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7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7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81.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10.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113.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133.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134.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1" r:id="rId1"/>
  </p:sldMasterIdLst>
  <p:notesMasterIdLst>
    <p:notesMasterId r:id="rId194"/>
  </p:notesMasterIdLst>
  <p:sldIdLst>
    <p:sldId id="256" r:id="rId2"/>
    <p:sldId id="314" r:id="rId3"/>
    <p:sldId id="261" r:id="rId4"/>
    <p:sldId id="315" r:id="rId5"/>
    <p:sldId id="957" r:id="rId6"/>
    <p:sldId id="768" r:id="rId7"/>
    <p:sldId id="770" r:id="rId8"/>
    <p:sldId id="964" r:id="rId9"/>
    <p:sldId id="752" r:id="rId10"/>
    <p:sldId id="769" r:id="rId11"/>
    <p:sldId id="958" r:id="rId12"/>
    <p:sldId id="771" r:id="rId13"/>
    <p:sldId id="772" r:id="rId14"/>
    <p:sldId id="767" r:id="rId15"/>
    <p:sldId id="774" r:id="rId16"/>
    <p:sldId id="782" r:id="rId17"/>
    <p:sldId id="783" r:id="rId18"/>
    <p:sldId id="784" r:id="rId19"/>
    <p:sldId id="785" r:id="rId20"/>
    <p:sldId id="786" r:id="rId21"/>
    <p:sldId id="753" r:id="rId22"/>
    <p:sldId id="754" r:id="rId23"/>
    <p:sldId id="803" r:id="rId24"/>
    <p:sldId id="804" r:id="rId25"/>
    <p:sldId id="805" r:id="rId26"/>
    <p:sldId id="932" r:id="rId27"/>
    <p:sldId id="963" r:id="rId28"/>
    <p:sldId id="836" r:id="rId29"/>
    <p:sldId id="797" r:id="rId30"/>
    <p:sldId id="811" r:id="rId31"/>
    <p:sldId id="765" r:id="rId32"/>
    <p:sldId id="793" r:id="rId33"/>
    <p:sldId id="776" r:id="rId34"/>
    <p:sldId id="794" r:id="rId35"/>
    <p:sldId id="795" r:id="rId36"/>
    <p:sldId id="837" r:id="rId37"/>
    <p:sldId id="718" r:id="rId38"/>
    <p:sldId id="717" r:id="rId39"/>
    <p:sldId id="719" r:id="rId40"/>
    <p:sldId id="720" r:id="rId41"/>
    <p:sldId id="820" r:id="rId42"/>
    <p:sldId id="821" r:id="rId43"/>
    <p:sldId id="825" r:id="rId44"/>
    <p:sldId id="826" r:id="rId45"/>
    <p:sldId id="864" r:id="rId46"/>
    <p:sldId id="827" r:id="rId47"/>
    <p:sldId id="828" r:id="rId48"/>
    <p:sldId id="829" r:id="rId49"/>
    <p:sldId id="865" r:id="rId50"/>
    <p:sldId id="866" r:id="rId51"/>
    <p:sldId id="867" r:id="rId52"/>
    <p:sldId id="830" r:id="rId53"/>
    <p:sldId id="721" r:id="rId54"/>
    <p:sldId id="722" r:id="rId55"/>
    <p:sldId id="824" r:id="rId56"/>
    <p:sldId id="823" r:id="rId57"/>
    <p:sldId id="891" r:id="rId58"/>
    <p:sldId id="833" r:id="rId59"/>
    <p:sldId id="835" r:id="rId60"/>
    <p:sldId id="892" r:id="rId61"/>
    <p:sldId id="893" r:id="rId62"/>
    <p:sldId id="885" r:id="rId63"/>
    <p:sldId id="838" r:id="rId64"/>
    <p:sldId id="894" r:id="rId65"/>
    <p:sldId id="895" r:id="rId66"/>
    <p:sldId id="896" r:id="rId67"/>
    <p:sldId id="834" r:id="rId68"/>
    <p:sldId id="859" r:id="rId69"/>
    <p:sldId id="897" r:id="rId70"/>
    <p:sldId id="862" r:id="rId71"/>
    <p:sldId id="860" r:id="rId72"/>
    <p:sldId id="844" r:id="rId73"/>
    <p:sldId id="845" r:id="rId74"/>
    <p:sldId id="846" r:id="rId75"/>
    <p:sldId id="960" r:id="rId76"/>
    <p:sldId id="847" r:id="rId77"/>
    <p:sldId id="849" r:id="rId78"/>
    <p:sldId id="852" r:id="rId79"/>
    <p:sldId id="851" r:id="rId80"/>
    <p:sldId id="898" r:id="rId81"/>
    <p:sldId id="853" r:id="rId82"/>
    <p:sldId id="855" r:id="rId83"/>
    <p:sldId id="856" r:id="rId84"/>
    <p:sldId id="877" r:id="rId85"/>
    <p:sldId id="878" r:id="rId86"/>
    <p:sldId id="899" r:id="rId87"/>
    <p:sldId id="788" r:id="rId88"/>
    <p:sldId id="890" r:id="rId89"/>
    <p:sldId id="775" r:id="rId90"/>
    <p:sldId id="778" r:id="rId91"/>
    <p:sldId id="900" r:id="rId92"/>
    <p:sldId id="912" r:id="rId93"/>
    <p:sldId id="913" r:id="rId94"/>
    <p:sldId id="914" r:id="rId95"/>
    <p:sldId id="915" r:id="rId96"/>
    <p:sldId id="901" r:id="rId97"/>
    <p:sldId id="917" r:id="rId98"/>
    <p:sldId id="916" r:id="rId99"/>
    <p:sldId id="918" r:id="rId100"/>
    <p:sldId id="268" r:id="rId101"/>
    <p:sldId id="269" r:id="rId102"/>
    <p:sldId id="902" r:id="rId103"/>
    <p:sldId id="274" r:id="rId104"/>
    <p:sldId id="920" r:id="rId105"/>
    <p:sldId id="921" r:id="rId106"/>
    <p:sldId id="922" r:id="rId107"/>
    <p:sldId id="278" r:id="rId108"/>
    <p:sldId id="923" r:id="rId109"/>
    <p:sldId id="280" r:id="rId110"/>
    <p:sldId id="924" r:id="rId111"/>
    <p:sldId id="925" r:id="rId112"/>
    <p:sldId id="262" r:id="rId113"/>
    <p:sldId id="263" r:id="rId114"/>
    <p:sldId id="264" r:id="rId115"/>
    <p:sldId id="903" r:id="rId116"/>
    <p:sldId id="927" r:id="rId117"/>
    <p:sldId id="961" r:id="rId118"/>
    <p:sldId id="962" r:id="rId119"/>
    <p:sldId id="965" r:id="rId120"/>
    <p:sldId id="928" r:id="rId121"/>
    <p:sldId id="929" r:id="rId122"/>
    <p:sldId id="930" r:id="rId123"/>
    <p:sldId id="933" r:id="rId124"/>
    <p:sldId id="931" r:id="rId125"/>
    <p:sldId id="936" r:id="rId126"/>
    <p:sldId id="935" r:id="rId127"/>
    <p:sldId id="285" r:id="rId128"/>
    <p:sldId id="938" r:id="rId129"/>
    <p:sldId id="416" r:id="rId130"/>
    <p:sldId id="417" r:id="rId131"/>
    <p:sldId id="939" r:id="rId132"/>
    <p:sldId id="422" r:id="rId133"/>
    <p:sldId id="399" r:id="rId134"/>
    <p:sldId id="421" r:id="rId135"/>
    <p:sldId id="942" r:id="rId136"/>
    <p:sldId id="940" r:id="rId137"/>
    <p:sldId id="941" r:id="rId138"/>
    <p:sldId id="266" r:id="rId139"/>
    <p:sldId id="943" r:id="rId140"/>
    <p:sldId id="905" r:id="rId141"/>
    <p:sldId id="906" r:id="rId142"/>
    <p:sldId id="907" r:id="rId143"/>
    <p:sldId id="908" r:id="rId144"/>
    <p:sldId id="909" r:id="rId145"/>
    <p:sldId id="839" r:id="rId146"/>
    <p:sldId id="840" r:id="rId147"/>
    <p:sldId id="947" r:id="rId148"/>
    <p:sldId id="910" r:id="rId149"/>
    <p:sldId id="911" r:id="rId150"/>
    <p:sldId id="260" r:id="rId151"/>
    <p:sldId id="948" r:id="rId152"/>
    <p:sldId id="949" r:id="rId153"/>
    <p:sldId id="951" r:id="rId154"/>
    <p:sldId id="265" r:id="rId155"/>
    <p:sldId id="267" r:id="rId156"/>
    <p:sldId id="953" r:id="rId157"/>
    <p:sldId id="954" r:id="rId158"/>
    <p:sldId id="950" r:id="rId159"/>
    <p:sldId id="934" r:id="rId160"/>
    <p:sldId id="955" r:id="rId161"/>
    <p:sldId id="944" r:id="rId162"/>
    <p:sldId id="945" r:id="rId163"/>
    <p:sldId id="952" r:id="rId164"/>
    <p:sldId id="956" r:id="rId165"/>
    <p:sldId id="946" r:id="rId166"/>
    <p:sldId id="259" r:id="rId167"/>
    <p:sldId id="310" r:id="rId168"/>
    <p:sldId id="311" r:id="rId169"/>
    <p:sldId id="277" r:id="rId170"/>
    <p:sldId id="305" r:id="rId171"/>
    <p:sldId id="279" r:id="rId172"/>
    <p:sldId id="306" r:id="rId173"/>
    <p:sldId id="281" r:id="rId174"/>
    <p:sldId id="282" r:id="rId175"/>
    <p:sldId id="283" r:id="rId176"/>
    <p:sldId id="307" r:id="rId177"/>
    <p:sldId id="284" r:id="rId178"/>
    <p:sldId id="959" r:id="rId179"/>
    <p:sldId id="286" r:id="rId180"/>
    <p:sldId id="288" r:id="rId181"/>
    <p:sldId id="289" r:id="rId182"/>
    <p:sldId id="308" r:id="rId183"/>
    <p:sldId id="293" r:id="rId184"/>
    <p:sldId id="294" r:id="rId185"/>
    <p:sldId id="295" r:id="rId186"/>
    <p:sldId id="296" r:id="rId187"/>
    <p:sldId id="297" r:id="rId188"/>
    <p:sldId id="299" r:id="rId189"/>
    <p:sldId id="300" r:id="rId190"/>
    <p:sldId id="298" r:id="rId191"/>
    <p:sldId id="287" r:id="rId192"/>
    <p:sldId id="292" r:id="rId19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238"/>
    <p:restoredTop sz="88727"/>
  </p:normalViewPr>
  <p:slideViewPr>
    <p:cSldViewPr snapToGrid="0" snapToObjects="1">
      <p:cViewPr varScale="1">
        <p:scale>
          <a:sx n="148" d="100"/>
          <a:sy n="148" d="100"/>
        </p:scale>
        <p:origin x="232" y="472"/>
      </p:cViewPr>
      <p:guideLst/>
    </p:cSldViewPr>
  </p:slideViewPr>
  <p:notesTextViewPr>
    <p:cViewPr>
      <p:scale>
        <a:sx n="1" d="1"/>
        <a:sy n="1" d="1"/>
      </p:scale>
      <p:origin x="0" y="0"/>
    </p:cViewPr>
  </p:notesTextViewPr>
  <p:sorterViewPr>
    <p:cViewPr>
      <p:scale>
        <a:sx n="110" d="100"/>
        <a:sy n="11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presProps" Target="presProps.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tableStyles" Target="tableStyle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hyperlink" Target="https://www.csh.ac.at/" TargetMode="External"/><Relationship Id="rId1" Type="http://schemas.openxmlformats.org/officeDocument/2006/relationships/hyperlink" Target="https://www.meetup.com/de-DE/Vienna-Data-Science-Group-Meetup/" TargetMode="Externa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ata1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svg"/><Relationship Id="rId1" Type="http://schemas.openxmlformats.org/officeDocument/2006/relationships/image" Target="../media/image144.png"/><Relationship Id="rId6" Type="http://schemas.openxmlformats.org/officeDocument/2006/relationships/image" Target="../media/image149.svg"/><Relationship Id="rId5" Type="http://schemas.openxmlformats.org/officeDocument/2006/relationships/image" Target="../media/image148.png"/><Relationship Id="rId4" Type="http://schemas.openxmlformats.org/officeDocument/2006/relationships/image" Target="../media/image147.svg"/></Relationships>
</file>

<file path=ppt/diagrams/_rels/data12.xml.rels><?xml version="1.0" encoding="UTF-8" standalone="yes"?>
<Relationships xmlns="http://schemas.openxmlformats.org/package/2006/relationships"><Relationship Id="rId8" Type="http://schemas.openxmlformats.org/officeDocument/2006/relationships/image" Target="../media/image174.svg"/><Relationship Id="rId3" Type="http://schemas.openxmlformats.org/officeDocument/2006/relationships/image" Target="../media/image169.png"/><Relationship Id="rId7" Type="http://schemas.openxmlformats.org/officeDocument/2006/relationships/image" Target="../media/image173.png"/><Relationship Id="rId2" Type="http://schemas.openxmlformats.org/officeDocument/2006/relationships/image" Target="../media/image168.svg"/><Relationship Id="rId1" Type="http://schemas.openxmlformats.org/officeDocument/2006/relationships/image" Target="../media/image167.png"/><Relationship Id="rId6" Type="http://schemas.openxmlformats.org/officeDocument/2006/relationships/image" Target="../media/image172.svg"/><Relationship Id="rId5" Type="http://schemas.openxmlformats.org/officeDocument/2006/relationships/image" Target="../media/image171.png"/><Relationship Id="rId4" Type="http://schemas.openxmlformats.org/officeDocument/2006/relationships/image" Target="../media/image170.svg"/></Relationships>
</file>

<file path=ppt/diagrams/_rels/data1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56.svg"/><Relationship Id="rId1" Type="http://schemas.openxmlformats.org/officeDocument/2006/relationships/image" Target="../media/image197.png"/><Relationship Id="rId4" Type="http://schemas.openxmlformats.org/officeDocument/2006/relationships/image" Target="../media/image199.svg"/></Relationships>
</file>

<file path=ppt/diagrams/_rels/data1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svg"/><Relationship Id="rId1" Type="http://schemas.openxmlformats.org/officeDocument/2006/relationships/image" Target="../media/image201.png"/><Relationship Id="rId6" Type="http://schemas.openxmlformats.org/officeDocument/2006/relationships/image" Target="../media/image206.svg"/><Relationship Id="rId5" Type="http://schemas.openxmlformats.org/officeDocument/2006/relationships/image" Target="../media/image205.png"/><Relationship Id="rId4" Type="http://schemas.openxmlformats.org/officeDocument/2006/relationships/image" Target="../media/image204.svg"/></Relationships>
</file>

<file path=ppt/diagrams/_rels/data16.xml.rels><?xml version="1.0" encoding="UTF-8" standalone="yes"?>
<Relationships xmlns="http://schemas.openxmlformats.org/package/2006/relationships"><Relationship Id="rId1" Type="http://schemas.openxmlformats.org/officeDocument/2006/relationships/image" Target="../media/image214.jpg"/></Relationships>
</file>

<file path=ppt/diagrams/_rels/data18.xml.rels><?xml version="1.0" encoding="UTF-8" standalone="yes"?>
<Relationships xmlns="http://schemas.openxmlformats.org/package/2006/relationships"><Relationship Id="rId8" Type="http://schemas.openxmlformats.org/officeDocument/2006/relationships/image" Target="../media/image222.svg"/><Relationship Id="rId3" Type="http://schemas.openxmlformats.org/officeDocument/2006/relationships/image" Target="../media/image217.png"/><Relationship Id="rId7" Type="http://schemas.openxmlformats.org/officeDocument/2006/relationships/image" Target="../media/image221.png"/><Relationship Id="rId2" Type="http://schemas.openxmlformats.org/officeDocument/2006/relationships/image" Target="../media/image216.svg"/><Relationship Id="rId1" Type="http://schemas.openxmlformats.org/officeDocument/2006/relationships/image" Target="../media/image215.png"/><Relationship Id="rId6" Type="http://schemas.openxmlformats.org/officeDocument/2006/relationships/image" Target="../media/image220.svg"/><Relationship Id="rId5" Type="http://schemas.openxmlformats.org/officeDocument/2006/relationships/image" Target="../media/image219.png"/><Relationship Id="rId10" Type="http://schemas.openxmlformats.org/officeDocument/2006/relationships/image" Target="../media/image8.svg"/><Relationship Id="rId4" Type="http://schemas.openxmlformats.org/officeDocument/2006/relationships/image" Target="../media/image218.svg"/><Relationship Id="rId9" Type="http://schemas.openxmlformats.org/officeDocument/2006/relationships/image" Target="../media/image7.png"/></Relationships>
</file>

<file path=ppt/diagrams/_rels/data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20.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56.svg"/><Relationship Id="rId1" Type="http://schemas.openxmlformats.org/officeDocument/2006/relationships/image" Target="../media/image197.png"/><Relationship Id="rId6" Type="http://schemas.openxmlformats.org/officeDocument/2006/relationships/image" Target="../media/image244.svg"/><Relationship Id="rId5" Type="http://schemas.openxmlformats.org/officeDocument/2006/relationships/image" Target="../media/image243.png"/><Relationship Id="rId4" Type="http://schemas.openxmlformats.org/officeDocument/2006/relationships/image" Target="../media/image242.svg"/></Relationships>
</file>

<file path=ppt/diagrams/_rels/data21.xml.rels><?xml version="1.0" encoding="UTF-8" standalone="yes"?>
<Relationships xmlns="http://schemas.openxmlformats.org/package/2006/relationships"><Relationship Id="rId8" Type="http://schemas.openxmlformats.org/officeDocument/2006/relationships/image" Target="../media/image256.svg"/><Relationship Id="rId3" Type="http://schemas.openxmlformats.org/officeDocument/2006/relationships/image" Target="../media/image251.png"/><Relationship Id="rId7" Type="http://schemas.openxmlformats.org/officeDocument/2006/relationships/image" Target="../media/image255.png"/><Relationship Id="rId2" Type="http://schemas.openxmlformats.org/officeDocument/2006/relationships/image" Target="../media/image250.svg"/><Relationship Id="rId1" Type="http://schemas.openxmlformats.org/officeDocument/2006/relationships/image" Target="../media/image249.png"/><Relationship Id="rId6" Type="http://schemas.openxmlformats.org/officeDocument/2006/relationships/image" Target="../media/image254.svg"/><Relationship Id="rId5" Type="http://schemas.openxmlformats.org/officeDocument/2006/relationships/image" Target="../media/image253.png"/><Relationship Id="rId4" Type="http://schemas.openxmlformats.org/officeDocument/2006/relationships/image" Target="../media/image252.svg"/></Relationships>
</file>

<file path=ppt/diagrams/_rels/data22.xml.rels><?xml version="1.0" encoding="UTF-8" standalone="yes"?>
<Relationships xmlns="http://schemas.openxmlformats.org/package/2006/relationships"><Relationship Id="rId8" Type="http://schemas.openxmlformats.org/officeDocument/2006/relationships/image" Target="../media/image266.svg"/><Relationship Id="rId3" Type="http://schemas.openxmlformats.org/officeDocument/2006/relationships/image" Target="../media/image261.png"/><Relationship Id="rId7" Type="http://schemas.openxmlformats.org/officeDocument/2006/relationships/image" Target="../media/image265.png"/><Relationship Id="rId2" Type="http://schemas.openxmlformats.org/officeDocument/2006/relationships/hyperlink" Target="https://www.docker.com/" TargetMode="External"/><Relationship Id="rId1" Type="http://schemas.openxmlformats.org/officeDocument/2006/relationships/hyperlink" Target="https://mlflow.org/" TargetMode="External"/><Relationship Id="rId6" Type="http://schemas.openxmlformats.org/officeDocument/2006/relationships/image" Target="../media/image264.svg"/><Relationship Id="rId5" Type="http://schemas.openxmlformats.org/officeDocument/2006/relationships/image" Target="../media/image263.png"/><Relationship Id="rId10" Type="http://schemas.openxmlformats.org/officeDocument/2006/relationships/image" Target="../media/image268.svg"/><Relationship Id="rId4" Type="http://schemas.openxmlformats.org/officeDocument/2006/relationships/image" Target="../media/image262.svg"/><Relationship Id="rId9" Type="http://schemas.openxmlformats.org/officeDocument/2006/relationships/image" Target="../media/image267.png"/></Relationships>
</file>

<file path=ppt/diagrams/_rels/data23.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svg"/><Relationship Id="rId1" Type="http://schemas.openxmlformats.org/officeDocument/2006/relationships/image" Target="../media/image273.png"/><Relationship Id="rId4" Type="http://schemas.openxmlformats.org/officeDocument/2006/relationships/image" Target="../media/image276.svg"/></Relationships>
</file>

<file path=ppt/diagrams/_rels/data26.xml.rels><?xml version="1.0" encoding="UTF-8" standalone="yes"?>
<Relationships xmlns="http://schemas.openxmlformats.org/package/2006/relationships"><Relationship Id="rId8" Type="http://schemas.openxmlformats.org/officeDocument/2006/relationships/image" Target="../media/image289.svg"/><Relationship Id="rId3" Type="http://schemas.openxmlformats.org/officeDocument/2006/relationships/image" Target="../media/image284.png"/><Relationship Id="rId7" Type="http://schemas.openxmlformats.org/officeDocument/2006/relationships/image" Target="../media/image288.png"/><Relationship Id="rId2" Type="http://schemas.openxmlformats.org/officeDocument/2006/relationships/image" Target="../media/image283.svg"/><Relationship Id="rId1" Type="http://schemas.openxmlformats.org/officeDocument/2006/relationships/image" Target="../media/image282.png"/><Relationship Id="rId6" Type="http://schemas.openxmlformats.org/officeDocument/2006/relationships/image" Target="../media/image287.svg"/><Relationship Id="rId5" Type="http://schemas.openxmlformats.org/officeDocument/2006/relationships/image" Target="../media/image286.png"/><Relationship Id="rId10" Type="http://schemas.openxmlformats.org/officeDocument/2006/relationships/image" Target="../media/image252.svg"/><Relationship Id="rId4" Type="http://schemas.openxmlformats.org/officeDocument/2006/relationships/image" Target="../media/image285.svg"/><Relationship Id="rId9" Type="http://schemas.openxmlformats.org/officeDocument/2006/relationships/image" Target="../media/image258.png"/></Relationships>
</file>

<file path=ppt/diagrams/_rels/data27.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9.svg"/><Relationship Id="rId1" Type="http://schemas.openxmlformats.org/officeDocument/2006/relationships/image" Target="../media/image298.png"/><Relationship Id="rId4" Type="http://schemas.openxmlformats.org/officeDocument/2006/relationships/image" Target="../media/image301.svg"/></Relationships>
</file>

<file path=ppt/diagrams/_rels/data28.xml.rels><?xml version="1.0" encoding="UTF-8" standalone="yes"?>
<Relationships xmlns="http://schemas.openxmlformats.org/package/2006/relationships"><Relationship Id="rId3" Type="http://schemas.openxmlformats.org/officeDocument/2006/relationships/image" Target="../media/image307.svg"/><Relationship Id="rId2" Type="http://schemas.openxmlformats.org/officeDocument/2006/relationships/image" Target="../media/image306.png"/><Relationship Id="rId1" Type="http://schemas.openxmlformats.org/officeDocument/2006/relationships/hyperlink" Target="https://adamdrake.com/command-line-tools-can-be-235x-faster-than-your-hadoop-cluster.html" TargetMode="External"/><Relationship Id="rId5" Type="http://schemas.openxmlformats.org/officeDocument/2006/relationships/image" Target="../media/image309.svg"/><Relationship Id="rId4" Type="http://schemas.openxmlformats.org/officeDocument/2006/relationships/image" Target="../media/image308.png"/></Relationships>
</file>

<file path=ppt/diagrams/_rels/data29.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svg"/><Relationship Id="rId1" Type="http://schemas.openxmlformats.org/officeDocument/2006/relationships/image" Target="../media/image286.png"/><Relationship Id="rId4" Type="http://schemas.openxmlformats.org/officeDocument/2006/relationships/image" Target="../media/image289.svg"/></Relationships>
</file>

<file path=ppt/diagrams/_rels/data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4" Type="http://schemas.openxmlformats.org/officeDocument/2006/relationships/image" Target="../media/image56.svg"/></Relationships>
</file>

<file path=ppt/diagrams/_rels/data30.xml.rels><?xml version="1.0" encoding="UTF-8" standalone="yes"?>
<Relationships xmlns="http://schemas.openxmlformats.org/package/2006/relationships"><Relationship Id="rId8" Type="http://schemas.openxmlformats.org/officeDocument/2006/relationships/image" Target="../media/image315.svg"/><Relationship Id="rId3" Type="http://schemas.openxmlformats.org/officeDocument/2006/relationships/image" Target="../media/image310.png"/><Relationship Id="rId7" Type="http://schemas.openxmlformats.org/officeDocument/2006/relationships/image" Target="../media/image314.png"/><Relationship Id="rId2" Type="http://schemas.openxmlformats.org/officeDocument/2006/relationships/image" Target="../media/image254.svg"/><Relationship Id="rId1" Type="http://schemas.openxmlformats.org/officeDocument/2006/relationships/image" Target="../media/image259.png"/><Relationship Id="rId6" Type="http://schemas.openxmlformats.org/officeDocument/2006/relationships/image" Target="../media/image313.svg"/><Relationship Id="rId5" Type="http://schemas.openxmlformats.org/officeDocument/2006/relationships/image" Target="../media/image312.png"/><Relationship Id="rId10" Type="http://schemas.openxmlformats.org/officeDocument/2006/relationships/image" Target="../media/image317.svg"/><Relationship Id="rId4" Type="http://schemas.openxmlformats.org/officeDocument/2006/relationships/image" Target="../media/image311.svg"/><Relationship Id="rId9" Type="http://schemas.openxmlformats.org/officeDocument/2006/relationships/image" Target="../media/image316.png"/></Relationships>
</file>

<file path=ppt/diagrams/_rels/data31.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9.svg"/><Relationship Id="rId1" Type="http://schemas.openxmlformats.org/officeDocument/2006/relationships/image" Target="../media/image318.png"/><Relationship Id="rId4" Type="http://schemas.openxmlformats.org/officeDocument/2006/relationships/image" Target="../media/image321.svg"/></Relationships>
</file>

<file path=ppt/diagrams/_rels/data32.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image" Target="../media/image325.svg"/><Relationship Id="rId1" Type="http://schemas.openxmlformats.org/officeDocument/2006/relationships/image" Target="../media/image324.png"/><Relationship Id="rId4" Type="http://schemas.openxmlformats.org/officeDocument/2006/relationships/image" Target="../media/image327.svg"/></Relationships>
</file>

<file path=ppt/diagrams/_rels/data4.xml.rels><?xml version="1.0" encoding="UTF-8" standalone="yes"?>
<Relationships xmlns="http://schemas.openxmlformats.org/package/2006/relationships"><Relationship Id="rId8" Type="http://schemas.openxmlformats.org/officeDocument/2006/relationships/image" Target="../media/image75.svg"/><Relationship Id="rId13" Type="http://schemas.openxmlformats.org/officeDocument/2006/relationships/image" Target="../media/image80.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sv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svg"/><Relationship Id="rId4" Type="http://schemas.openxmlformats.org/officeDocument/2006/relationships/image" Target="../media/image71.svg"/><Relationship Id="rId9" Type="http://schemas.openxmlformats.org/officeDocument/2006/relationships/image" Target="../media/image76.png"/><Relationship Id="rId14" Type="http://schemas.openxmlformats.org/officeDocument/2006/relationships/image" Target="../media/image81.svg"/></Relationships>
</file>

<file path=ppt/diagrams/_rels/data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svg"/><Relationship Id="rId1" Type="http://schemas.openxmlformats.org/officeDocument/2006/relationships/image" Target="../media/image91.png"/><Relationship Id="rId4" Type="http://schemas.openxmlformats.org/officeDocument/2006/relationships/image" Target="../media/image94.svg"/></Relationships>
</file>

<file path=ppt/diagrams/_rels/data7.xml.rels><?xml version="1.0" encoding="UTF-8" standalone="yes"?>
<Relationships xmlns="http://schemas.openxmlformats.org/package/2006/relationships"><Relationship Id="rId8" Type="http://schemas.openxmlformats.org/officeDocument/2006/relationships/image" Target="../media/image116.sv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svg"/><Relationship Id="rId1" Type="http://schemas.openxmlformats.org/officeDocument/2006/relationships/image" Target="../media/image109.png"/><Relationship Id="rId6" Type="http://schemas.openxmlformats.org/officeDocument/2006/relationships/image" Target="../media/image114.svg"/><Relationship Id="rId5" Type="http://schemas.openxmlformats.org/officeDocument/2006/relationships/image" Target="../media/image113.png"/><Relationship Id="rId10" Type="http://schemas.openxmlformats.org/officeDocument/2006/relationships/image" Target="../media/image118.svg"/><Relationship Id="rId4" Type="http://schemas.openxmlformats.org/officeDocument/2006/relationships/image" Target="../media/image112.svg"/><Relationship Id="rId9" Type="http://schemas.openxmlformats.org/officeDocument/2006/relationships/image" Target="../media/image117.png"/></Relationships>
</file>

<file path=ppt/diagrams/_rels/data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svg"/><Relationship Id="rId1" Type="http://schemas.openxmlformats.org/officeDocument/2006/relationships/image" Target="../media/image125.png"/><Relationship Id="rId4" Type="http://schemas.openxmlformats.org/officeDocument/2006/relationships/image" Target="../media/image12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4.png"/><Relationship Id="rId7" Type="http://schemas.openxmlformats.org/officeDocument/2006/relationships/image" Target="../media/image16.png"/><Relationship Id="rId12" Type="http://schemas.openxmlformats.org/officeDocument/2006/relationships/hyperlink" Target="https://www.csh.ac.at/" TargetMode="External"/><Relationship Id="rId2" Type="http://schemas.openxmlformats.org/officeDocument/2006/relationships/image" Target="../media/image4.svg"/><Relationship Id="rId1" Type="http://schemas.openxmlformats.org/officeDocument/2006/relationships/image" Target="../media/image13.png"/><Relationship Id="rId6" Type="http://schemas.openxmlformats.org/officeDocument/2006/relationships/image" Target="../media/image8.svg"/><Relationship Id="rId11" Type="http://schemas.openxmlformats.org/officeDocument/2006/relationships/image" Target="../media/image12.svg"/><Relationship Id="rId5" Type="http://schemas.openxmlformats.org/officeDocument/2006/relationships/image" Target="../media/image15.png"/><Relationship Id="rId10" Type="http://schemas.openxmlformats.org/officeDocument/2006/relationships/image" Target="../media/image17.png"/><Relationship Id="rId4" Type="http://schemas.openxmlformats.org/officeDocument/2006/relationships/image" Target="../media/image6.svg"/><Relationship Id="rId9" Type="http://schemas.openxmlformats.org/officeDocument/2006/relationships/hyperlink" Target="https://www.meetup.com/de-DE/Vienna-Data-Science-Group-Meetup/" TargetMode="External"/></Relationships>
</file>

<file path=ppt/diagrams/_rels/drawing1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45.svg"/><Relationship Id="rId1" Type="http://schemas.openxmlformats.org/officeDocument/2006/relationships/image" Target="../media/image150.png"/><Relationship Id="rId6" Type="http://schemas.openxmlformats.org/officeDocument/2006/relationships/image" Target="../media/image149.svg"/><Relationship Id="rId5" Type="http://schemas.openxmlformats.org/officeDocument/2006/relationships/image" Target="../media/image152.png"/><Relationship Id="rId4" Type="http://schemas.openxmlformats.org/officeDocument/2006/relationships/image" Target="../media/image147.svg"/></Relationships>
</file>

<file path=ppt/diagrams/_rels/drawing12.xml.rels><?xml version="1.0" encoding="UTF-8" standalone="yes"?>
<Relationships xmlns="http://schemas.openxmlformats.org/package/2006/relationships"><Relationship Id="rId8" Type="http://schemas.openxmlformats.org/officeDocument/2006/relationships/image" Target="../media/image174.svg"/><Relationship Id="rId3" Type="http://schemas.openxmlformats.org/officeDocument/2006/relationships/image" Target="../media/image176.png"/><Relationship Id="rId7" Type="http://schemas.openxmlformats.org/officeDocument/2006/relationships/image" Target="../media/image173.png"/><Relationship Id="rId2" Type="http://schemas.openxmlformats.org/officeDocument/2006/relationships/image" Target="../media/image168.svg"/><Relationship Id="rId1" Type="http://schemas.openxmlformats.org/officeDocument/2006/relationships/image" Target="../media/image175.png"/><Relationship Id="rId6" Type="http://schemas.openxmlformats.org/officeDocument/2006/relationships/image" Target="../media/image172.svg"/><Relationship Id="rId5" Type="http://schemas.openxmlformats.org/officeDocument/2006/relationships/image" Target="../media/image177.png"/><Relationship Id="rId4" Type="http://schemas.openxmlformats.org/officeDocument/2006/relationships/image" Target="../media/image170.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56.svg"/><Relationship Id="rId1" Type="http://schemas.openxmlformats.org/officeDocument/2006/relationships/image" Target="../media/image55.png"/><Relationship Id="rId4" Type="http://schemas.openxmlformats.org/officeDocument/2006/relationships/image" Target="../media/image199.svg"/></Relationships>
</file>

<file path=ppt/diagrams/_rels/drawing15.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2.svg"/><Relationship Id="rId1" Type="http://schemas.openxmlformats.org/officeDocument/2006/relationships/image" Target="../media/image207.png"/><Relationship Id="rId6" Type="http://schemas.openxmlformats.org/officeDocument/2006/relationships/image" Target="../media/image206.svg"/><Relationship Id="rId5" Type="http://schemas.openxmlformats.org/officeDocument/2006/relationships/image" Target="../media/image209.png"/><Relationship Id="rId4" Type="http://schemas.openxmlformats.org/officeDocument/2006/relationships/image" Target="../media/image204.svg"/></Relationships>
</file>

<file path=ppt/diagrams/_rels/drawing16.xml.rels><?xml version="1.0" encoding="UTF-8" standalone="yes"?>
<Relationships xmlns="http://schemas.openxmlformats.org/package/2006/relationships"><Relationship Id="rId1" Type="http://schemas.openxmlformats.org/officeDocument/2006/relationships/image" Target="../media/image214.jpg"/></Relationships>
</file>

<file path=ppt/diagrams/_rels/drawing18.xml.rels><?xml version="1.0" encoding="UTF-8" standalone="yes"?>
<Relationships xmlns="http://schemas.openxmlformats.org/package/2006/relationships"><Relationship Id="rId8" Type="http://schemas.openxmlformats.org/officeDocument/2006/relationships/image" Target="../media/image222.svg"/><Relationship Id="rId3" Type="http://schemas.openxmlformats.org/officeDocument/2006/relationships/image" Target="../media/image224.png"/><Relationship Id="rId7" Type="http://schemas.openxmlformats.org/officeDocument/2006/relationships/image" Target="../media/image226.png"/><Relationship Id="rId2" Type="http://schemas.openxmlformats.org/officeDocument/2006/relationships/image" Target="../media/image216.svg"/><Relationship Id="rId1" Type="http://schemas.openxmlformats.org/officeDocument/2006/relationships/image" Target="../media/image223.png"/><Relationship Id="rId6" Type="http://schemas.openxmlformats.org/officeDocument/2006/relationships/image" Target="../media/image220.svg"/><Relationship Id="rId5" Type="http://schemas.openxmlformats.org/officeDocument/2006/relationships/image" Target="../media/image225.png"/><Relationship Id="rId10" Type="http://schemas.openxmlformats.org/officeDocument/2006/relationships/image" Target="../media/image8.svg"/><Relationship Id="rId4" Type="http://schemas.openxmlformats.org/officeDocument/2006/relationships/image" Target="../media/image218.svg"/><Relationship Id="rId9" Type="http://schemas.openxmlformats.org/officeDocument/2006/relationships/image" Target="../media/image15.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image" Target="../media/image19.svg"/><Relationship Id="rId1" Type="http://schemas.openxmlformats.org/officeDocument/2006/relationships/image" Target="../media/image26.png"/><Relationship Id="rId6" Type="http://schemas.openxmlformats.org/officeDocument/2006/relationships/image" Target="../media/image23.svg"/><Relationship Id="rId5" Type="http://schemas.openxmlformats.org/officeDocument/2006/relationships/image" Target="../media/image28.png"/><Relationship Id="rId4" Type="http://schemas.openxmlformats.org/officeDocument/2006/relationships/image" Target="../media/image21.svg"/></Relationships>
</file>

<file path=ppt/diagrams/_rels/drawing20.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244.svg"/><Relationship Id="rId5" Type="http://schemas.openxmlformats.org/officeDocument/2006/relationships/image" Target="../media/image246.png"/><Relationship Id="rId4" Type="http://schemas.openxmlformats.org/officeDocument/2006/relationships/image" Target="../media/image242.svg"/></Relationships>
</file>

<file path=ppt/diagrams/_rels/drawing21.xml.rels><?xml version="1.0" encoding="UTF-8" standalone="yes"?>
<Relationships xmlns="http://schemas.openxmlformats.org/package/2006/relationships"><Relationship Id="rId8" Type="http://schemas.openxmlformats.org/officeDocument/2006/relationships/image" Target="../media/image256.svg"/><Relationship Id="rId3" Type="http://schemas.openxmlformats.org/officeDocument/2006/relationships/image" Target="../media/image258.png"/><Relationship Id="rId7" Type="http://schemas.openxmlformats.org/officeDocument/2006/relationships/image" Target="../media/image260.png"/><Relationship Id="rId2" Type="http://schemas.openxmlformats.org/officeDocument/2006/relationships/image" Target="../media/image250.svg"/><Relationship Id="rId1" Type="http://schemas.openxmlformats.org/officeDocument/2006/relationships/image" Target="../media/image257.png"/><Relationship Id="rId6" Type="http://schemas.openxmlformats.org/officeDocument/2006/relationships/image" Target="../media/image254.svg"/><Relationship Id="rId5" Type="http://schemas.openxmlformats.org/officeDocument/2006/relationships/image" Target="../media/image259.png"/><Relationship Id="rId4" Type="http://schemas.openxmlformats.org/officeDocument/2006/relationships/image" Target="../media/image252.svg"/></Relationships>
</file>

<file path=ppt/diagrams/_rels/drawing22.xml.rels><?xml version="1.0" encoding="UTF-8" standalone="yes"?>
<Relationships xmlns="http://schemas.openxmlformats.org/package/2006/relationships"><Relationship Id="rId8" Type="http://schemas.openxmlformats.org/officeDocument/2006/relationships/hyperlink" Target="https://www.docker.com/" TargetMode="External"/><Relationship Id="rId3" Type="http://schemas.openxmlformats.org/officeDocument/2006/relationships/image" Target="../media/image270.png"/><Relationship Id="rId7" Type="http://schemas.openxmlformats.org/officeDocument/2006/relationships/hyperlink" Target="https://mlflow.org/" TargetMode="External"/><Relationship Id="rId2" Type="http://schemas.openxmlformats.org/officeDocument/2006/relationships/image" Target="../media/image262.svg"/><Relationship Id="rId1" Type="http://schemas.openxmlformats.org/officeDocument/2006/relationships/image" Target="../media/image269.png"/><Relationship Id="rId6" Type="http://schemas.openxmlformats.org/officeDocument/2006/relationships/image" Target="../media/image266.svg"/><Relationship Id="rId5" Type="http://schemas.openxmlformats.org/officeDocument/2006/relationships/image" Target="../media/image271.png"/><Relationship Id="rId10" Type="http://schemas.openxmlformats.org/officeDocument/2006/relationships/image" Target="../media/image268.svg"/><Relationship Id="rId4" Type="http://schemas.openxmlformats.org/officeDocument/2006/relationships/image" Target="../media/image264.svg"/><Relationship Id="rId9" Type="http://schemas.openxmlformats.org/officeDocument/2006/relationships/image" Target="../media/image272.png"/></Relationships>
</file>

<file path=ppt/diagrams/_rels/drawing23.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4.svg"/><Relationship Id="rId1" Type="http://schemas.openxmlformats.org/officeDocument/2006/relationships/image" Target="../media/image277.png"/><Relationship Id="rId4" Type="http://schemas.openxmlformats.org/officeDocument/2006/relationships/image" Target="../media/image276.svg"/></Relationships>
</file>

<file path=ppt/diagrams/_rels/drawing26.xml.rels><?xml version="1.0" encoding="UTF-8" standalone="yes"?>
<Relationships xmlns="http://schemas.openxmlformats.org/package/2006/relationships"><Relationship Id="rId8" Type="http://schemas.openxmlformats.org/officeDocument/2006/relationships/image" Target="../media/image289.svg"/><Relationship Id="rId3" Type="http://schemas.openxmlformats.org/officeDocument/2006/relationships/image" Target="../media/image284.png"/><Relationship Id="rId7" Type="http://schemas.openxmlformats.org/officeDocument/2006/relationships/image" Target="../media/image288.png"/><Relationship Id="rId2" Type="http://schemas.openxmlformats.org/officeDocument/2006/relationships/image" Target="../media/image283.svg"/><Relationship Id="rId1" Type="http://schemas.openxmlformats.org/officeDocument/2006/relationships/image" Target="../media/image282.png"/><Relationship Id="rId6" Type="http://schemas.openxmlformats.org/officeDocument/2006/relationships/image" Target="../media/image287.svg"/><Relationship Id="rId5" Type="http://schemas.openxmlformats.org/officeDocument/2006/relationships/image" Target="../media/image286.png"/><Relationship Id="rId10" Type="http://schemas.openxmlformats.org/officeDocument/2006/relationships/image" Target="../media/image252.svg"/><Relationship Id="rId4" Type="http://schemas.openxmlformats.org/officeDocument/2006/relationships/image" Target="../media/image285.svg"/><Relationship Id="rId9" Type="http://schemas.openxmlformats.org/officeDocument/2006/relationships/image" Target="../media/image258.png"/></Relationships>
</file>

<file path=ppt/diagrams/_rels/drawing27.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9.svg"/><Relationship Id="rId1" Type="http://schemas.openxmlformats.org/officeDocument/2006/relationships/image" Target="../media/image298.png"/><Relationship Id="rId4" Type="http://schemas.openxmlformats.org/officeDocument/2006/relationships/image" Target="../media/image301.svg"/></Relationships>
</file>

<file path=ppt/diagrams/_rels/drawing28.xml.rels><?xml version="1.0" encoding="UTF-8" standalone="yes"?>
<Relationships xmlns="http://schemas.openxmlformats.org/package/2006/relationships"><Relationship Id="rId3" Type="http://schemas.openxmlformats.org/officeDocument/2006/relationships/hyperlink" Target="https://adamdrake.com/command-line-tools-can-be-235x-faster-than-your-hadoop-cluster.html" TargetMode="External"/><Relationship Id="rId2" Type="http://schemas.openxmlformats.org/officeDocument/2006/relationships/image" Target="../media/image307.svg"/><Relationship Id="rId1" Type="http://schemas.openxmlformats.org/officeDocument/2006/relationships/image" Target="../media/image306.png"/><Relationship Id="rId5" Type="http://schemas.openxmlformats.org/officeDocument/2006/relationships/image" Target="../media/image309.svg"/><Relationship Id="rId4" Type="http://schemas.openxmlformats.org/officeDocument/2006/relationships/image" Target="../media/image308.png"/></Relationships>
</file>

<file path=ppt/diagrams/_rels/drawing29.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svg"/><Relationship Id="rId1" Type="http://schemas.openxmlformats.org/officeDocument/2006/relationships/image" Target="../media/image286.png"/><Relationship Id="rId4" Type="http://schemas.openxmlformats.org/officeDocument/2006/relationships/image" Target="../media/image28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4" Type="http://schemas.openxmlformats.org/officeDocument/2006/relationships/image" Target="../media/image56.svg"/></Relationships>
</file>

<file path=ppt/diagrams/_rels/drawing30.xml.rels><?xml version="1.0" encoding="UTF-8" standalone="yes"?>
<Relationships xmlns="http://schemas.openxmlformats.org/package/2006/relationships"><Relationship Id="rId8" Type="http://schemas.openxmlformats.org/officeDocument/2006/relationships/image" Target="../media/image315.svg"/><Relationship Id="rId3" Type="http://schemas.openxmlformats.org/officeDocument/2006/relationships/image" Target="../media/image310.png"/><Relationship Id="rId7" Type="http://schemas.openxmlformats.org/officeDocument/2006/relationships/image" Target="../media/image314.png"/><Relationship Id="rId2" Type="http://schemas.openxmlformats.org/officeDocument/2006/relationships/image" Target="../media/image254.svg"/><Relationship Id="rId1" Type="http://schemas.openxmlformats.org/officeDocument/2006/relationships/image" Target="../media/image259.png"/><Relationship Id="rId6" Type="http://schemas.openxmlformats.org/officeDocument/2006/relationships/image" Target="../media/image313.svg"/><Relationship Id="rId5" Type="http://schemas.openxmlformats.org/officeDocument/2006/relationships/image" Target="../media/image312.png"/><Relationship Id="rId10" Type="http://schemas.openxmlformats.org/officeDocument/2006/relationships/image" Target="../media/image317.svg"/><Relationship Id="rId4" Type="http://schemas.openxmlformats.org/officeDocument/2006/relationships/image" Target="../media/image311.svg"/><Relationship Id="rId9" Type="http://schemas.openxmlformats.org/officeDocument/2006/relationships/image" Target="../media/image316.png"/></Relationships>
</file>

<file path=ppt/diagrams/_rels/drawing31.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9.svg"/><Relationship Id="rId1" Type="http://schemas.openxmlformats.org/officeDocument/2006/relationships/image" Target="../media/image318.png"/><Relationship Id="rId4" Type="http://schemas.openxmlformats.org/officeDocument/2006/relationships/image" Target="../media/image321.svg"/></Relationships>
</file>

<file path=ppt/diagrams/_rels/drawing32.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image" Target="../media/image325.svg"/><Relationship Id="rId1" Type="http://schemas.openxmlformats.org/officeDocument/2006/relationships/image" Target="../media/image324.png"/><Relationship Id="rId4" Type="http://schemas.openxmlformats.org/officeDocument/2006/relationships/image" Target="../media/image327.svg"/></Relationships>
</file>

<file path=ppt/diagrams/_rels/drawing4.xml.rels><?xml version="1.0" encoding="UTF-8" standalone="yes"?>
<Relationships xmlns="http://schemas.openxmlformats.org/package/2006/relationships"><Relationship Id="rId8" Type="http://schemas.openxmlformats.org/officeDocument/2006/relationships/image" Target="../media/image75.svg"/><Relationship Id="rId13"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5.png"/><Relationship Id="rId12" Type="http://schemas.openxmlformats.org/officeDocument/2006/relationships/image" Target="../media/image79.svg"/><Relationship Id="rId2" Type="http://schemas.openxmlformats.org/officeDocument/2006/relationships/image" Target="../media/image69.svg"/><Relationship Id="rId1" Type="http://schemas.openxmlformats.org/officeDocument/2006/relationships/image" Target="../media/image82.png"/><Relationship Id="rId6" Type="http://schemas.openxmlformats.org/officeDocument/2006/relationships/image" Target="../media/image73.svg"/><Relationship Id="rId11" Type="http://schemas.openxmlformats.org/officeDocument/2006/relationships/image" Target="../media/image87.png"/><Relationship Id="rId5" Type="http://schemas.openxmlformats.org/officeDocument/2006/relationships/image" Target="../media/image84.png"/><Relationship Id="rId10" Type="http://schemas.openxmlformats.org/officeDocument/2006/relationships/image" Target="../media/image77.svg"/><Relationship Id="rId4" Type="http://schemas.openxmlformats.org/officeDocument/2006/relationships/image" Target="../media/image71.svg"/><Relationship Id="rId9" Type="http://schemas.openxmlformats.org/officeDocument/2006/relationships/image" Target="../media/image86.png"/><Relationship Id="rId14" Type="http://schemas.openxmlformats.org/officeDocument/2006/relationships/image" Target="../media/image81.svg"/></Relationships>
</file>

<file path=ppt/diagrams/_rels/drawing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2.svg"/><Relationship Id="rId1" Type="http://schemas.openxmlformats.org/officeDocument/2006/relationships/image" Target="../media/image95.png"/><Relationship Id="rId4" Type="http://schemas.openxmlformats.org/officeDocument/2006/relationships/image" Target="../media/image94.svg"/></Relationships>
</file>

<file path=ppt/diagrams/_rels/drawing7.xml.rels><?xml version="1.0" encoding="UTF-8" standalone="yes"?>
<Relationships xmlns="http://schemas.openxmlformats.org/package/2006/relationships"><Relationship Id="rId8" Type="http://schemas.openxmlformats.org/officeDocument/2006/relationships/image" Target="../media/image116.svg"/><Relationship Id="rId3" Type="http://schemas.openxmlformats.org/officeDocument/2006/relationships/image" Target="../media/image111.png"/><Relationship Id="rId7" Type="http://schemas.openxmlformats.org/officeDocument/2006/relationships/image" Target="../media/image121.png"/><Relationship Id="rId2" Type="http://schemas.openxmlformats.org/officeDocument/2006/relationships/image" Target="../media/image110.svg"/><Relationship Id="rId1" Type="http://schemas.openxmlformats.org/officeDocument/2006/relationships/image" Target="../media/image119.png"/><Relationship Id="rId6" Type="http://schemas.openxmlformats.org/officeDocument/2006/relationships/image" Target="../media/image114.svg"/><Relationship Id="rId5" Type="http://schemas.openxmlformats.org/officeDocument/2006/relationships/image" Target="../media/image120.png"/><Relationship Id="rId10" Type="http://schemas.openxmlformats.org/officeDocument/2006/relationships/image" Target="../media/image118.svg"/><Relationship Id="rId4" Type="http://schemas.openxmlformats.org/officeDocument/2006/relationships/image" Target="../media/image112.svg"/><Relationship Id="rId9" Type="http://schemas.openxmlformats.org/officeDocument/2006/relationships/image" Target="../media/image122.png"/></Relationships>
</file>

<file path=ppt/diagrams/_rels/drawing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6.svg"/><Relationship Id="rId1" Type="http://schemas.openxmlformats.org/officeDocument/2006/relationships/image" Target="../media/image129.png"/><Relationship Id="rId4" Type="http://schemas.openxmlformats.org/officeDocument/2006/relationships/image" Target="../media/image128.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18/5/colors/Iconchunking_coloredtext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accent1">
        <a:alpha val="0"/>
      </a:schemeClr>
    </dgm:fillClrLst>
    <dgm:linClrLst meth="repeat">
      <a:schemeClr val="accent1">
        <a:alpha val="0"/>
      </a:schemeClr>
    </dgm:linClrLst>
    <dgm:effectClrLst/>
    <dgm:txLinClrLst/>
    <dgm:txFillClrLst meth="repeat">
      <a:schemeClr val="accent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C6F187-FDF2-4F68-88A4-94CD523AF56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78910A1-AE62-49B0-BC83-3D38777F0056}">
      <dgm:prSet/>
      <dgm:spPr/>
      <dgm:t>
        <a:bodyPr/>
        <a:lstStyle/>
        <a:p>
          <a:r>
            <a:rPr lang="de-DE" dirty="0">
              <a:solidFill>
                <a:schemeClr val="tx1"/>
              </a:solidFill>
            </a:rPr>
            <a:t>Co-</a:t>
          </a:r>
          <a:r>
            <a:rPr lang="de-DE" dirty="0" err="1">
              <a:solidFill>
                <a:schemeClr val="tx1"/>
              </a:solidFill>
            </a:rPr>
            <a:t>founder</a:t>
          </a:r>
          <a:r>
            <a:rPr lang="de-DE" dirty="0">
              <a:solidFill>
                <a:schemeClr val="tx1"/>
              </a:solidFill>
            </a:rPr>
            <a:t> </a:t>
          </a:r>
          <a:r>
            <a:rPr lang="de-DE" dirty="0" err="1">
              <a:solidFill>
                <a:schemeClr val="tx1"/>
              </a:solidFill>
            </a:rPr>
            <a:t>of</a:t>
          </a:r>
          <a:r>
            <a:rPr lang="de-DE" dirty="0">
              <a:solidFill>
                <a:schemeClr val="tx1"/>
              </a:solidFill>
            </a:rPr>
            <a:t> </a:t>
          </a:r>
          <a:r>
            <a:rPr lang="de-DE" dirty="0" err="1">
              <a:solidFill>
                <a:schemeClr val="tx1"/>
              </a:solidFill>
            </a:rPr>
            <a:t>startup</a:t>
          </a:r>
          <a:r>
            <a:rPr lang="de-DE" dirty="0">
              <a:solidFill>
                <a:schemeClr val="tx1"/>
              </a:solidFill>
            </a:rPr>
            <a:t> </a:t>
          </a:r>
          <a:r>
            <a:rPr lang="de-DE" dirty="0" err="1">
              <a:solidFill>
                <a:schemeClr val="tx1"/>
              </a:solidFill>
            </a:rPr>
            <a:t>for</a:t>
          </a:r>
          <a:r>
            <a:rPr lang="de-DE" dirty="0">
              <a:solidFill>
                <a:schemeClr val="tx1"/>
              </a:solidFill>
            </a:rPr>
            <a:t> time </a:t>
          </a:r>
          <a:r>
            <a:rPr lang="de-DE" dirty="0" err="1">
              <a:solidFill>
                <a:schemeClr val="tx1"/>
              </a:solidFill>
            </a:rPr>
            <a:t>series</a:t>
          </a:r>
          <a:r>
            <a:rPr lang="de-DE" dirty="0">
              <a:solidFill>
                <a:schemeClr val="tx1"/>
              </a:solidFill>
            </a:rPr>
            <a:t> </a:t>
          </a:r>
          <a:r>
            <a:rPr lang="de-DE" dirty="0" err="1">
              <a:solidFill>
                <a:schemeClr val="tx1"/>
              </a:solidFill>
            </a:rPr>
            <a:t>prediction</a:t>
          </a:r>
          <a:endParaRPr lang="en-US" dirty="0">
            <a:solidFill>
              <a:schemeClr val="tx1"/>
            </a:solidFill>
          </a:endParaRPr>
        </a:p>
      </dgm:t>
    </dgm:pt>
    <dgm:pt modelId="{34E25027-807D-4BBC-8B15-E76F8F6AFC8E}" type="parTrans" cxnId="{DCE761B3-6CC6-4B39-891A-2088CFCA67A1}">
      <dgm:prSet/>
      <dgm:spPr/>
      <dgm:t>
        <a:bodyPr/>
        <a:lstStyle/>
        <a:p>
          <a:endParaRPr lang="en-US"/>
        </a:p>
      </dgm:t>
    </dgm:pt>
    <dgm:pt modelId="{96808BAC-0A17-451E-A2F7-06706BE9BC7C}" type="sibTrans" cxnId="{DCE761B3-6CC6-4B39-891A-2088CFCA67A1}">
      <dgm:prSet/>
      <dgm:spPr/>
      <dgm:t>
        <a:bodyPr/>
        <a:lstStyle/>
        <a:p>
          <a:endParaRPr lang="en-US"/>
        </a:p>
      </dgm:t>
    </dgm:pt>
    <dgm:pt modelId="{D3B30954-080E-4B16-8D05-3D0E60D0BDD3}">
      <dgm:prSet/>
      <dgm:spPr/>
      <dgm:t>
        <a:bodyPr/>
        <a:lstStyle/>
        <a:p>
          <a:r>
            <a:rPr lang="de-DE" dirty="0">
              <a:solidFill>
                <a:schemeClr val="tx1"/>
              </a:solidFill>
            </a:rPr>
            <a:t>Data </a:t>
          </a:r>
          <a:r>
            <a:rPr lang="de-DE" dirty="0" err="1">
              <a:solidFill>
                <a:schemeClr val="tx1"/>
              </a:solidFill>
            </a:rPr>
            <a:t>scientist</a:t>
          </a:r>
          <a:r>
            <a:rPr lang="de-DE" dirty="0">
              <a:solidFill>
                <a:schemeClr val="tx1"/>
              </a:solidFill>
            </a:rPr>
            <a:t> @</a:t>
          </a:r>
          <a:r>
            <a:rPr lang="de-DE" dirty="0" err="1">
              <a:solidFill>
                <a:schemeClr val="tx1"/>
              </a:solidFill>
            </a:rPr>
            <a:t>MagentaTelekom</a:t>
          </a:r>
          <a:r>
            <a:rPr lang="de-DE" dirty="0">
              <a:solidFill>
                <a:schemeClr val="tx1"/>
              </a:solidFill>
            </a:rPr>
            <a:t> </a:t>
          </a:r>
          <a:r>
            <a:rPr lang="de-DE" dirty="0" err="1">
              <a:solidFill>
                <a:schemeClr val="tx1"/>
              </a:solidFill>
            </a:rPr>
            <a:t>fraud</a:t>
          </a:r>
          <a:r>
            <a:rPr lang="de-DE" dirty="0">
              <a:solidFill>
                <a:schemeClr val="tx1"/>
              </a:solidFill>
            </a:rPr>
            <a:t> </a:t>
          </a:r>
          <a:r>
            <a:rPr lang="de-DE" dirty="0" err="1">
              <a:solidFill>
                <a:schemeClr val="tx1"/>
              </a:solidFill>
            </a:rPr>
            <a:t>prediction</a:t>
          </a:r>
          <a:r>
            <a:rPr lang="de-DE" dirty="0">
              <a:solidFill>
                <a:schemeClr val="tx1"/>
              </a:solidFill>
            </a:rPr>
            <a:t> &amp; </a:t>
          </a:r>
          <a:r>
            <a:rPr lang="de-DE" dirty="0" err="1">
              <a:solidFill>
                <a:schemeClr val="tx1"/>
              </a:solidFill>
            </a:rPr>
            <a:t>big</a:t>
          </a:r>
          <a:r>
            <a:rPr lang="de-DE" dirty="0">
              <a:solidFill>
                <a:schemeClr val="tx1"/>
              </a:solidFill>
            </a:rPr>
            <a:t> </a:t>
          </a:r>
          <a:r>
            <a:rPr lang="de-DE" dirty="0" err="1">
              <a:solidFill>
                <a:schemeClr val="tx1"/>
              </a:solidFill>
            </a:rPr>
            <a:t>geospatial</a:t>
          </a:r>
          <a:r>
            <a:rPr lang="de-DE" dirty="0">
              <a:solidFill>
                <a:schemeClr val="tx1"/>
              </a:solidFill>
            </a:rPr>
            <a:t> </a:t>
          </a:r>
          <a:r>
            <a:rPr lang="de-DE" dirty="0" err="1">
              <a:solidFill>
                <a:schemeClr val="tx1"/>
              </a:solidFill>
            </a:rPr>
            <a:t>analytics</a:t>
          </a:r>
          <a:endParaRPr lang="en-US" dirty="0">
            <a:solidFill>
              <a:schemeClr val="tx1"/>
            </a:solidFill>
          </a:endParaRPr>
        </a:p>
      </dgm:t>
    </dgm:pt>
    <dgm:pt modelId="{10C75BE5-04E2-4E55-A49A-4A4CBB3F02F8}" type="parTrans" cxnId="{DFAE97D2-DCF6-4124-A315-05F08265A908}">
      <dgm:prSet/>
      <dgm:spPr/>
      <dgm:t>
        <a:bodyPr/>
        <a:lstStyle/>
        <a:p>
          <a:endParaRPr lang="en-US"/>
        </a:p>
      </dgm:t>
    </dgm:pt>
    <dgm:pt modelId="{28E2A893-8DE8-4244-9603-C5D1A92D6F17}" type="sibTrans" cxnId="{DFAE97D2-DCF6-4124-A315-05F08265A908}">
      <dgm:prSet/>
      <dgm:spPr/>
      <dgm:t>
        <a:bodyPr/>
        <a:lstStyle/>
        <a:p>
          <a:endParaRPr lang="en-US"/>
        </a:p>
      </dgm:t>
    </dgm:pt>
    <dgm:pt modelId="{79C34576-B096-4EA8-8106-A07E4D7D45A5}">
      <dgm:prSet/>
      <dgm:spPr/>
      <dgm:t>
        <a:bodyPr/>
        <a:lstStyle/>
        <a:p>
          <a:r>
            <a:rPr lang="de-DE" dirty="0" err="1">
              <a:solidFill>
                <a:schemeClr val="tx1"/>
              </a:solidFill>
            </a:rPr>
            <a:t>Lecturer</a:t>
          </a:r>
          <a:r>
            <a:rPr lang="de-DE" dirty="0">
              <a:solidFill>
                <a:schemeClr val="tx1"/>
              </a:solidFill>
            </a:rPr>
            <a:t> &amp; Speaker</a:t>
          </a:r>
          <a:endParaRPr lang="en-US" dirty="0">
            <a:solidFill>
              <a:schemeClr val="tx1"/>
            </a:solidFill>
          </a:endParaRPr>
        </a:p>
      </dgm:t>
    </dgm:pt>
    <dgm:pt modelId="{8194DA20-B7CF-48A7-875C-2EAA54243F71}" type="parTrans" cxnId="{065BCFDE-D219-4B0D-8CAB-D8E7348C950B}">
      <dgm:prSet/>
      <dgm:spPr/>
      <dgm:t>
        <a:bodyPr/>
        <a:lstStyle/>
        <a:p>
          <a:endParaRPr lang="en-US"/>
        </a:p>
      </dgm:t>
    </dgm:pt>
    <dgm:pt modelId="{6053D1E5-9707-4B73-AED9-73A4BF0CF3B9}" type="sibTrans" cxnId="{065BCFDE-D219-4B0D-8CAB-D8E7348C950B}">
      <dgm:prSet/>
      <dgm:spPr/>
      <dgm:t>
        <a:bodyPr/>
        <a:lstStyle/>
        <a:p>
          <a:endParaRPr lang="en-US"/>
        </a:p>
      </dgm:t>
    </dgm:pt>
    <dgm:pt modelId="{43D3A741-D38C-4AA6-AB91-E1F8C6DD7843}">
      <dgm:prSet/>
      <dgm:spPr/>
      <dgm:t>
        <a:bodyPr/>
        <a:lstStyle/>
        <a:p>
          <a:r>
            <a:rPr lang="de-DE"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Organizing data science </a:t>
          </a:r>
          <a:r>
            <a:rPr lang="de-DE" u="sng"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meetups in Vienna Data Science Group (VDSG)</a:t>
          </a:r>
          <a:r>
            <a:rPr lang="de-DE" u="sng" dirty="0">
              <a:solidFill>
                <a:schemeClr val="tx1"/>
              </a:solidFill>
            </a:rPr>
            <a:t> &amp; </a:t>
          </a:r>
          <a:r>
            <a:rPr lang="de-DE" u="sng" dirty="0" err="1">
              <a:solidFill>
                <a:schemeClr val="tx1"/>
              </a:solidFill>
            </a:rPr>
            <a:t>board</a:t>
          </a:r>
          <a:r>
            <a:rPr lang="de-DE" u="sng" dirty="0">
              <a:solidFill>
                <a:schemeClr val="tx1"/>
              </a:solidFill>
            </a:rPr>
            <a:t> </a:t>
          </a:r>
          <a:r>
            <a:rPr lang="de-DE" u="sng" dirty="0" err="1">
              <a:solidFill>
                <a:schemeClr val="tx1"/>
              </a:solidFill>
            </a:rPr>
            <a:t>member</a:t>
          </a:r>
          <a:endParaRPr lang="en-US" dirty="0">
            <a:solidFill>
              <a:schemeClr val="tx1"/>
            </a:solidFill>
          </a:endParaRPr>
        </a:p>
      </dgm:t>
    </dgm:pt>
    <dgm:pt modelId="{4ACC8921-65AE-443F-BDCD-9B6549F39471}" type="parTrans" cxnId="{333E3CC7-CF95-46BD-A802-1B131EC7B07A}">
      <dgm:prSet/>
      <dgm:spPr/>
      <dgm:t>
        <a:bodyPr/>
        <a:lstStyle/>
        <a:p>
          <a:endParaRPr lang="en-US"/>
        </a:p>
      </dgm:t>
    </dgm:pt>
    <dgm:pt modelId="{2C02F066-64B5-4F02-BE9B-708DCB8EE4DC}" type="sibTrans" cxnId="{333E3CC7-CF95-46BD-A802-1B131EC7B07A}">
      <dgm:prSet/>
      <dgm:spPr/>
      <dgm:t>
        <a:bodyPr/>
        <a:lstStyle/>
        <a:p>
          <a:endParaRPr lang="en-US"/>
        </a:p>
      </dgm:t>
    </dgm:pt>
    <dgm:pt modelId="{B7950E3A-9A45-4B38-8CE3-8630C030C8ED}">
      <dgm:prSet/>
      <dgm:spPr/>
      <dgm:t>
        <a:bodyPr/>
        <a:lstStyle/>
        <a:p>
          <a:r>
            <a:rPr lang="de-DE"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PhD candidate @Complexity Science Hub</a:t>
          </a:r>
          <a:endParaRPr lang="en-US" dirty="0">
            <a:solidFill>
              <a:schemeClr val="tx1"/>
            </a:solidFill>
          </a:endParaRPr>
        </a:p>
      </dgm:t>
    </dgm:pt>
    <dgm:pt modelId="{AC01262C-D4FB-4D67-9D7C-08D4DF3A3C21}" type="parTrans" cxnId="{71F243FA-A7C6-48AD-A895-F44AC35D6545}">
      <dgm:prSet/>
      <dgm:spPr/>
      <dgm:t>
        <a:bodyPr/>
        <a:lstStyle/>
        <a:p>
          <a:endParaRPr lang="en-US"/>
        </a:p>
      </dgm:t>
    </dgm:pt>
    <dgm:pt modelId="{A4311EFF-BC4D-45AC-A3E2-18FB763867DE}" type="sibTrans" cxnId="{71F243FA-A7C6-48AD-A895-F44AC35D6545}">
      <dgm:prSet/>
      <dgm:spPr/>
      <dgm:t>
        <a:bodyPr/>
        <a:lstStyle/>
        <a:p>
          <a:endParaRPr lang="en-US"/>
        </a:p>
      </dgm:t>
    </dgm:pt>
    <dgm:pt modelId="{0C3C0926-2265-4C04-817C-BBC5680B5962}" type="pres">
      <dgm:prSet presAssocID="{2AC6F187-FDF2-4F68-88A4-94CD523AF56E}" presName="root" presStyleCnt="0">
        <dgm:presLayoutVars>
          <dgm:dir/>
          <dgm:resizeHandles val="exact"/>
        </dgm:presLayoutVars>
      </dgm:prSet>
      <dgm:spPr/>
    </dgm:pt>
    <dgm:pt modelId="{51A5CBCD-380D-4FB4-8DB0-372A795B4B93}" type="pres">
      <dgm:prSet presAssocID="{178910A1-AE62-49B0-BC83-3D38777F0056}" presName="compNode" presStyleCnt="0"/>
      <dgm:spPr/>
    </dgm:pt>
    <dgm:pt modelId="{14A1CAC7-1B61-4C1A-9B42-AEE4A8E6AFE5}" type="pres">
      <dgm:prSet presAssocID="{178910A1-AE62-49B0-BC83-3D38777F0056}" presName="bgRect" presStyleLbl="bgShp" presStyleIdx="0" presStyleCnt="5"/>
      <dgm:spPr/>
    </dgm:pt>
    <dgm:pt modelId="{F2A813F8-A89E-458A-8DE1-ED47F91F4836}" type="pres">
      <dgm:prSet presAssocID="{178910A1-AE62-49B0-BC83-3D38777F0056}" presName="iconRect" presStyleLbl="node1" presStyleIdx="0"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ctionary Remove"/>
        </a:ext>
      </dgm:extLst>
    </dgm:pt>
    <dgm:pt modelId="{F2CC3408-C79E-46D5-9E93-F5B9A70EDAFC}" type="pres">
      <dgm:prSet presAssocID="{178910A1-AE62-49B0-BC83-3D38777F0056}" presName="spaceRect" presStyleCnt="0"/>
      <dgm:spPr/>
    </dgm:pt>
    <dgm:pt modelId="{53477768-FAD3-4A3F-90D8-D36DD3E7F103}" type="pres">
      <dgm:prSet presAssocID="{178910A1-AE62-49B0-BC83-3D38777F0056}" presName="parTx" presStyleLbl="revTx" presStyleIdx="0" presStyleCnt="5">
        <dgm:presLayoutVars>
          <dgm:chMax val="0"/>
          <dgm:chPref val="0"/>
        </dgm:presLayoutVars>
      </dgm:prSet>
      <dgm:spPr/>
    </dgm:pt>
    <dgm:pt modelId="{8ABD6EB3-AEE3-49DB-980C-555E204302F7}" type="pres">
      <dgm:prSet presAssocID="{96808BAC-0A17-451E-A2F7-06706BE9BC7C}" presName="sibTrans" presStyleCnt="0"/>
      <dgm:spPr/>
    </dgm:pt>
    <dgm:pt modelId="{C6F4233B-99C4-4F3C-B72F-88CC3DD05CC7}" type="pres">
      <dgm:prSet presAssocID="{D3B30954-080E-4B16-8D05-3D0E60D0BDD3}" presName="compNode" presStyleCnt="0"/>
      <dgm:spPr/>
    </dgm:pt>
    <dgm:pt modelId="{F52569C0-B045-4513-A642-AB0B777A2A12}" type="pres">
      <dgm:prSet presAssocID="{D3B30954-080E-4B16-8D05-3D0E60D0BDD3}" presName="bgRect" presStyleLbl="bgShp" presStyleIdx="1" presStyleCnt="5"/>
      <dgm:spPr/>
    </dgm:pt>
    <dgm:pt modelId="{0193D54E-92E7-4486-B8EF-FA7B1F9B02A4}" type="pres">
      <dgm:prSet presAssocID="{D3B30954-080E-4B16-8D05-3D0E60D0BDD3}" presName="iconRect" presStyleLbl="node1" presStyleIdx="1"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RM Customer Insights App"/>
        </a:ext>
      </dgm:extLst>
    </dgm:pt>
    <dgm:pt modelId="{B83329D5-3FCB-481B-8F80-1069019CF2AF}" type="pres">
      <dgm:prSet presAssocID="{D3B30954-080E-4B16-8D05-3D0E60D0BDD3}" presName="spaceRect" presStyleCnt="0"/>
      <dgm:spPr/>
    </dgm:pt>
    <dgm:pt modelId="{0CB5E9FC-6492-4C9A-9798-CEC84C1A20C4}" type="pres">
      <dgm:prSet presAssocID="{D3B30954-080E-4B16-8D05-3D0E60D0BDD3}" presName="parTx" presStyleLbl="revTx" presStyleIdx="1" presStyleCnt="5">
        <dgm:presLayoutVars>
          <dgm:chMax val="0"/>
          <dgm:chPref val="0"/>
        </dgm:presLayoutVars>
      </dgm:prSet>
      <dgm:spPr/>
    </dgm:pt>
    <dgm:pt modelId="{F2FFD292-585B-4CA0-939E-B589A99C479E}" type="pres">
      <dgm:prSet presAssocID="{28E2A893-8DE8-4244-9603-C5D1A92D6F17}" presName="sibTrans" presStyleCnt="0"/>
      <dgm:spPr/>
    </dgm:pt>
    <dgm:pt modelId="{FDB30D92-C5BF-473D-8C67-7C44745DA2E4}" type="pres">
      <dgm:prSet presAssocID="{79C34576-B096-4EA8-8106-A07E4D7D45A5}" presName="compNode" presStyleCnt="0"/>
      <dgm:spPr/>
    </dgm:pt>
    <dgm:pt modelId="{1CFD7EDE-848A-422B-8DD5-497F4B86A90D}" type="pres">
      <dgm:prSet presAssocID="{79C34576-B096-4EA8-8106-A07E4D7D45A5}" presName="bgRect" presStyleLbl="bgShp" presStyleIdx="2" presStyleCnt="5"/>
      <dgm:spPr/>
    </dgm:pt>
    <dgm:pt modelId="{03EE325E-4B26-4EA2-8A36-2AB8DEF5BE7F}" type="pres">
      <dgm:prSet presAssocID="{79C34576-B096-4EA8-8106-A07E4D7D45A5}" presName="iconRect" presStyleLbl="node1" presStyleIdx="2"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sed Caption"/>
        </a:ext>
      </dgm:extLst>
    </dgm:pt>
    <dgm:pt modelId="{EAECC0EF-B3FF-4E86-B51A-2F127EC69F89}" type="pres">
      <dgm:prSet presAssocID="{79C34576-B096-4EA8-8106-A07E4D7D45A5}" presName="spaceRect" presStyleCnt="0"/>
      <dgm:spPr/>
    </dgm:pt>
    <dgm:pt modelId="{2BC3C7D0-961A-4586-82AD-0C9C3BF57872}" type="pres">
      <dgm:prSet presAssocID="{79C34576-B096-4EA8-8106-A07E4D7D45A5}" presName="parTx" presStyleLbl="revTx" presStyleIdx="2" presStyleCnt="5">
        <dgm:presLayoutVars>
          <dgm:chMax val="0"/>
          <dgm:chPref val="0"/>
        </dgm:presLayoutVars>
      </dgm:prSet>
      <dgm:spPr/>
    </dgm:pt>
    <dgm:pt modelId="{849D95F3-264C-474C-BC43-706CDDDE8A0E}" type="pres">
      <dgm:prSet presAssocID="{6053D1E5-9707-4B73-AED9-73A4BF0CF3B9}" presName="sibTrans" presStyleCnt="0"/>
      <dgm:spPr/>
    </dgm:pt>
    <dgm:pt modelId="{DBF52625-06AD-486A-9FB1-A85D7056F791}" type="pres">
      <dgm:prSet presAssocID="{43D3A741-D38C-4AA6-AB91-E1F8C6DD7843}" presName="compNode" presStyleCnt="0"/>
      <dgm:spPr/>
    </dgm:pt>
    <dgm:pt modelId="{2075A066-087F-4497-8211-5537E6367EB4}" type="pres">
      <dgm:prSet presAssocID="{43D3A741-D38C-4AA6-AB91-E1F8C6DD7843}" presName="bgRect" presStyleLbl="bgShp" presStyleIdx="3" presStyleCnt="5"/>
      <dgm:spPr/>
    </dgm:pt>
    <dgm:pt modelId="{D4EBA8E7-A924-463D-82B6-FDDE1F4EB5FB}" type="pres">
      <dgm:prSet presAssocID="{43D3A741-D38C-4AA6-AB91-E1F8C6DD7843}" presName="iconRect" presStyleLbl="node1" presStyleIdx="3"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obot"/>
        </a:ext>
      </dgm:extLst>
    </dgm:pt>
    <dgm:pt modelId="{CFA3AA3D-D7E8-4F3F-BA6A-6F5FA83D82B3}" type="pres">
      <dgm:prSet presAssocID="{43D3A741-D38C-4AA6-AB91-E1F8C6DD7843}" presName="spaceRect" presStyleCnt="0"/>
      <dgm:spPr/>
    </dgm:pt>
    <dgm:pt modelId="{C630FC23-E878-4DC0-AD3E-2D104C1E05DD}" type="pres">
      <dgm:prSet presAssocID="{43D3A741-D38C-4AA6-AB91-E1F8C6DD7843}" presName="parTx" presStyleLbl="revTx" presStyleIdx="3" presStyleCnt="5">
        <dgm:presLayoutVars>
          <dgm:chMax val="0"/>
          <dgm:chPref val="0"/>
        </dgm:presLayoutVars>
      </dgm:prSet>
      <dgm:spPr/>
    </dgm:pt>
    <dgm:pt modelId="{A841B3FB-C6FF-49C4-AB73-B49386CEBBF1}" type="pres">
      <dgm:prSet presAssocID="{2C02F066-64B5-4F02-BE9B-708DCB8EE4DC}" presName="sibTrans" presStyleCnt="0"/>
      <dgm:spPr/>
    </dgm:pt>
    <dgm:pt modelId="{490429CA-4CD9-4BB3-A800-C88DF600349B}" type="pres">
      <dgm:prSet presAssocID="{B7950E3A-9A45-4B38-8CE3-8630C030C8ED}" presName="compNode" presStyleCnt="0"/>
      <dgm:spPr/>
    </dgm:pt>
    <dgm:pt modelId="{438A19DF-E44A-4DC0-9CE2-EFBA814EE4AC}" type="pres">
      <dgm:prSet presAssocID="{B7950E3A-9A45-4B38-8CE3-8630C030C8ED}" presName="bgRect" presStyleLbl="bgShp" presStyleIdx="4" presStyleCnt="5"/>
      <dgm:spPr/>
    </dgm:pt>
    <dgm:pt modelId="{85B28EC0-BC0D-4122-90D0-4C37D5CE5CE4}" type="pres">
      <dgm:prSet presAssocID="{B7950E3A-9A45-4B38-8CE3-8630C030C8ED}" presName="iconRect" presStyleLbl="node1" presStyleIdx="4" presStyleCnt="5"/>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Education"/>
        </a:ext>
      </dgm:extLst>
    </dgm:pt>
    <dgm:pt modelId="{B5E796D2-D22E-418F-8BDE-AE04DA0636D5}" type="pres">
      <dgm:prSet presAssocID="{B7950E3A-9A45-4B38-8CE3-8630C030C8ED}" presName="spaceRect" presStyleCnt="0"/>
      <dgm:spPr/>
    </dgm:pt>
    <dgm:pt modelId="{DFC183BB-62FF-40FF-9BB6-AAA8993880EC}" type="pres">
      <dgm:prSet presAssocID="{B7950E3A-9A45-4B38-8CE3-8630C030C8ED}" presName="parTx" presStyleLbl="revTx" presStyleIdx="4" presStyleCnt="5">
        <dgm:presLayoutVars>
          <dgm:chMax val="0"/>
          <dgm:chPref val="0"/>
        </dgm:presLayoutVars>
      </dgm:prSet>
      <dgm:spPr/>
    </dgm:pt>
  </dgm:ptLst>
  <dgm:cxnLst>
    <dgm:cxn modelId="{D7FBBA1F-CA62-4269-958A-9743FB830536}" type="presOf" srcId="{B7950E3A-9A45-4B38-8CE3-8630C030C8ED}" destId="{DFC183BB-62FF-40FF-9BB6-AAA8993880EC}" srcOrd="0" destOrd="0" presId="urn:microsoft.com/office/officeart/2018/2/layout/IconVerticalSolidList"/>
    <dgm:cxn modelId="{5CEE0C2A-C877-4321-BED7-9E138DFFF7F9}" type="presOf" srcId="{D3B30954-080E-4B16-8D05-3D0E60D0BDD3}" destId="{0CB5E9FC-6492-4C9A-9798-CEC84C1A20C4}" srcOrd="0" destOrd="0" presId="urn:microsoft.com/office/officeart/2018/2/layout/IconVerticalSolidList"/>
    <dgm:cxn modelId="{EEEEE854-FD67-4FB4-83E1-F5487ACB8A77}" type="presOf" srcId="{178910A1-AE62-49B0-BC83-3D38777F0056}" destId="{53477768-FAD3-4A3F-90D8-D36DD3E7F103}" srcOrd="0" destOrd="0" presId="urn:microsoft.com/office/officeart/2018/2/layout/IconVerticalSolidList"/>
    <dgm:cxn modelId="{56A93977-669C-4B20-8922-0026D06E8883}" type="presOf" srcId="{2AC6F187-FDF2-4F68-88A4-94CD523AF56E}" destId="{0C3C0926-2265-4C04-817C-BBC5680B5962}" srcOrd="0" destOrd="0" presId="urn:microsoft.com/office/officeart/2018/2/layout/IconVerticalSolidList"/>
    <dgm:cxn modelId="{5B54018F-5958-4E7B-921A-75AE314376F7}" type="presOf" srcId="{43D3A741-D38C-4AA6-AB91-E1F8C6DD7843}" destId="{C630FC23-E878-4DC0-AD3E-2D104C1E05DD}" srcOrd="0" destOrd="0" presId="urn:microsoft.com/office/officeart/2018/2/layout/IconVerticalSolidList"/>
    <dgm:cxn modelId="{E441F99C-64E6-476C-B706-5E0742513B4B}" type="presOf" srcId="{79C34576-B096-4EA8-8106-A07E4D7D45A5}" destId="{2BC3C7D0-961A-4586-82AD-0C9C3BF57872}" srcOrd="0" destOrd="0" presId="urn:microsoft.com/office/officeart/2018/2/layout/IconVerticalSolidList"/>
    <dgm:cxn modelId="{DCE761B3-6CC6-4B39-891A-2088CFCA67A1}" srcId="{2AC6F187-FDF2-4F68-88A4-94CD523AF56E}" destId="{178910A1-AE62-49B0-BC83-3D38777F0056}" srcOrd="0" destOrd="0" parTransId="{34E25027-807D-4BBC-8B15-E76F8F6AFC8E}" sibTransId="{96808BAC-0A17-451E-A2F7-06706BE9BC7C}"/>
    <dgm:cxn modelId="{333E3CC7-CF95-46BD-A802-1B131EC7B07A}" srcId="{2AC6F187-FDF2-4F68-88A4-94CD523AF56E}" destId="{43D3A741-D38C-4AA6-AB91-E1F8C6DD7843}" srcOrd="3" destOrd="0" parTransId="{4ACC8921-65AE-443F-BDCD-9B6549F39471}" sibTransId="{2C02F066-64B5-4F02-BE9B-708DCB8EE4DC}"/>
    <dgm:cxn modelId="{DFAE97D2-DCF6-4124-A315-05F08265A908}" srcId="{2AC6F187-FDF2-4F68-88A4-94CD523AF56E}" destId="{D3B30954-080E-4B16-8D05-3D0E60D0BDD3}" srcOrd="1" destOrd="0" parTransId="{10C75BE5-04E2-4E55-A49A-4A4CBB3F02F8}" sibTransId="{28E2A893-8DE8-4244-9603-C5D1A92D6F17}"/>
    <dgm:cxn modelId="{065BCFDE-D219-4B0D-8CAB-D8E7348C950B}" srcId="{2AC6F187-FDF2-4F68-88A4-94CD523AF56E}" destId="{79C34576-B096-4EA8-8106-A07E4D7D45A5}" srcOrd="2" destOrd="0" parTransId="{8194DA20-B7CF-48A7-875C-2EAA54243F71}" sibTransId="{6053D1E5-9707-4B73-AED9-73A4BF0CF3B9}"/>
    <dgm:cxn modelId="{71F243FA-A7C6-48AD-A895-F44AC35D6545}" srcId="{2AC6F187-FDF2-4F68-88A4-94CD523AF56E}" destId="{B7950E3A-9A45-4B38-8CE3-8630C030C8ED}" srcOrd="4" destOrd="0" parTransId="{AC01262C-D4FB-4D67-9D7C-08D4DF3A3C21}" sibTransId="{A4311EFF-BC4D-45AC-A3E2-18FB763867DE}"/>
    <dgm:cxn modelId="{E80998F9-0E7F-44AB-8D54-FFC4DF13CA4C}" type="presParOf" srcId="{0C3C0926-2265-4C04-817C-BBC5680B5962}" destId="{51A5CBCD-380D-4FB4-8DB0-372A795B4B93}" srcOrd="0" destOrd="0" presId="urn:microsoft.com/office/officeart/2018/2/layout/IconVerticalSolidList"/>
    <dgm:cxn modelId="{3AC7BFDC-44AA-4C9F-9499-46D6337CEE3D}" type="presParOf" srcId="{51A5CBCD-380D-4FB4-8DB0-372A795B4B93}" destId="{14A1CAC7-1B61-4C1A-9B42-AEE4A8E6AFE5}" srcOrd="0" destOrd="0" presId="urn:microsoft.com/office/officeart/2018/2/layout/IconVerticalSolidList"/>
    <dgm:cxn modelId="{F1538A21-DDFC-41E6-A2E1-12D17505AD2C}" type="presParOf" srcId="{51A5CBCD-380D-4FB4-8DB0-372A795B4B93}" destId="{F2A813F8-A89E-458A-8DE1-ED47F91F4836}" srcOrd="1" destOrd="0" presId="urn:microsoft.com/office/officeart/2018/2/layout/IconVerticalSolidList"/>
    <dgm:cxn modelId="{0627C656-55BD-4AB3-89A3-F908CC52682F}" type="presParOf" srcId="{51A5CBCD-380D-4FB4-8DB0-372A795B4B93}" destId="{F2CC3408-C79E-46D5-9E93-F5B9A70EDAFC}" srcOrd="2" destOrd="0" presId="urn:microsoft.com/office/officeart/2018/2/layout/IconVerticalSolidList"/>
    <dgm:cxn modelId="{8BF07782-9E55-4B8F-BB2C-5173E1B7023A}" type="presParOf" srcId="{51A5CBCD-380D-4FB4-8DB0-372A795B4B93}" destId="{53477768-FAD3-4A3F-90D8-D36DD3E7F103}" srcOrd="3" destOrd="0" presId="urn:microsoft.com/office/officeart/2018/2/layout/IconVerticalSolidList"/>
    <dgm:cxn modelId="{470440E2-8288-4901-B22F-442F4B9CB457}" type="presParOf" srcId="{0C3C0926-2265-4C04-817C-BBC5680B5962}" destId="{8ABD6EB3-AEE3-49DB-980C-555E204302F7}" srcOrd="1" destOrd="0" presId="urn:microsoft.com/office/officeart/2018/2/layout/IconVerticalSolidList"/>
    <dgm:cxn modelId="{1915A154-8EDE-4AFB-ACDE-0E9DC3BC9088}" type="presParOf" srcId="{0C3C0926-2265-4C04-817C-BBC5680B5962}" destId="{C6F4233B-99C4-4F3C-B72F-88CC3DD05CC7}" srcOrd="2" destOrd="0" presId="urn:microsoft.com/office/officeart/2018/2/layout/IconVerticalSolidList"/>
    <dgm:cxn modelId="{F372CDE0-AD6C-4D5D-832E-3971EC7AD235}" type="presParOf" srcId="{C6F4233B-99C4-4F3C-B72F-88CC3DD05CC7}" destId="{F52569C0-B045-4513-A642-AB0B777A2A12}" srcOrd="0" destOrd="0" presId="urn:microsoft.com/office/officeart/2018/2/layout/IconVerticalSolidList"/>
    <dgm:cxn modelId="{0732F3C4-AC73-4F40-9040-C47DCC10046D}" type="presParOf" srcId="{C6F4233B-99C4-4F3C-B72F-88CC3DD05CC7}" destId="{0193D54E-92E7-4486-B8EF-FA7B1F9B02A4}" srcOrd="1" destOrd="0" presId="urn:microsoft.com/office/officeart/2018/2/layout/IconVerticalSolidList"/>
    <dgm:cxn modelId="{E7E859C5-1977-4642-AA31-D4FDD00F62AA}" type="presParOf" srcId="{C6F4233B-99C4-4F3C-B72F-88CC3DD05CC7}" destId="{B83329D5-3FCB-481B-8F80-1069019CF2AF}" srcOrd="2" destOrd="0" presId="urn:microsoft.com/office/officeart/2018/2/layout/IconVerticalSolidList"/>
    <dgm:cxn modelId="{2346D626-AEE9-4664-92EE-2EB35DAFED57}" type="presParOf" srcId="{C6F4233B-99C4-4F3C-B72F-88CC3DD05CC7}" destId="{0CB5E9FC-6492-4C9A-9798-CEC84C1A20C4}" srcOrd="3" destOrd="0" presId="urn:microsoft.com/office/officeart/2018/2/layout/IconVerticalSolidList"/>
    <dgm:cxn modelId="{496C7F20-70F8-48AC-BE20-B82840844331}" type="presParOf" srcId="{0C3C0926-2265-4C04-817C-BBC5680B5962}" destId="{F2FFD292-585B-4CA0-939E-B589A99C479E}" srcOrd="3" destOrd="0" presId="urn:microsoft.com/office/officeart/2018/2/layout/IconVerticalSolidList"/>
    <dgm:cxn modelId="{3031CD8B-7168-4AD2-BF69-3D75E0EE1B44}" type="presParOf" srcId="{0C3C0926-2265-4C04-817C-BBC5680B5962}" destId="{FDB30D92-C5BF-473D-8C67-7C44745DA2E4}" srcOrd="4" destOrd="0" presId="urn:microsoft.com/office/officeart/2018/2/layout/IconVerticalSolidList"/>
    <dgm:cxn modelId="{C9C152CB-1771-4A69-A779-E342984069DC}" type="presParOf" srcId="{FDB30D92-C5BF-473D-8C67-7C44745DA2E4}" destId="{1CFD7EDE-848A-422B-8DD5-497F4B86A90D}" srcOrd="0" destOrd="0" presId="urn:microsoft.com/office/officeart/2018/2/layout/IconVerticalSolidList"/>
    <dgm:cxn modelId="{B7D52F2B-62C1-4E61-9BDA-A454007F79DE}" type="presParOf" srcId="{FDB30D92-C5BF-473D-8C67-7C44745DA2E4}" destId="{03EE325E-4B26-4EA2-8A36-2AB8DEF5BE7F}" srcOrd="1" destOrd="0" presId="urn:microsoft.com/office/officeart/2018/2/layout/IconVerticalSolidList"/>
    <dgm:cxn modelId="{D86D2FA6-9ABC-493E-8615-A2C839C325EE}" type="presParOf" srcId="{FDB30D92-C5BF-473D-8C67-7C44745DA2E4}" destId="{EAECC0EF-B3FF-4E86-B51A-2F127EC69F89}" srcOrd="2" destOrd="0" presId="urn:microsoft.com/office/officeart/2018/2/layout/IconVerticalSolidList"/>
    <dgm:cxn modelId="{CCECDC9E-044C-4935-84A2-9A87DE416424}" type="presParOf" srcId="{FDB30D92-C5BF-473D-8C67-7C44745DA2E4}" destId="{2BC3C7D0-961A-4586-82AD-0C9C3BF57872}" srcOrd="3" destOrd="0" presId="urn:microsoft.com/office/officeart/2018/2/layout/IconVerticalSolidList"/>
    <dgm:cxn modelId="{B9E734EC-3FA3-4540-8053-8476F6A6F7C5}" type="presParOf" srcId="{0C3C0926-2265-4C04-817C-BBC5680B5962}" destId="{849D95F3-264C-474C-BC43-706CDDDE8A0E}" srcOrd="5" destOrd="0" presId="urn:microsoft.com/office/officeart/2018/2/layout/IconVerticalSolidList"/>
    <dgm:cxn modelId="{6658959C-6867-4F9B-A972-75459AA6BFC4}" type="presParOf" srcId="{0C3C0926-2265-4C04-817C-BBC5680B5962}" destId="{DBF52625-06AD-486A-9FB1-A85D7056F791}" srcOrd="6" destOrd="0" presId="urn:microsoft.com/office/officeart/2018/2/layout/IconVerticalSolidList"/>
    <dgm:cxn modelId="{644873DB-862F-4337-96D0-5CD73177F6F8}" type="presParOf" srcId="{DBF52625-06AD-486A-9FB1-A85D7056F791}" destId="{2075A066-087F-4497-8211-5537E6367EB4}" srcOrd="0" destOrd="0" presId="urn:microsoft.com/office/officeart/2018/2/layout/IconVerticalSolidList"/>
    <dgm:cxn modelId="{727E74F5-B48D-413A-B12E-16F9CBCFB12A}" type="presParOf" srcId="{DBF52625-06AD-486A-9FB1-A85D7056F791}" destId="{D4EBA8E7-A924-463D-82B6-FDDE1F4EB5FB}" srcOrd="1" destOrd="0" presId="urn:microsoft.com/office/officeart/2018/2/layout/IconVerticalSolidList"/>
    <dgm:cxn modelId="{E87B0D7C-BFDB-4A14-85FA-6BB15095A3FF}" type="presParOf" srcId="{DBF52625-06AD-486A-9FB1-A85D7056F791}" destId="{CFA3AA3D-D7E8-4F3F-BA6A-6F5FA83D82B3}" srcOrd="2" destOrd="0" presId="urn:microsoft.com/office/officeart/2018/2/layout/IconVerticalSolidList"/>
    <dgm:cxn modelId="{BDB89783-671E-431F-A42A-EFE160926AA5}" type="presParOf" srcId="{DBF52625-06AD-486A-9FB1-A85D7056F791}" destId="{C630FC23-E878-4DC0-AD3E-2D104C1E05DD}" srcOrd="3" destOrd="0" presId="urn:microsoft.com/office/officeart/2018/2/layout/IconVerticalSolidList"/>
    <dgm:cxn modelId="{3D5343D1-292B-47B9-95B9-85BAA750FA0B}" type="presParOf" srcId="{0C3C0926-2265-4C04-817C-BBC5680B5962}" destId="{A841B3FB-C6FF-49C4-AB73-B49386CEBBF1}" srcOrd="7" destOrd="0" presId="urn:microsoft.com/office/officeart/2018/2/layout/IconVerticalSolidList"/>
    <dgm:cxn modelId="{9DE7F854-0731-4CCF-B89E-155A11845F0E}" type="presParOf" srcId="{0C3C0926-2265-4C04-817C-BBC5680B5962}" destId="{490429CA-4CD9-4BB3-A800-C88DF600349B}" srcOrd="8" destOrd="0" presId="urn:microsoft.com/office/officeart/2018/2/layout/IconVerticalSolidList"/>
    <dgm:cxn modelId="{9B2C1AB6-AA62-4E4B-A5EF-6F9EC128365A}" type="presParOf" srcId="{490429CA-4CD9-4BB3-A800-C88DF600349B}" destId="{438A19DF-E44A-4DC0-9CE2-EFBA814EE4AC}" srcOrd="0" destOrd="0" presId="urn:microsoft.com/office/officeart/2018/2/layout/IconVerticalSolidList"/>
    <dgm:cxn modelId="{51F41CD3-60D8-473E-B961-5E55275BA5DF}" type="presParOf" srcId="{490429CA-4CD9-4BB3-A800-C88DF600349B}" destId="{85B28EC0-BC0D-4122-90D0-4C37D5CE5CE4}" srcOrd="1" destOrd="0" presId="urn:microsoft.com/office/officeart/2018/2/layout/IconVerticalSolidList"/>
    <dgm:cxn modelId="{D4E2B774-2BD4-4825-9A41-BC49F1DBEA75}" type="presParOf" srcId="{490429CA-4CD9-4BB3-A800-C88DF600349B}" destId="{B5E796D2-D22E-418F-8BDE-AE04DA0636D5}" srcOrd="2" destOrd="0" presId="urn:microsoft.com/office/officeart/2018/2/layout/IconVerticalSolidList"/>
    <dgm:cxn modelId="{45C59F7D-23D6-4DB7-B1BA-9A87F5BF3632}" type="presParOf" srcId="{490429CA-4CD9-4BB3-A800-C88DF600349B}" destId="{DFC183BB-62FF-40FF-9BB6-AAA8993880E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467C0D5-831A-4903-805C-353C5C44043C}"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E8F5B8AC-6BF4-40D3-AF93-876190575B1E}">
      <dgm:prSet/>
      <dgm:spPr/>
      <dgm:t>
        <a:bodyPr/>
        <a:lstStyle/>
        <a:p>
          <a:r>
            <a:rPr lang="en-GB"/>
            <a:t>For classification, the boundary bias is usually used  </a:t>
          </a:r>
          <a:endParaRPr lang="en-US"/>
        </a:p>
      </dgm:t>
    </dgm:pt>
    <dgm:pt modelId="{3D099406-29C7-45A2-93DA-6BC801B42194}" type="parTrans" cxnId="{EFE1E615-E358-4580-9594-E174DE53AB02}">
      <dgm:prSet/>
      <dgm:spPr/>
      <dgm:t>
        <a:bodyPr/>
        <a:lstStyle/>
        <a:p>
          <a:endParaRPr lang="en-US"/>
        </a:p>
      </dgm:t>
    </dgm:pt>
    <dgm:pt modelId="{4C48A1C7-C0ED-49A4-82F7-68AD68AC9DD3}" type="sibTrans" cxnId="{EFE1E615-E358-4580-9594-E174DE53AB02}">
      <dgm:prSet/>
      <dgm:spPr/>
      <dgm:t>
        <a:bodyPr/>
        <a:lstStyle/>
        <a:p>
          <a:endParaRPr lang="en-US"/>
        </a:p>
      </dgm:t>
    </dgm:pt>
    <dgm:pt modelId="{956A2B33-CBE1-49E2-BF4A-9AC879212A93}">
      <dgm:prSet/>
      <dgm:spPr/>
      <dgm:t>
        <a:bodyPr/>
        <a:lstStyle/>
        <a:p>
          <a:r>
            <a:rPr lang="en-GB"/>
            <a:t>It measures how well the decision boundary separates the classes</a:t>
          </a:r>
          <a:endParaRPr lang="en-US"/>
        </a:p>
      </dgm:t>
    </dgm:pt>
    <dgm:pt modelId="{EC9030EC-BE56-455E-94D2-C02F16136133}" type="parTrans" cxnId="{93230A29-EEF0-42A5-ADC0-979E3085737C}">
      <dgm:prSet/>
      <dgm:spPr/>
      <dgm:t>
        <a:bodyPr/>
        <a:lstStyle/>
        <a:p>
          <a:endParaRPr lang="en-US"/>
        </a:p>
      </dgm:t>
    </dgm:pt>
    <dgm:pt modelId="{A40D7319-6CBE-4BB7-BAE9-26779EFFBA95}" type="sibTrans" cxnId="{93230A29-EEF0-42A5-ADC0-979E3085737C}">
      <dgm:prSet/>
      <dgm:spPr/>
      <dgm:t>
        <a:bodyPr/>
        <a:lstStyle/>
        <a:p>
          <a:endParaRPr lang="en-US"/>
        </a:p>
      </dgm:t>
    </dgm:pt>
    <dgm:pt modelId="{422649C0-2E4C-D34C-9A27-29BB02DD443D}" type="pres">
      <dgm:prSet presAssocID="{3467C0D5-831A-4903-805C-353C5C44043C}" presName="hierChild1" presStyleCnt="0">
        <dgm:presLayoutVars>
          <dgm:chPref val="1"/>
          <dgm:dir/>
          <dgm:animOne val="branch"/>
          <dgm:animLvl val="lvl"/>
          <dgm:resizeHandles/>
        </dgm:presLayoutVars>
      </dgm:prSet>
      <dgm:spPr/>
    </dgm:pt>
    <dgm:pt modelId="{2187DF33-3A3B-E14A-A61B-01D954531866}" type="pres">
      <dgm:prSet presAssocID="{E8F5B8AC-6BF4-40D3-AF93-876190575B1E}" presName="hierRoot1" presStyleCnt="0"/>
      <dgm:spPr/>
    </dgm:pt>
    <dgm:pt modelId="{A6B8C1B4-9518-9347-AFEA-DE041918450B}" type="pres">
      <dgm:prSet presAssocID="{E8F5B8AC-6BF4-40D3-AF93-876190575B1E}" presName="composite" presStyleCnt="0"/>
      <dgm:spPr/>
    </dgm:pt>
    <dgm:pt modelId="{9B322AB9-4F61-BF40-BACB-6520AF0A93F1}" type="pres">
      <dgm:prSet presAssocID="{E8F5B8AC-6BF4-40D3-AF93-876190575B1E}" presName="background" presStyleLbl="node0" presStyleIdx="0" presStyleCnt="2"/>
      <dgm:spPr/>
    </dgm:pt>
    <dgm:pt modelId="{49F89A56-4E48-B042-80C7-57533EF20AB5}" type="pres">
      <dgm:prSet presAssocID="{E8F5B8AC-6BF4-40D3-AF93-876190575B1E}" presName="text" presStyleLbl="fgAcc0" presStyleIdx="0" presStyleCnt="2">
        <dgm:presLayoutVars>
          <dgm:chPref val="3"/>
        </dgm:presLayoutVars>
      </dgm:prSet>
      <dgm:spPr/>
    </dgm:pt>
    <dgm:pt modelId="{4129D254-3230-B849-9D13-477172A7D7B5}" type="pres">
      <dgm:prSet presAssocID="{E8F5B8AC-6BF4-40D3-AF93-876190575B1E}" presName="hierChild2" presStyleCnt="0"/>
      <dgm:spPr/>
    </dgm:pt>
    <dgm:pt modelId="{691C24E2-3C6E-DC43-A4A5-D2FE98777AAE}" type="pres">
      <dgm:prSet presAssocID="{956A2B33-CBE1-49E2-BF4A-9AC879212A93}" presName="hierRoot1" presStyleCnt="0"/>
      <dgm:spPr/>
    </dgm:pt>
    <dgm:pt modelId="{1DE98DC3-16E6-6D4F-9727-715D9F69719A}" type="pres">
      <dgm:prSet presAssocID="{956A2B33-CBE1-49E2-BF4A-9AC879212A93}" presName="composite" presStyleCnt="0"/>
      <dgm:spPr/>
    </dgm:pt>
    <dgm:pt modelId="{8115A441-94FB-E64E-9FFE-FA57303F182D}" type="pres">
      <dgm:prSet presAssocID="{956A2B33-CBE1-49E2-BF4A-9AC879212A93}" presName="background" presStyleLbl="node0" presStyleIdx="1" presStyleCnt="2"/>
      <dgm:spPr/>
    </dgm:pt>
    <dgm:pt modelId="{29E6221C-4DA1-4944-A865-4EDA82D1BCF8}" type="pres">
      <dgm:prSet presAssocID="{956A2B33-CBE1-49E2-BF4A-9AC879212A93}" presName="text" presStyleLbl="fgAcc0" presStyleIdx="1" presStyleCnt="2">
        <dgm:presLayoutVars>
          <dgm:chPref val="3"/>
        </dgm:presLayoutVars>
      </dgm:prSet>
      <dgm:spPr/>
    </dgm:pt>
    <dgm:pt modelId="{1A74ECED-47E5-7B49-B06C-7486F3CCA77F}" type="pres">
      <dgm:prSet presAssocID="{956A2B33-CBE1-49E2-BF4A-9AC879212A93}" presName="hierChild2" presStyleCnt="0"/>
      <dgm:spPr/>
    </dgm:pt>
  </dgm:ptLst>
  <dgm:cxnLst>
    <dgm:cxn modelId="{21697C06-47D2-7440-B213-5ECDD58D14BF}" type="presOf" srcId="{E8F5B8AC-6BF4-40D3-AF93-876190575B1E}" destId="{49F89A56-4E48-B042-80C7-57533EF20AB5}" srcOrd="0" destOrd="0" presId="urn:microsoft.com/office/officeart/2005/8/layout/hierarchy1"/>
    <dgm:cxn modelId="{EFE1E615-E358-4580-9594-E174DE53AB02}" srcId="{3467C0D5-831A-4903-805C-353C5C44043C}" destId="{E8F5B8AC-6BF4-40D3-AF93-876190575B1E}" srcOrd="0" destOrd="0" parTransId="{3D099406-29C7-45A2-93DA-6BC801B42194}" sibTransId="{4C48A1C7-C0ED-49A4-82F7-68AD68AC9DD3}"/>
    <dgm:cxn modelId="{93230A29-EEF0-42A5-ADC0-979E3085737C}" srcId="{3467C0D5-831A-4903-805C-353C5C44043C}" destId="{956A2B33-CBE1-49E2-BF4A-9AC879212A93}" srcOrd="1" destOrd="0" parTransId="{EC9030EC-BE56-455E-94D2-C02F16136133}" sibTransId="{A40D7319-6CBE-4BB7-BAE9-26779EFFBA95}"/>
    <dgm:cxn modelId="{753D81AC-81F2-0F40-A04E-7143AC1466AE}" type="presOf" srcId="{956A2B33-CBE1-49E2-BF4A-9AC879212A93}" destId="{29E6221C-4DA1-4944-A865-4EDA82D1BCF8}" srcOrd="0" destOrd="0" presId="urn:microsoft.com/office/officeart/2005/8/layout/hierarchy1"/>
    <dgm:cxn modelId="{CC63C5ED-9D81-0640-AEE1-7361501E4702}" type="presOf" srcId="{3467C0D5-831A-4903-805C-353C5C44043C}" destId="{422649C0-2E4C-D34C-9A27-29BB02DD443D}" srcOrd="0" destOrd="0" presId="urn:microsoft.com/office/officeart/2005/8/layout/hierarchy1"/>
    <dgm:cxn modelId="{E8E7D91C-62EA-8D44-A5E8-C9DF584F9BC3}" type="presParOf" srcId="{422649C0-2E4C-D34C-9A27-29BB02DD443D}" destId="{2187DF33-3A3B-E14A-A61B-01D954531866}" srcOrd="0" destOrd="0" presId="urn:microsoft.com/office/officeart/2005/8/layout/hierarchy1"/>
    <dgm:cxn modelId="{B261AF17-8462-914F-87A3-6BDE3261B3AE}" type="presParOf" srcId="{2187DF33-3A3B-E14A-A61B-01D954531866}" destId="{A6B8C1B4-9518-9347-AFEA-DE041918450B}" srcOrd="0" destOrd="0" presId="urn:microsoft.com/office/officeart/2005/8/layout/hierarchy1"/>
    <dgm:cxn modelId="{367E889E-58F5-204D-95A2-37CC9F98E1CE}" type="presParOf" srcId="{A6B8C1B4-9518-9347-AFEA-DE041918450B}" destId="{9B322AB9-4F61-BF40-BACB-6520AF0A93F1}" srcOrd="0" destOrd="0" presId="urn:microsoft.com/office/officeart/2005/8/layout/hierarchy1"/>
    <dgm:cxn modelId="{B2512E2A-C8AD-EF49-82E4-6D8742D6AF02}" type="presParOf" srcId="{A6B8C1B4-9518-9347-AFEA-DE041918450B}" destId="{49F89A56-4E48-B042-80C7-57533EF20AB5}" srcOrd="1" destOrd="0" presId="urn:microsoft.com/office/officeart/2005/8/layout/hierarchy1"/>
    <dgm:cxn modelId="{30B6AB50-AF57-CD4D-82F3-D612BE767B1E}" type="presParOf" srcId="{2187DF33-3A3B-E14A-A61B-01D954531866}" destId="{4129D254-3230-B849-9D13-477172A7D7B5}" srcOrd="1" destOrd="0" presId="urn:microsoft.com/office/officeart/2005/8/layout/hierarchy1"/>
    <dgm:cxn modelId="{F5535D4E-BD25-964F-924D-3A1797CDF441}" type="presParOf" srcId="{422649C0-2E4C-D34C-9A27-29BB02DD443D}" destId="{691C24E2-3C6E-DC43-A4A5-D2FE98777AAE}" srcOrd="1" destOrd="0" presId="urn:microsoft.com/office/officeart/2005/8/layout/hierarchy1"/>
    <dgm:cxn modelId="{933F9AD9-083A-8049-A277-CCACDF07CE17}" type="presParOf" srcId="{691C24E2-3C6E-DC43-A4A5-D2FE98777AAE}" destId="{1DE98DC3-16E6-6D4F-9727-715D9F69719A}" srcOrd="0" destOrd="0" presId="urn:microsoft.com/office/officeart/2005/8/layout/hierarchy1"/>
    <dgm:cxn modelId="{DAD7D6FD-53D7-3043-BDEA-8BE1B68B9E69}" type="presParOf" srcId="{1DE98DC3-16E6-6D4F-9727-715D9F69719A}" destId="{8115A441-94FB-E64E-9FFE-FA57303F182D}" srcOrd="0" destOrd="0" presId="urn:microsoft.com/office/officeart/2005/8/layout/hierarchy1"/>
    <dgm:cxn modelId="{4A04C353-B5B3-0E40-BA8A-6D4DD96CA9DA}" type="presParOf" srcId="{1DE98DC3-16E6-6D4F-9727-715D9F69719A}" destId="{29E6221C-4DA1-4944-A865-4EDA82D1BCF8}" srcOrd="1" destOrd="0" presId="urn:microsoft.com/office/officeart/2005/8/layout/hierarchy1"/>
    <dgm:cxn modelId="{8A76D0A7-0CEC-2043-A912-54D7FE5EBA1A}" type="presParOf" srcId="{691C24E2-3C6E-DC43-A4A5-D2FE98777AAE}" destId="{1A74ECED-47E5-7B49-B06C-7486F3CCA77F}"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B7F4C79-F4A4-4676-8753-9E1223C57B3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0A7BEEC-7958-4810-9D15-371438E7AC09}">
      <dgm:prSet/>
      <dgm:spPr/>
      <dgm:t>
        <a:bodyPr/>
        <a:lstStyle/>
        <a:p>
          <a:r>
            <a:rPr lang="en-GB" dirty="0">
              <a:solidFill>
                <a:schemeClr val="tx1"/>
              </a:solidFill>
            </a:rPr>
            <a:t>Bias</a:t>
          </a:r>
          <a:endParaRPr lang="en-US" dirty="0">
            <a:solidFill>
              <a:schemeClr val="tx1"/>
            </a:solidFill>
          </a:endParaRPr>
        </a:p>
      </dgm:t>
    </dgm:pt>
    <dgm:pt modelId="{1854432A-10F3-47F4-B774-EF8E06B92D49}" type="parTrans" cxnId="{D48CBBD3-6AD0-45B7-B5DC-8067970105E6}">
      <dgm:prSet/>
      <dgm:spPr/>
      <dgm:t>
        <a:bodyPr/>
        <a:lstStyle/>
        <a:p>
          <a:endParaRPr lang="en-US"/>
        </a:p>
      </dgm:t>
    </dgm:pt>
    <dgm:pt modelId="{1328D067-4448-4B5D-A2F8-038458446898}" type="sibTrans" cxnId="{D48CBBD3-6AD0-45B7-B5DC-8067970105E6}">
      <dgm:prSet/>
      <dgm:spPr/>
      <dgm:t>
        <a:bodyPr/>
        <a:lstStyle/>
        <a:p>
          <a:endParaRPr lang="en-US"/>
        </a:p>
      </dgm:t>
    </dgm:pt>
    <dgm:pt modelId="{DFD24F0C-BA8E-4FB8-8ED4-97189C485160}">
      <dgm:prSet/>
      <dgm:spPr/>
      <dgm:t>
        <a:bodyPr/>
        <a:lstStyle/>
        <a:p>
          <a:r>
            <a:rPr lang="en-GB" dirty="0">
              <a:solidFill>
                <a:schemeClr val="tx1"/>
              </a:solidFill>
            </a:rPr>
            <a:t>High for a model that is too simple or inflexible</a:t>
          </a:r>
          <a:endParaRPr lang="en-US" dirty="0">
            <a:solidFill>
              <a:schemeClr val="tx1"/>
            </a:solidFill>
          </a:endParaRPr>
        </a:p>
      </dgm:t>
    </dgm:pt>
    <dgm:pt modelId="{00B4054E-94CD-4EC7-8193-8A9B460E15A6}" type="parTrans" cxnId="{0064C520-7AE6-491E-9C37-33FD20EF7943}">
      <dgm:prSet/>
      <dgm:spPr/>
      <dgm:t>
        <a:bodyPr/>
        <a:lstStyle/>
        <a:p>
          <a:endParaRPr lang="en-US"/>
        </a:p>
      </dgm:t>
    </dgm:pt>
    <dgm:pt modelId="{078DAB9D-6503-47E1-944E-EEB8DA79757A}" type="sibTrans" cxnId="{0064C520-7AE6-491E-9C37-33FD20EF7943}">
      <dgm:prSet/>
      <dgm:spPr/>
      <dgm:t>
        <a:bodyPr/>
        <a:lstStyle/>
        <a:p>
          <a:endParaRPr lang="en-US"/>
        </a:p>
      </dgm:t>
    </dgm:pt>
    <dgm:pt modelId="{57CDA616-2226-4E7B-9F80-834CE6949402}">
      <dgm:prSet/>
      <dgm:spPr/>
      <dgm:t>
        <a:bodyPr/>
        <a:lstStyle/>
        <a:p>
          <a:r>
            <a:rPr lang="en-GB" dirty="0">
              <a:solidFill>
                <a:schemeClr val="tx1"/>
              </a:solidFill>
            </a:rPr>
            <a:t>Variance</a:t>
          </a:r>
          <a:endParaRPr lang="en-US" dirty="0">
            <a:solidFill>
              <a:schemeClr val="tx1"/>
            </a:solidFill>
          </a:endParaRPr>
        </a:p>
      </dgm:t>
    </dgm:pt>
    <dgm:pt modelId="{A9A7A7F3-0405-4FD4-8785-64E65F60E734}" type="parTrans" cxnId="{3E0E7164-0B4B-455B-9053-7945D2BE563F}">
      <dgm:prSet/>
      <dgm:spPr/>
      <dgm:t>
        <a:bodyPr/>
        <a:lstStyle/>
        <a:p>
          <a:endParaRPr lang="en-US"/>
        </a:p>
      </dgm:t>
    </dgm:pt>
    <dgm:pt modelId="{1039DC08-421D-49D9-AB7C-81A42BD5D22D}" type="sibTrans" cxnId="{3E0E7164-0B4B-455B-9053-7945D2BE563F}">
      <dgm:prSet/>
      <dgm:spPr/>
      <dgm:t>
        <a:bodyPr/>
        <a:lstStyle/>
        <a:p>
          <a:endParaRPr lang="en-US"/>
        </a:p>
      </dgm:t>
    </dgm:pt>
    <dgm:pt modelId="{4F6AEECF-2D17-44BF-AC1F-C311D971EC6F}">
      <dgm:prSet/>
      <dgm:spPr/>
      <dgm:t>
        <a:bodyPr/>
        <a:lstStyle/>
        <a:p>
          <a:r>
            <a:rPr lang="en-GB" dirty="0">
              <a:solidFill>
                <a:schemeClr val="tx1"/>
              </a:solidFill>
            </a:rPr>
            <a:t>High for a model that is too flexible with respect to the training data</a:t>
          </a:r>
          <a:endParaRPr lang="en-US" dirty="0">
            <a:solidFill>
              <a:schemeClr val="tx1"/>
            </a:solidFill>
          </a:endParaRPr>
        </a:p>
      </dgm:t>
    </dgm:pt>
    <dgm:pt modelId="{283F76C8-CB98-4C05-BC71-7C1AEAE2BEC4}" type="parTrans" cxnId="{88D6853B-9374-4728-B0A9-388E44B3B0B2}">
      <dgm:prSet/>
      <dgm:spPr/>
      <dgm:t>
        <a:bodyPr/>
        <a:lstStyle/>
        <a:p>
          <a:endParaRPr lang="en-US"/>
        </a:p>
      </dgm:t>
    </dgm:pt>
    <dgm:pt modelId="{55C062A8-6B37-4540-A6C6-B21D59267A7E}" type="sibTrans" cxnId="{88D6853B-9374-4728-B0A9-388E44B3B0B2}">
      <dgm:prSet/>
      <dgm:spPr/>
      <dgm:t>
        <a:bodyPr/>
        <a:lstStyle/>
        <a:p>
          <a:endParaRPr lang="en-US"/>
        </a:p>
      </dgm:t>
    </dgm:pt>
    <dgm:pt modelId="{A562AFF0-1D52-4D92-BDD2-A60F769202BC}">
      <dgm:prSet/>
      <dgm:spPr/>
      <dgm:t>
        <a:bodyPr/>
        <a:lstStyle/>
        <a:p>
          <a:r>
            <a:rPr lang="en-GB" dirty="0">
              <a:solidFill>
                <a:schemeClr val="tx1"/>
              </a:solidFill>
            </a:rPr>
            <a:t>Bias and Variance are not independent of each other</a:t>
          </a:r>
          <a:endParaRPr lang="en-US" dirty="0">
            <a:solidFill>
              <a:schemeClr val="tx1"/>
            </a:solidFill>
          </a:endParaRPr>
        </a:p>
      </dgm:t>
    </dgm:pt>
    <dgm:pt modelId="{98513A37-CF2E-4B9B-BF04-65E9AFE3755B}" type="parTrans" cxnId="{24551221-E0B6-401B-8D6F-5F6F64790166}">
      <dgm:prSet/>
      <dgm:spPr/>
      <dgm:t>
        <a:bodyPr/>
        <a:lstStyle/>
        <a:p>
          <a:endParaRPr lang="en-US"/>
        </a:p>
      </dgm:t>
    </dgm:pt>
    <dgm:pt modelId="{484BFB49-85C9-4686-9F14-AAB01487FFD6}" type="sibTrans" cxnId="{24551221-E0B6-401B-8D6F-5F6F64790166}">
      <dgm:prSet/>
      <dgm:spPr/>
      <dgm:t>
        <a:bodyPr/>
        <a:lstStyle/>
        <a:p>
          <a:endParaRPr lang="en-US"/>
        </a:p>
      </dgm:t>
    </dgm:pt>
    <dgm:pt modelId="{797BD51C-6493-418F-9EAE-6E5B6FB17314}" type="pres">
      <dgm:prSet presAssocID="{8B7F4C79-F4A4-4676-8753-9E1223C57B3A}" presName="root" presStyleCnt="0">
        <dgm:presLayoutVars>
          <dgm:dir/>
          <dgm:resizeHandles val="exact"/>
        </dgm:presLayoutVars>
      </dgm:prSet>
      <dgm:spPr/>
    </dgm:pt>
    <dgm:pt modelId="{D55BBCB1-F53C-4184-BD8E-B83D346AC1B6}" type="pres">
      <dgm:prSet presAssocID="{40A7BEEC-7958-4810-9D15-371438E7AC09}" presName="compNode" presStyleCnt="0"/>
      <dgm:spPr/>
    </dgm:pt>
    <dgm:pt modelId="{B20C72CD-140A-494B-ACFD-5BFB8FA197DD}" type="pres">
      <dgm:prSet presAssocID="{40A7BEEC-7958-4810-9D15-371438E7AC09}" presName="bgRect" presStyleLbl="bgShp" presStyleIdx="0" presStyleCnt="3"/>
      <dgm:spPr/>
    </dgm:pt>
    <dgm:pt modelId="{6F921FAE-6CD9-4894-8440-193A44250CEF}" type="pres">
      <dgm:prSet presAssocID="{40A7BEEC-7958-4810-9D15-371438E7AC0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orbidden"/>
        </a:ext>
      </dgm:extLst>
    </dgm:pt>
    <dgm:pt modelId="{BCE73A60-ADEC-4068-BAB7-4304521B281F}" type="pres">
      <dgm:prSet presAssocID="{40A7BEEC-7958-4810-9D15-371438E7AC09}" presName="spaceRect" presStyleCnt="0"/>
      <dgm:spPr/>
    </dgm:pt>
    <dgm:pt modelId="{8473E586-C33C-42B3-9F82-85C7EA82DB79}" type="pres">
      <dgm:prSet presAssocID="{40A7BEEC-7958-4810-9D15-371438E7AC09}" presName="parTx" presStyleLbl="revTx" presStyleIdx="0" presStyleCnt="5">
        <dgm:presLayoutVars>
          <dgm:chMax val="0"/>
          <dgm:chPref val="0"/>
        </dgm:presLayoutVars>
      </dgm:prSet>
      <dgm:spPr/>
    </dgm:pt>
    <dgm:pt modelId="{CF47A9DB-44B3-4D59-B41D-00F970E9B3CA}" type="pres">
      <dgm:prSet presAssocID="{40A7BEEC-7958-4810-9D15-371438E7AC09}" presName="desTx" presStyleLbl="revTx" presStyleIdx="1" presStyleCnt="5">
        <dgm:presLayoutVars/>
      </dgm:prSet>
      <dgm:spPr/>
    </dgm:pt>
    <dgm:pt modelId="{FC8DA87A-8799-4663-B02C-9042FFD83F2E}" type="pres">
      <dgm:prSet presAssocID="{1328D067-4448-4B5D-A2F8-038458446898}" presName="sibTrans" presStyleCnt="0"/>
      <dgm:spPr/>
    </dgm:pt>
    <dgm:pt modelId="{F3A6BD26-47B2-4C2A-995A-5162C1AD9799}" type="pres">
      <dgm:prSet presAssocID="{57CDA616-2226-4E7B-9F80-834CE6949402}" presName="compNode" presStyleCnt="0"/>
      <dgm:spPr/>
    </dgm:pt>
    <dgm:pt modelId="{307634BF-C69B-43DC-AC6D-FA47F56F1EFE}" type="pres">
      <dgm:prSet presAssocID="{57CDA616-2226-4E7B-9F80-834CE6949402}" presName="bgRect" presStyleLbl="bgShp" presStyleIdx="1" presStyleCnt="3"/>
      <dgm:spPr/>
    </dgm:pt>
    <dgm:pt modelId="{2F9582F6-5E80-4121-964B-49EE394611D1}" type="pres">
      <dgm:prSet presAssocID="{57CDA616-2226-4E7B-9F80-834CE694940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ormalDistribution"/>
        </a:ext>
      </dgm:extLst>
    </dgm:pt>
    <dgm:pt modelId="{BDDC422F-8E70-447A-B386-DA9DBDA55C27}" type="pres">
      <dgm:prSet presAssocID="{57CDA616-2226-4E7B-9F80-834CE6949402}" presName="spaceRect" presStyleCnt="0"/>
      <dgm:spPr/>
    </dgm:pt>
    <dgm:pt modelId="{E55DD2F1-5330-439C-9740-318A53EAFEE1}" type="pres">
      <dgm:prSet presAssocID="{57CDA616-2226-4E7B-9F80-834CE6949402}" presName="parTx" presStyleLbl="revTx" presStyleIdx="2" presStyleCnt="5">
        <dgm:presLayoutVars>
          <dgm:chMax val="0"/>
          <dgm:chPref val="0"/>
        </dgm:presLayoutVars>
      </dgm:prSet>
      <dgm:spPr/>
    </dgm:pt>
    <dgm:pt modelId="{C253ADAA-81B1-4D40-BFB8-96B0FA7E47E6}" type="pres">
      <dgm:prSet presAssocID="{57CDA616-2226-4E7B-9F80-834CE6949402}" presName="desTx" presStyleLbl="revTx" presStyleIdx="3" presStyleCnt="5">
        <dgm:presLayoutVars/>
      </dgm:prSet>
      <dgm:spPr/>
    </dgm:pt>
    <dgm:pt modelId="{2B064CB8-45C8-4B71-BFC6-A1FFF25CB6EA}" type="pres">
      <dgm:prSet presAssocID="{1039DC08-421D-49D9-AB7C-81A42BD5D22D}" presName="sibTrans" presStyleCnt="0"/>
      <dgm:spPr/>
    </dgm:pt>
    <dgm:pt modelId="{1B25FD00-B90D-4E8F-A24B-E9DD3B4E680F}" type="pres">
      <dgm:prSet presAssocID="{A562AFF0-1D52-4D92-BDD2-A60F769202BC}" presName="compNode" presStyleCnt="0"/>
      <dgm:spPr/>
    </dgm:pt>
    <dgm:pt modelId="{2D3A5053-D1B3-49D5-8769-C74A4F25F310}" type="pres">
      <dgm:prSet presAssocID="{A562AFF0-1D52-4D92-BDD2-A60F769202BC}" presName="bgRect" presStyleLbl="bgShp" presStyleIdx="2" presStyleCnt="3"/>
      <dgm:spPr/>
    </dgm:pt>
    <dgm:pt modelId="{811C8B33-BA63-4040-8922-C1A223DB15CE}" type="pres">
      <dgm:prSet presAssocID="{A562AFF0-1D52-4D92-BDD2-A60F769202B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rritant"/>
        </a:ext>
      </dgm:extLst>
    </dgm:pt>
    <dgm:pt modelId="{C82AB948-D76F-4A88-B4C8-3BD19453EA08}" type="pres">
      <dgm:prSet presAssocID="{A562AFF0-1D52-4D92-BDD2-A60F769202BC}" presName="spaceRect" presStyleCnt="0"/>
      <dgm:spPr/>
    </dgm:pt>
    <dgm:pt modelId="{107CED8E-A32A-4C46-8D66-8FB2085A14C4}" type="pres">
      <dgm:prSet presAssocID="{A562AFF0-1D52-4D92-BDD2-A60F769202BC}" presName="parTx" presStyleLbl="revTx" presStyleIdx="4" presStyleCnt="5">
        <dgm:presLayoutVars>
          <dgm:chMax val="0"/>
          <dgm:chPref val="0"/>
        </dgm:presLayoutVars>
      </dgm:prSet>
      <dgm:spPr/>
    </dgm:pt>
  </dgm:ptLst>
  <dgm:cxnLst>
    <dgm:cxn modelId="{E1758C0A-1990-4FA9-9221-3E862C46B0B6}" type="presOf" srcId="{DFD24F0C-BA8E-4FB8-8ED4-97189C485160}" destId="{CF47A9DB-44B3-4D59-B41D-00F970E9B3CA}" srcOrd="0" destOrd="0" presId="urn:microsoft.com/office/officeart/2018/2/layout/IconVerticalSolidList"/>
    <dgm:cxn modelId="{B18FAD0F-2BDD-4739-9BC6-5A0B51BA4F37}" type="presOf" srcId="{8B7F4C79-F4A4-4676-8753-9E1223C57B3A}" destId="{797BD51C-6493-418F-9EAE-6E5B6FB17314}" srcOrd="0" destOrd="0" presId="urn:microsoft.com/office/officeart/2018/2/layout/IconVerticalSolidList"/>
    <dgm:cxn modelId="{0064C520-7AE6-491E-9C37-33FD20EF7943}" srcId="{40A7BEEC-7958-4810-9D15-371438E7AC09}" destId="{DFD24F0C-BA8E-4FB8-8ED4-97189C485160}" srcOrd="0" destOrd="0" parTransId="{00B4054E-94CD-4EC7-8193-8A9B460E15A6}" sibTransId="{078DAB9D-6503-47E1-944E-EEB8DA79757A}"/>
    <dgm:cxn modelId="{24551221-E0B6-401B-8D6F-5F6F64790166}" srcId="{8B7F4C79-F4A4-4676-8753-9E1223C57B3A}" destId="{A562AFF0-1D52-4D92-BDD2-A60F769202BC}" srcOrd="2" destOrd="0" parTransId="{98513A37-CF2E-4B9B-BF04-65E9AFE3755B}" sibTransId="{484BFB49-85C9-4686-9F14-AAB01487FFD6}"/>
    <dgm:cxn modelId="{88D6853B-9374-4728-B0A9-388E44B3B0B2}" srcId="{57CDA616-2226-4E7B-9F80-834CE6949402}" destId="{4F6AEECF-2D17-44BF-AC1F-C311D971EC6F}" srcOrd="0" destOrd="0" parTransId="{283F76C8-CB98-4C05-BC71-7C1AEAE2BEC4}" sibTransId="{55C062A8-6B37-4540-A6C6-B21D59267A7E}"/>
    <dgm:cxn modelId="{3E0E7164-0B4B-455B-9053-7945D2BE563F}" srcId="{8B7F4C79-F4A4-4676-8753-9E1223C57B3A}" destId="{57CDA616-2226-4E7B-9F80-834CE6949402}" srcOrd="1" destOrd="0" parTransId="{A9A7A7F3-0405-4FD4-8785-64E65F60E734}" sibTransId="{1039DC08-421D-49D9-AB7C-81A42BD5D22D}"/>
    <dgm:cxn modelId="{CE273087-D117-4E97-82A2-72E1A635F778}" type="presOf" srcId="{A562AFF0-1D52-4D92-BDD2-A60F769202BC}" destId="{107CED8E-A32A-4C46-8D66-8FB2085A14C4}" srcOrd="0" destOrd="0" presId="urn:microsoft.com/office/officeart/2018/2/layout/IconVerticalSolidList"/>
    <dgm:cxn modelId="{82F19DB5-FE6F-4AA0-AE3A-CFB09BEBD505}" type="presOf" srcId="{57CDA616-2226-4E7B-9F80-834CE6949402}" destId="{E55DD2F1-5330-439C-9740-318A53EAFEE1}" srcOrd="0" destOrd="0" presId="urn:microsoft.com/office/officeart/2018/2/layout/IconVerticalSolidList"/>
    <dgm:cxn modelId="{B22388B9-CBCC-4E1D-9874-2FE80EDF060E}" type="presOf" srcId="{40A7BEEC-7958-4810-9D15-371438E7AC09}" destId="{8473E586-C33C-42B3-9F82-85C7EA82DB79}" srcOrd="0" destOrd="0" presId="urn:microsoft.com/office/officeart/2018/2/layout/IconVerticalSolidList"/>
    <dgm:cxn modelId="{D48CBBD3-6AD0-45B7-B5DC-8067970105E6}" srcId="{8B7F4C79-F4A4-4676-8753-9E1223C57B3A}" destId="{40A7BEEC-7958-4810-9D15-371438E7AC09}" srcOrd="0" destOrd="0" parTransId="{1854432A-10F3-47F4-B774-EF8E06B92D49}" sibTransId="{1328D067-4448-4B5D-A2F8-038458446898}"/>
    <dgm:cxn modelId="{8F7F4FDB-761D-4342-8E54-BA4FFD61922C}" type="presOf" srcId="{4F6AEECF-2D17-44BF-AC1F-C311D971EC6F}" destId="{C253ADAA-81B1-4D40-BFB8-96B0FA7E47E6}" srcOrd="0" destOrd="0" presId="urn:microsoft.com/office/officeart/2018/2/layout/IconVerticalSolidList"/>
    <dgm:cxn modelId="{2A3661F4-FB96-4327-9500-E4DCC1FB7615}" type="presParOf" srcId="{797BD51C-6493-418F-9EAE-6E5B6FB17314}" destId="{D55BBCB1-F53C-4184-BD8E-B83D346AC1B6}" srcOrd="0" destOrd="0" presId="urn:microsoft.com/office/officeart/2018/2/layout/IconVerticalSolidList"/>
    <dgm:cxn modelId="{6335AF78-CA3A-4C84-9AE7-0E6F09FD2662}" type="presParOf" srcId="{D55BBCB1-F53C-4184-BD8E-B83D346AC1B6}" destId="{B20C72CD-140A-494B-ACFD-5BFB8FA197DD}" srcOrd="0" destOrd="0" presId="urn:microsoft.com/office/officeart/2018/2/layout/IconVerticalSolidList"/>
    <dgm:cxn modelId="{87310CD5-E4C3-40F3-ADB6-A437855D5668}" type="presParOf" srcId="{D55BBCB1-F53C-4184-BD8E-B83D346AC1B6}" destId="{6F921FAE-6CD9-4894-8440-193A44250CEF}" srcOrd="1" destOrd="0" presId="urn:microsoft.com/office/officeart/2018/2/layout/IconVerticalSolidList"/>
    <dgm:cxn modelId="{0E2BB526-2221-4B42-B386-01C030485376}" type="presParOf" srcId="{D55BBCB1-F53C-4184-BD8E-B83D346AC1B6}" destId="{BCE73A60-ADEC-4068-BAB7-4304521B281F}" srcOrd="2" destOrd="0" presId="urn:microsoft.com/office/officeart/2018/2/layout/IconVerticalSolidList"/>
    <dgm:cxn modelId="{781FE6F6-5888-4B99-ABB3-8039D2930E44}" type="presParOf" srcId="{D55BBCB1-F53C-4184-BD8E-B83D346AC1B6}" destId="{8473E586-C33C-42B3-9F82-85C7EA82DB79}" srcOrd="3" destOrd="0" presId="urn:microsoft.com/office/officeart/2018/2/layout/IconVerticalSolidList"/>
    <dgm:cxn modelId="{6113ABB7-0BF3-4587-BE95-47D24537D41E}" type="presParOf" srcId="{D55BBCB1-F53C-4184-BD8E-B83D346AC1B6}" destId="{CF47A9DB-44B3-4D59-B41D-00F970E9B3CA}" srcOrd="4" destOrd="0" presId="urn:microsoft.com/office/officeart/2018/2/layout/IconVerticalSolidList"/>
    <dgm:cxn modelId="{22A98487-747D-4536-957A-7ED1E359BAFB}" type="presParOf" srcId="{797BD51C-6493-418F-9EAE-6E5B6FB17314}" destId="{FC8DA87A-8799-4663-B02C-9042FFD83F2E}" srcOrd="1" destOrd="0" presId="urn:microsoft.com/office/officeart/2018/2/layout/IconVerticalSolidList"/>
    <dgm:cxn modelId="{FF89AABE-62EB-437E-BD0A-B58E1FD249B7}" type="presParOf" srcId="{797BD51C-6493-418F-9EAE-6E5B6FB17314}" destId="{F3A6BD26-47B2-4C2A-995A-5162C1AD9799}" srcOrd="2" destOrd="0" presId="urn:microsoft.com/office/officeart/2018/2/layout/IconVerticalSolidList"/>
    <dgm:cxn modelId="{135EBEDD-3138-4334-91E2-E66EA1ED6691}" type="presParOf" srcId="{F3A6BD26-47B2-4C2A-995A-5162C1AD9799}" destId="{307634BF-C69B-43DC-AC6D-FA47F56F1EFE}" srcOrd="0" destOrd="0" presId="urn:microsoft.com/office/officeart/2018/2/layout/IconVerticalSolidList"/>
    <dgm:cxn modelId="{B44E00BD-E8E7-4F46-B36A-2F459CD01EBD}" type="presParOf" srcId="{F3A6BD26-47B2-4C2A-995A-5162C1AD9799}" destId="{2F9582F6-5E80-4121-964B-49EE394611D1}" srcOrd="1" destOrd="0" presId="urn:microsoft.com/office/officeart/2018/2/layout/IconVerticalSolidList"/>
    <dgm:cxn modelId="{4F393E45-97EE-43C8-AA8E-A6C16D4520BD}" type="presParOf" srcId="{F3A6BD26-47B2-4C2A-995A-5162C1AD9799}" destId="{BDDC422F-8E70-447A-B386-DA9DBDA55C27}" srcOrd="2" destOrd="0" presId="urn:microsoft.com/office/officeart/2018/2/layout/IconVerticalSolidList"/>
    <dgm:cxn modelId="{A9F7CB40-93C1-4962-83C3-C5A12DF67ECC}" type="presParOf" srcId="{F3A6BD26-47B2-4C2A-995A-5162C1AD9799}" destId="{E55DD2F1-5330-439C-9740-318A53EAFEE1}" srcOrd="3" destOrd="0" presId="urn:microsoft.com/office/officeart/2018/2/layout/IconVerticalSolidList"/>
    <dgm:cxn modelId="{61FE6606-C462-4366-9DF5-520B42293A0C}" type="presParOf" srcId="{F3A6BD26-47B2-4C2A-995A-5162C1AD9799}" destId="{C253ADAA-81B1-4D40-BFB8-96B0FA7E47E6}" srcOrd="4" destOrd="0" presId="urn:microsoft.com/office/officeart/2018/2/layout/IconVerticalSolidList"/>
    <dgm:cxn modelId="{D9A56253-92CF-4924-949D-870C749C72D9}" type="presParOf" srcId="{797BD51C-6493-418F-9EAE-6E5B6FB17314}" destId="{2B064CB8-45C8-4B71-BFC6-A1FFF25CB6EA}" srcOrd="3" destOrd="0" presId="urn:microsoft.com/office/officeart/2018/2/layout/IconVerticalSolidList"/>
    <dgm:cxn modelId="{3116BD9C-F0CD-474E-BBE1-790008155B17}" type="presParOf" srcId="{797BD51C-6493-418F-9EAE-6E5B6FB17314}" destId="{1B25FD00-B90D-4E8F-A24B-E9DD3B4E680F}" srcOrd="4" destOrd="0" presId="urn:microsoft.com/office/officeart/2018/2/layout/IconVerticalSolidList"/>
    <dgm:cxn modelId="{909609E3-D36F-4548-AE92-0E85B70D6710}" type="presParOf" srcId="{1B25FD00-B90D-4E8F-A24B-E9DD3B4E680F}" destId="{2D3A5053-D1B3-49D5-8769-C74A4F25F310}" srcOrd="0" destOrd="0" presId="urn:microsoft.com/office/officeart/2018/2/layout/IconVerticalSolidList"/>
    <dgm:cxn modelId="{8E80B9F0-E1A5-4B0A-B79A-CA6F891C9121}" type="presParOf" srcId="{1B25FD00-B90D-4E8F-A24B-E9DD3B4E680F}" destId="{811C8B33-BA63-4040-8922-C1A223DB15CE}" srcOrd="1" destOrd="0" presId="urn:microsoft.com/office/officeart/2018/2/layout/IconVerticalSolidList"/>
    <dgm:cxn modelId="{56DDFCA5-0BAF-40C3-852E-AFF0940C2817}" type="presParOf" srcId="{1B25FD00-B90D-4E8F-A24B-E9DD3B4E680F}" destId="{C82AB948-D76F-4A88-B4C8-3BD19453EA08}" srcOrd="2" destOrd="0" presId="urn:microsoft.com/office/officeart/2018/2/layout/IconVerticalSolidList"/>
    <dgm:cxn modelId="{817CFDD0-D946-412F-ABC9-B20DACE16A6B}" type="presParOf" srcId="{1B25FD00-B90D-4E8F-A24B-E9DD3B4E680F}" destId="{107CED8E-A32A-4C46-8D66-8FB2085A14C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FFD5AA7-72BD-4134-B21C-06AC2993B72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1E7C3A6-6920-4C64-82AB-C0717F0472BA}">
      <dgm:prSet/>
      <dgm:spPr/>
      <dgm:t>
        <a:bodyPr/>
        <a:lstStyle/>
        <a:p>
          <a:r>
            <a:rPr lang="de-DE"/>
            <a:t>like a virtual machine with less resources</a:t>
          </a:r>
          <a:endParaRPr lang="en-US"/>
        </a:p>
      </dgm:t>
    </dgm:pt>
    <dgm:pt modelId="{13B46F96-145A-4C59-899F-E7A5DEA9F22C}" type="parTrans" cxnId="{18347182-7087-4AA5-9605-F67880654242}">
      <dgm:prSet/>
      <dgm:spPr/>
      <dgm:t>
        <a:bodyPr/>
        <a:lstStyle/>
        <a:p>
          <a:endParaRPr lang="en-US"/>
        </a:p>
      </dgm:t>
    </dgm:pt>
    <dgm:pt modelId="{2F7B5012-F9E5-49DE-BEB2-F080FC15A6C7}" type="sibTrans" cxnId="{18347182-7087-4AA5-9605-F67880654242}">
      <dgm:prSet/>
      <dgm:spPr/>
      <dgm:t>
        <a:bodyPr/>
        <a:lstStyle/>
        <a:p>
          <a:endParaRPr lang="en-US"/>
        </a:p>
      </dgm:t>
    </dgm:pt>
    <dgm:pt modelId="{28A7256A-CDC5-4307-B917-CB4250A6E427}">
      <dgm:prSet/>
      <dgm:spPr/>
      <dgm:t>
        <a:bodyPr/>
        <a:lstStyle/>
        <a:p>
          <a:r>
            <a:rPr lang="de-DE"/>
            <a:t>similar to a cookbook recipe</a:t>
          </a:r>
          <a:endParaRPr lang="en-US"/>
        </a:p>
      </dgm:t>
    </dgm:pt>
    <dgm:pt modelId="{ED9B1DB8-6CC1-4BAB-8A90-44DC2C0EB302}" type="parTrans" cxnId="{9040E4FC-9021-49E6-99B5-910B72C2D92B}">
      <dgm:prSet/>
      <dgm:spPr/>
      <dgm:t>
        <a:bodyPr/>
        <a:lstStyle/>
        <a:p>
          <a:endParaRPr lang="en-US"/>
        </a:p>
      </dgm:t>
    </dgm:pt>
    <dgm:pt modelId="{062ED8C3-EE6F-40AE-AFE9-2BC43285F276}" type="sibTrans" cxnId="{9040E4FC-9021-49E6-99B5-910B72C2D92B}">
      <dgm:prSet/>
      <dgm:spPr/>
      <dgm:t>
        <a:bodyPr/>
        <a:lstStyle/>
        <a:p>
          <a:endParaRPr lang="en-US"/>
        </a:p>
      </dgm:t>
    </dgm:pt>
    <dgm:pt modelId="{0126AEC6-0F10-4E4E-9C79-7FE1D98333D5}">
      <dgm:prSet/>
      <dgm:spPr/>
      <dgm:t>
        <a:bodyPr/>
        <a:lstStyle/>
        <a:p>
          <a:r>
            <a:rPr lang="de-DE" dirty="0"/>
            <a:t>not </a:t>
          </a:r>
          <a:r>
            <a:rPr lang="de-DE" dirty="0" err="1"/>
            <a:t>only</a:t>
          </a:r>
          <a:r>
            <a:rPr lang="de-DE" dirty="0"/>
            <a:t> </a:t>
          </a:r>
          <a:r>
            <a:rPr lang="de-DE" dirty="0" err="1"/>
            <a:t>allows</a:t>
          </a:r>
          <a:r>
            <a:rPr lang="de-DE" dirty="0"/>
            <a:t> </a:t>
          </a:r>
          <a:r>
            <a:rPr lang="de-DE" dirty="0" err="1"/>
            <a:t>to</a:t>
          </a:r>
          <a:r>
            <a:rPr lang="de-DE" dirty="0"/>
            <a:t> </a:t>
          </a:r>
          <a:r>
            <a:rPr lang="de-DE" dirty="0" err="1"/>
            <a:t>have</a:t>
          </a:r>
          <a:r>
            <a:rPr lang="de-DE" dirty="0"/>
            <a:t> </a:t>
          </a:r>
          <a:r>
            <a:rPr lang="de-DE" dirty="0" err="1"/>
            <a:t>reproducible</a:t>
          </a:r>
          <a:r>
            <a:rPr lang="de-DE" dirty="0"/>
            <a:t> </a:t>
          </a:r>
          <a:r>
            <a:rPr lang="de-DE" dirty="0" err="1"/>
            <a:t>conda</a:t>
          </a:r>
          <a:r>
            <a:rPr lang="de-DE" dirty="0"/>
            <a:t> </a:t>
          </a:r>
          <a:r>
            <a:rPr lang="de-DE" dirty="0" err="1"/>
            <a:t>environments</a:t>
          </a:r>
          <a:r>
            <a:rPr lang="de-DE" dirty="0"/>
            <a:t> </a:t>
          </a:r>
          <a:r>
            <a:rPr lang="de-DE" dirty="0" err="1"/>
            <a:t>and</a:t>
          </a:r>
          <a:r>
            <a:rPr lang="de-DE" dirty="0"/>
            <a:t> </a:t>
          </a:r>
          <a:r>
            <a:rPr lang="de-DE" dirty="0" err="1"/>
            <a:t>versions</a:t>
          </a:r>
          <a:r>
            <a:rPr lang="de-DE" dirty="0"/>
            <a:t> but </a:t>
          </a:r>
          <a:r>
            <a:rPr lang="de-DE" dirty="0" err="1"/>
            <a:t>complete</a:t>
          </a:r>
          <a:r>
            <a:rPr lang="de-DE" dirty="0"/>
            <a:t> </a:t>
          </a:r>
          <a:r>
            <a:rPr lang="de-DE" dirty="0" err="1"/>
            <a:t>environment</a:t>
          </a:r>
          <a:r>
            <a:rPr lang="de-DE" dirty="0"/>
            <a:t> (native </a:t>
          </a:r>
          <a:r>
            <a:rPr lang="de-DE" dirty="0" err="1"/>
            <a:t>dependencies</a:t>
          </a:r>
          <a:r>
            <a:rPr lang="de-DE" dirty="0"/>
            <a:t>, </a:t>
          </a:r>
          <a:r>
            <a:rPr lang="de-DE" dirty="0" err="1"/>
            <a:t>compiler</a:t>
          </a:r>
          <a:r>
            <a:rPr lang="de-DE" dirty="0"/>
            <a:t>, </a:t>
          </a:r>
          <a:r>
            <a:rPr lang="de-DE" dirty="0" err="1"/>
            <a:t>settings</a:t>
          </a:r>
          <a:r>
            <a:rPr lang="de-DE" dirty="0"/>
            <a:t>, ….)</a:t>
          </a:r>
          <a:endParaRPr lang="en-US" dirty="0"/>
        </a:p>
      </dgm:t>
    </dgm:pt>
    <dgm:pt modelId="{B890CEE8-C474-4232-A132-AE32477AECCD}" type="parTrans" cxnId="{6383EB41-8093-4B1C-8912-F39052BD89AF}">
      <dgm:prSet/>
      <dgm:spPr/>
      <dgm:t>
        <a:bodyPr/>
        <a:lstStyle/>
        <a:p>
          <a:endParaRPr lang="en-US"/>
        </a:p>
      </dgm:t>
    </dgm:pt>
    <dgm:pt modelId="{210ED4C8-C8AB-4A2E-AC00-702D27ADDED2}" type="sibTrans" cxnId="{6383EB41-8093-4B1C-8912-F39052BD89AF}">
      <dgm:prSet/>
      <dgm:spPr/>
      <dgm:t>
        <a:bodyPr/>
        <a:lstStyle/>
        <a:p>
          <a:endParaRPr lang="en-US"/>
        </a:p>
      </dgm:t>
    </dgm:pt>
    <dgm:pt modelId="{B2FFBD50-6B1D-4DEE-8AA5-3AC17511EB33}">
      <dgm:prSet/>
      <dgm:spPr/>
      <dgm:t>
        <a:bodyPr/>
        <a:lstStyle/>
        <a:p>
          <a:r>
            <a:rPr lang="de-DE"/>
            <a:t>docker-compose / K8S for orchestration</a:t>
          </a:r>
          <a:endParaRPr lang="en-US"/>
        </a:p>
      </dgm:t>
    </dgm:pt>
    <dgm:pt modelId="{926F4367-164C-4B3A-A1D2-E859986EE0C7}" type="parTrans" cxnId="{D1D9B54C-1700-4BAF-BAAB-C41B656BA423}">
      <dgm:prSet/>
      <dgm:spPr/>
      <dgm:t>
        <a:bodyPr/>
        <a:lstStyle/>
        <a:p>
          <a:endParaRPr lang="en-US"/>
        </a:p>
      </dgm:t>
    </dgm:pt>
    <dgm:pt modelId="{5E250F7D-ADA8-4081-AD96-2DA6CC9A0CC9}" type="sibTrans" cxnId="{D1D9B54C-1700-4BAF-BAAB-C41B656BA423}">
      <dgm:prSet/>
      <dgm:spPr/>
      <dgm:t>
        <a:bodyPr/>
        <a:lstStyle/>
        <a:p>
          <a:endParaRPr lang="en-US"/>
        </a:p>
      </dgm:t>
    </dgm:pt>
    <dgm:pt modelId="{AA931239-985A-4CAF-A0C5-9AC15A7A6DFB}" type="pres">
      <dgm:prSet presAssocID="{8FFD5AA7-72BD-4134-B21C-06AC2993B72C}" presName="root" presStyleCnt="0">
        <dgm:presLayoutVars>
          <dgm:dir/>
          <dgm:resizeHandles val="exact"/>
        </dgm:presLayoutVars>
      </dgm:prSet>
      <dgm:spPr/>
    </dgm:pt>
    <dgm:pt modelId="{9C193490-B60D-4B8E-9644-E0BA5A7F2D29}" type="pres">
      <dgm:prSet presAssocID="{A1E7C3A6-6920-4C64-82AB-C0717F0472BA}" presName="compNode" presStyleCnt="0"/>
      <dgm:spPr/>
    </dgm:pt>
    <dgm:pt modelId="{3CDC8122-46DB-4124-A9CB-5637A9E794F2}" type="pres">
      <dgm:prSet presAssocID="{A1E7C3A6-6920-4C64-82AB-C0717F0472BA}" presName="bgRect" presStyleLbl="bgShp" presStyleIdx="0" presStyleCnt="4"/>
      <dgm:spPr/>
    </dgm:pt>
    <dgm:pt modelId="{3AF27912-FBC1-407F-932B-9D39455EC983}" type="pres">
      <dgm:prSet presAssocID="{A1E7C3A6-6920-4C64-82AB-C0717F0472B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Computing"/>
        </a:ext>
      </dgm:extLst>
    </dgm:pt>
    <dgm:pt modelId="{9B914047-5EB6-403B-9AF1-D353F16B8093}" type="pres">
      <dgm:prSet presAssocID="{A1E7C3A6-6920-4C64-82AB-C0717F0472BA}" presName="spaceRect" presStyleCnt="0"/>
      <dgm:spPr/>
    </dgm:pt>
    <dgm:pt modelId="{7EE4B225-89CC-4C6D-A706-2FB574A1BAD3}" type="pres">
      <dgm:prSet presAssocID="{A1E7C3A6-6920-4C64-82AB-C0717F0472BA}" presName="parTx" presStyleLbl="revTx" presStyleIdx="0" presStyleCnt="4">
        <dgm:presLayoutVars>
          <dgm:chMax val="0"/>
          <dgm:chPref val="0"/>
        </dgm:presLayoutVars>
      </dgm:prSet>
      <dgm:spPr/>
    </dgm:pt>
    <dgm:pt modelId="{90AC81BD-F682-463D-8589-C0438433DC95}" type="pres">
      <dgm:prSet presAssocID="{2F7B5012-F9E5-49DE-BEB2-F080FC15A6C7}" presName="sibTrans" presStyleCnt="0"/>
      <dgm:spPr/>
    </dgm:pt>
    <dgm:pt modelId="{E422842A-0DCB-4C28-8F72-DDBF8D351414}" type="pres">
      <dgm:prSet presAssocID="{28A7256A-CDC5-4307-B917-CB4250A6E427}" presName="compNode" presStyleCnt="0"/>
      <dgm:spPr/>
    </dgm:pt>
    <dgm:pt modelId="{68DF870E-816D-4250-B347-617E12FD7820}" type="pres">
      <dgm:prSet presAssocID="{28A7256A-CDC5-4307-B917-CB4250A6E427}" presName="bgRect" presStyleLbl="bgShp" presStyleIdx="1" presStyleCnt="4"/>
      <dgm:spPr/>
    </dgm:pt>
    <dgm:pt modelId="{1AE24462-DBF4-46E5-87C0-89D36C41FDA0}" type="pres">
      <dgm:prSet presAssocID="{28A7256A-CDC5-4307-B917-CB4250A6E42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f"/>
        </a:ext>
      </dgm:extLst>
    </dgm:pt>
    <dgm:pt modelId="{B372BA82-20D0-4548-9048-CBD693ED8F13}" type="pres">
      <dgm:prSet presAssocID="{28A7256A-CDC5-4307-B917-CB4250A6E427}" presName="spaceRect" presStyleCnt="0"/>
      <dgm:spPr/>
    </dgm:pt>
    <dgm:pt modelId="{035BA70D-80CB-4436-B70E-DFD1DED2620D}" type="pres">
      <dgm:prSet presAssocID="{28A7256A-CDC5-4307-B917-CB4250A6E427}" presName="parTx" presStyleLbl="revTx" presStyleIdx="1" presStyleCnt="4">
        <dgm:presLayoutVars>
          <dgm:chMax val="0"/>
          <dgm:chPref val="0"/>
        </dgm:presLayoutVars>
      </dgm:prSet>
      <dgm:spPr/>
    </dgm:pt>
    <dgm:pt modelId="{559DB34A-9F52-447E-A209-34C6D371D7B0}" type="pres">
      <dgm:prSet presAssocID="{062ED8C3-EE6F-40AE-AFE9-2BC43285F276}" presName="sibTrans" presStyleCnt="0"/>
      <dgm:spPr/>
    </dgm:pt>
    <dgm:pt modelId="{79202A47-BEA5-4762-B917-0B95426B8045}" type="pres">
      <dgm:prSet presAssocID="{0126AEC6-0F10-4E4E-9C79-7FE1D98333D5}" presName="compNode" presStyleCnt="0"/>
      <dgm:spPr/>
    </dgm:pt>
    <dgm:pt modelId="{471E3604-F3D4-4D0F-9429-301AE809EE0F}" type="pres">
      <dgm:prSet presAssocID="{0126AEC6-0F10-4E4E-9C79-7FE1D98333D5}" presName="bgRect" presStyleLbl="bgShp" presStyleIdx="2" presStyleCnt="4"/>
      <dgm:spPr/>
    </dgm:pt>
    <dgm:pt modelId="{15B461C7-4C72-4C25-AB70-8D6F983CBE5A}" type="pres">
      <dgm:prSet presAssocID="{0126AEC6-0F10-4E4E-9C79-7FE1D98333D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keleton"/>
        </a:ext>
      </dgm:extLst>
    </dgm:pt>
    <dgm:pt modelId="{2FB6DFA8-EAAF-452D-A780-3FA2B8FD2DB9}" type="pres">
      <dgm:prSet presAssocID="{0126AEC6-0F10-4E4E-9C79-7FE1D98333D5}" presName="spaceRect" presStyleCnt="0"/>
      <dgm:spPr/>
    </dgm:pt>
    <dgm:pt modelId="{13C8E39F-F347-481B-8749-3EE126C00004}" type="pres">
      <dgm:prSet presAssocID="{0126AEC6-0F10-4E4E-9C79-7FE1D98333D5}" presName="parTx" presStyleLbl="revTx" presStyleIdx="2" presStyleCnt="4">
        <dgm:presLayoutVars>
          <dgm:chMax val="0"/>
          <dgm:chPref val="0"/>
        </dgm:presLayoutVars>
      </dgm:prSet>
      <dgm:spPr/>
    </dgm:pt>
    <dgm:pt modelId="{6087CB4E-3807-4B10-9AB4-8E86906FB667}" type="pres">
      <dgm:prSet presAssocID="{210ED4C8-C8AB-4A2E-AC00-702D27ADDED2}" presName="sibTrans" presStyleCnt="0"/>
      <dgm:spPr/>
    </dgm:pt>
    <dgm:pt modelId="{85E93B4F-7E92-48F2-A09F-F4D6EA068876}" type="pres">
      <dgm:prSet presAssocID="{B2FFBD50-6B1D-4DEE-8AA5-3AC17511EB33}" presName="compNode" presStyleCnt="0"/>
      <dgm:spPr/>
    </dgm:pt>
    <dgm:pt modelId="{51B3C18B-C603-4DB8-A057-BF4F7FBBDBE9}" type="pres">
      <dgm:prSet presAssocID="{B2FFBD50-6B1D-4DEE-8AA5-3AC17511EB33}" presName="bgRect" presStyleLbl="bgShp" presStyleIdx="3" presStyleCnt="4"/>
      <dgm:spPr/>
    </dgm:pt>
    <dgm:pt modelId="{16947B49-63CC-4A79-B3C8-2EAA4C9FF421}" type="pres">
      <dgm:prSet presAssocID="{B2FFBD50-6B1D-4DEE-8AA5-3AC17511EB3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ind Chime"/>
        </a:ext>
      </dgm:extLst>
    </dgm:pt>
    <dgm:pt modelId="{609F837D-9071-4C7F-9FC7-D3509C5EC6A4}" type="pres">
      <dgm:prSet presAssocID="{B2FFBD50-6B1D-4DEE-8AA5-3AC17511EB33}" presName="spaceRect" presStyleCnt="0"/>
      <dgm:spPr/>
    </dgm:pt>
    <dgm:pt modelId="{52E2290A-4DC0-4C80-82C4-44457146B04C}" type="pres">
      <dgm:prSet presAssocID="{B2FFBD50-6B1D-4DEE-8AA5-3AC17511EB33}" presName="parTx" presStyleLbl="revTx" presStyleIdx="3" presStyleCnt="4">
        <dgm:presLayoutVars>
          <dgm:chMax val="0"/>
          <dgm:chPref val="0"/>
        </dgm:presLayoutVars>
      </dgm:prSet>
      <dgm:spPr/>
    </dgm:pt>
  </dgm:ptLst>
  <dgm:cxnLst>
    <dgm:cxn modelId="{EAABAE2E-81EE-4EBD-A29B-8018DB66D7B3}" type="presOf" srcId="{B2FFBD50-6B1D-4DEE-8AA5-3AC17511EB33}" destId="{52E2290A-4DC0-4C80-82C4-44457146B04C}" srcOrd="0" destOrd="0" presId="urn:microsoft.com/office/officeart/2018/2/layout/IconVerticalSolidList"/>
    <dgm:cxn modelId="{3693A93C-2B1A-4DE4-ABD3-94AB692B2BBB}" type="presOf" srcId="{8FFD5AA7-72BD-4134-B21C-06AC2993B72C}" destId="{AA931239-985A-4CAF-A0C5-9AC15A7A6DFB}" srcOrd="0" destOrd="0" presId="urn:microsoft.com/office/officeart/2018/2/layout/IconVerticalSolidList"/>
    <dgm:cxn modelId="{6383EB41-8093-4B1C-8912-F39052BD89AF}" srcId="{8FFD5AA7-72BD-4134-B21C-06AC2993B72C}" destId="{0126AEC6-0F10-4E4E-9C79-7FE1D98333D5}" srcOrd="2" destOrd="0" parTransId="{B890CEE8-C474-4232-A132-AE32477AECCD}" sibTransId="{210ED4C8-C8AB-4A2E-AC00-702D27ADDED2}"/>
    <dgm:cxn modelId="{D1D9B54C-1700-4BAF-BAAB-C41B656BA423}" srcId="{8FFD5AA7-72BD-4134-B21C-06AC2993B72C}" destId="{B2FFBD50-6B1D-4DEE-8AA5-3AC17511EB33}" srcOrd="3" destOrd="0" parTransId="{926F4367-164C-4B3A-A1D2-E859986EE0C7}" sibTransId="{5E250F7D-ADA8-4081-AD96-2DA6CC9A0CC9}"/>
    <dgm:cxn modelId="{0686765D-FFAC-4FCC-9D3A-0871EE7C552C}" type="presOf" srcId="{A1E7C3A6-6920-4C64-82AB-C0717F0472BA}" destId="{7EE4B225-89CC-4C6D-A706-2FB574A1BAD3}" srcOrd="0" destOrd="0" presId="urn:microsoft.com/office/officeart/2018/2/layout/IconVerticalSolidList"/>
    <dgm:cxn modelId="{1B6A3672-8FCB-47D9-8926-B2B66D3358B0}" type="presOf" srcId="{0126AEC6-0F10-4E4E-9C79-7FE1D98333D5}" destId="{13C8E39F-F347-481B-8749-3EE126C00004}" srcOrd="0" destOrd="0" presId="urn:microsoft.com/office/officeart/2018/2/layout/IconVerticalSolidList"/>
    <dgm:cxn modelId="{18347182-7087-4AA5-9605-F67880654242}" srcId="{8FFD5AA7-72BD-4134-B21C-06AC2993B72C}" destId="{A1E7C3A6-6920-4C64-82AB-C0717F0472BA}" srcOrd="0" destOrd="0" parTransId="{13B46F96-145A-4C59-899F-E7A5DEA9F22C}" sibTransId="{2F7B5012-F9E5-49DE-BEB2-F080FC15A6C7}"/>
    <dgm:cxn modelId="{4DD944EA-7D61-48E8-B891-B05B230D6D3A}" type="presOf" srcId="{28A7256A-CDC5-4307-B917-CB4250A6E427}" destId="{035BA70D-80CB-4436-B70E-DFD1DED2620D}" srcOrd="0" destOrd="0" presId="urn:microsoft.com/office/officeart/2018/2/layout/IconVerticalSolidList"/>
    <dgm:cxn modelId="{9040E4FC-9021-49E6-99B5-910B72C2D92B}" srcId="{8FFD5AA7-72BD-4134-B21C-06AC2993B72C}" destId="{28A7256A-CDC5-4307-B917-CB4250A6E427}" srcOrd="1" destOrd="0" parTransId="{ED9B1DB8-6CC1-4BAB-8A90-44DC2C0EB302}" sibTransId="{062ED8C3-EE6F-40AE-AFE9-2BC43285F276}"/>
    <dgm:cxn modelId="{EAEBAFB7-ABA9-4A06-8572-82042B08C49C}" type="presParOf" srcId="{AA931239-985A-4CAF-A0C5-9AC15A7A6DFB}" destId="{9C193490-B60D-4B8E-9644-E0BA5A7F2D29}" srcOrd="0" destOrd="0" presId="urn:microsoft.com/office/officeart/2018/2/layout/IconVerticalSolidList"/>
    <dgm:cxn modelId="{AA939E2B-EBA9-4AB0-AFB8-73E734F9F362}" type="presParOf" srcId="{9C193490-B60D-4B8E-9644-E0BA5A7F2D29}" destId="{3CDC8122-46DB-4124-A9CB-5637A9E794F2}" srcOrd="0" destOrd="0" presId="urn:microsoft.com/office/officeart/2018/2/layout/IconVerticalSolidList"/>
    <dgm:cxn modelId="{D6B258C0-7D0F-4649-9A70-6D74025B8911}" type="presParOf" srcId="{9C193490-B60D-4B8E-9644-E0BA5A7F2D29}" destId="{3AF27912-FBC1-407F-932B-9D39455EC983}" srcOrd="1" destOrd="0" presId="urn:microsoft.com/office/officeart/2018/2/layout/IconVerticalSolidList"/>
    <dgm:cxn modelId="{C4292D88-A0A3-4CF6-AE56-FAE3D5857052}" type="presParOf" srcId="{9C193490-B60D-4B8E-9644-E0BA5A7F2D29}" destId="{9B914047-5EB6-403B-9AF1-D353F16B8093}" srcOrd="2" destOrd="0" presId="urn:microsoft.com/office/officeart/2018/2/layout/IconVerticalSolidList"/>
    <dgm:cxn modelId="{0BACE987-1086-4A41-949E-AF7FC444F647}" type="presParOf" srcId="{9C193490-B60D-4B8E-9644-E0BA5A7F2D29}" destId="{7EE4B225-89CC-4C6D-A706-2FB574A1BAD3}" srcOrd="3" destOrd="0" presId="urn:microsoft.com/office/officeart/2018/2/layout/IconVerticalSolidList"/>
    <dgm:cxn modelId="{B7C6798A-EF71-4881-B55E-CE70CBEE86CE}" type="presParOf" srcId="{AA931239-985A-4CAF-A0C5-9AC15A7A6DFB}" destId="{90AC81BD-F682-463D-8589-C0438433DC95}" srcOrd="1" destOrd="0" presId="urn:microsoft.com/office/officeart/2018/2/layout/IconVerticalSolidList"/>
    <dgm:cxn modelId="{4DC854C1-E9A4-4FEB-8795-1F33240B9CC8}" type="presParOf" srcId="{AA931239-985A-4CAF-A0C5-9AC15A7A6DFB}" destId="{E422842A-0DCB-4C28-8F72-DDBF8D351414}" srcOrd="2" destOrd="0" presId="urn:microsoft.com/office/officeart/2018/2/layout/IconVerticalSolidList"/>
    <dgm:cxn modelId="{C650A4EE-3B3B-44E6-9957-A1DC00FEC1F6}" type="presParOf" srcId="{E422842A-0DCB-4C28-8F72-DDBF8D351414}" destId="{68DF870E-816D-4250-B347-617E12FD7820}" srcOrd="0" destOrd="0" presId="urn:microsoft.com/office/officeart/2018/2/layout/IconVerticalSolidList"/>
    <dgm:cxn modelId="{FBB90CE6-BA1E-48A2-A359-AB261313AE83}" type="presParOf" srcId="{E422842A-0DCB-4C28-8F72-DDBF8D351414}" destId="{1AE24462-DBF4-46E5-87C0-89D36C41FDA0}" srcOrd="1" destOrd="0" presId="urn:microsoft.com/office/officeart/2018/2/layout/IconVerticalSolidList"/>
    <dgm:cxn modelId="{D32D8194-D3A0-4963-BD26-8C0C7EA4BA4B}" type="presParOf" srcId="{E422842A-0DCB-4C28-8F72-DDBF8D351414}" destId="{B372BA82-20D0-4548-9048-CBD693ED8F13}" srcOrd="2" destOrd="0" presId="urn:microsoft.com/office/officeart/2018/2/layout/IconVerticalSolidList"/>
    <dgm:cxn modelId="{14D0C55A-F2EE-4209-B74F-41D9E13C7C35}" type="presParOf" srcId="{E422842A-0DCB-4C28-8F72-DDBF8D351414}" destId="{035BA70D-80CB-4436-B70E-DFD1DED2620D}" srcOrd="3" destOrd="0" presId="urn:microsoft.com/office/officeart/2018/2/layout/IconVerticalSolidList"/>
    <dgm:cxn modelId="{58F433B6-6342-4C8D-945F-CD9A698492B5}" type="presParOf" srcId="{AA931239-985A-4CAF-A0C5-9AC15A7A6DFB}" destId="{559DB34A-9F52-447E-A209-34C6D371D7B0}" srcOrd="3" destOrd="0" presId="urn:microsoft.com/office/officeart/2018/2/layout/IconVerticalSolidList"/>
    <dgm:cxn modelId="{A40B0BDF-AA14-4A2C-8642-FCB965C23E01}" type="presParOf" srcId="{AA931239-985A-4CAF-A0C5-9AC15A7A6DFB}" destId="{79202A47-BEA5-4762-B917-0B95426B8045}" srcOrd="4" destOrd="0" presId="urn:microsoft.com/office/officeart/2018/2/layout/IconVerticalSolidList"/>
    <dgm:cxn modelId="{978475E4-5ECB-4BEF-81C7-4698B1C77D88}" type="presParOf" srcId="{79202A47-BEA5-4762-B917-0B95426B8045}" destId="{471E3604-F3D4-4D0F-9429-301AE809EE0F}" srcOrd="0" destOrd="0" presId="urn:microsoft.com/office/officeart/2018/2/layout/IconVerticalSolidList"/>
    <dgm:cxn modelId="{7674370F-BF5E-49C8-BF32-07369FB046D0}" type="presParOf" srcId="{79202A47-BEA5-4762-B917-0B95426B8045}" destId="{15B461C7-4C72-4C25-AB70-8D6F983CBE5A}" srcOrd="1" destOrd="0" presId="urn:microsoft.com/office/officeart/2018/2/layout/IconVerticalSolidList"/>
    <dgm:cxn modelId="{94807D50-B82A-4E56-8B6B-33262710EE3C}" type="presParOf" srcId="{79202A47-BEA5-4762-B917-0B95426B8045}" destId="{2FB6DFA8-EAAF-452D-A780-3FA2B8FD2DB9}" srcOrd="2" destOrd="0" presId="urn:microsoft.com/office/officeart/2018/2/layout/IconVerticalSolidList"/>
    <dgm:cxn modelId="{F9DA4C47-2019-4A7B-B14C-57A38DC1E66F}" type="presParOf" srcId="{79202A47-BEA5-4762-B917-0B95426B8045}" destId="{13C8E39F-F347-481B-8749-3EE126C00004}" srcOrd="3" destOrd="0" presId="urn:microsoft.com/office/officeart/2018/2/layout/IconVerticalSolidList"/>
    <dgm:cxn modelId="{4C26EB3E-EAEA-42D4-957A-A550D95562EF}" type="presParOf" srcId="{AA931239-985A-4CAF-A0C5-9AC15A7A6DFB}" destId="{6087CB4E-3807-4B10-9AB4-8E86906FB667}" srcOrd="5" destOrd="0" presId="urn:microsoft.com/office/officeart/2018/2/layout/IconVerticalSolidList"/>
    <dgm:cxn modelId="{D4E9E1CD-984A-4118-86E0-B0FD3206CF9F}" type="presParOf" srcId="{AA931239-985A-4CAF-A0C5-9AC15A7A6DFB}" destId="{85E93B4F-7E92-48F2-A09F-F4D6EA068876}" srcOrd="6" destOrd="0" presId="urn:microsoft.com/office/officeart/2018/2/layout/IconVerticalSolidList"/>
    <dgm:cxn modelId="{51857935-9CD1-49E2-8793-1B1A67EB5A54}" type="presParOf" srcId="{85E93B4F-7E92-48F2-A09F-F4D6EA068876}" destId="{51B3C18B-C603-4DB8-A057-BF4F7FBBDBE9}" srcOrd="0" destOrd="0" presId="urn:microsoft.com/office/officeart/2018/2/layout/IconVerticalSolidList"/>
    <dgm:cxn modelId="{B55DE406-89A3-4E30-A18B-CFC965796507}" type="presParOf" srcId="{85E93B4F-7E92-48F2-A09F-F4D6EA068876}" destId="{16947B49-63CC-4A79-B3C8-2EAA4C9FF421}" srcOrd="1" destOrd="0" presId="urn:microsoft.com/office/officeart/2018/2/layout/IconVerticalSolidList"/>
    <dgm:cxn modelId="{D452FE48-4E81-492A-AAD6-D12DC115F3C4}" type="presParOf" srcId="{85E93B4F-7E92-48F2-A09F-F4D6EA068876}" destId="{609F837D-9071-4C7F-9FC7-D3509C5EC6A4}" srcOrd="2" destOrd="0" presId="urn:microsoft.com/office/officeart/2018/2/layout/IconVerticalSolidList"/>
    <dgm:cxn modelId="{532D2C5B-C11A-4FE0-BAD0-FD42E3756475}" type="presParOf" srcId="{85E93B4F-7E92-48F2-A09F-F4D6EA068876}" destId="{52E2290A-4DC0-4C80-82C4-44457146B04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325F64E-DFB9-446D-8C55-9EF5C28B1176}"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13E406E-BA91-481A-B843-827E4EA7D253}">
      <dgm:prSet/>
      <dgm:spPr/>
      <dgm:t>
        <a:bodyPr/>
        <a:lstStyle/>
        <a:p>
          <a:pPr>
            <a:defRPr b="1"/>
          </a:pPr>
          <a:r>
            <a:rPr lang="en-US"/>
            <a:t>What is the amount of data?</a:t>
          </a:r>
        </a:p>
      </dgm:t>
    </dgm:pt>
    <dgm:pt modelId="{2D930422-F73D-495D-8521-EFF3896D5591}" type="parTrans" cxnId="{E59FA93D-2900-4B7C-9F5B-B914B76BA763}">
      <dgm:prSet/>
      <dgm:spPr/>
      <dgm:t>
        <a:bodyPr/>
        <a:lstStyle/>
        <a:p>
          <a:endParaRPr lang="en-US"/>
        </a:p>
      </dgm:t>
    </dgm:pt>
    <dgm:pt modelId="{17A67980-5C40-4DD9-87EF-6F79AF464EC0}" type="sibTrans" cxnId="{E59FA93D-2900-4B7C-9F5B-B914B76BA763}">
      <dgm:prSet/>
      <dgm:spPr/>
      <dgm:t>
        <a:bodyPr/>
        <a:lstStyle/>
        <a:p>
          <a:endParaRPr lang="en-US"/>
        </a:p>
      </dgm:t>
    </dgm:pt>
    <dgm:pt modelId="{B9811596-FED3-4B6F-B4AB-5D4FF8D1589A}">
      <dgm:prSet/>
      <dgm:spPr/>
      <dgm:t>
        <a:bodyPr/>
        <a:lstStyle/>
        <a:p>
          <a:r>
            <a:rPr lang="en-US"/>
            <a:t>Bytes, MB, GB, TB, PB?</a:t>
          </a:r>
        </a:p>
      </dgm:t>
    </dgm:pt>
    <dgm:pt modelId="{25F65BE2-79B2-48F3-9B29-EC6C04FB268A}" type="parTrans" cxnId="{6889573C-1BB2-447F-9C30-A6F44DCB0D77}">
      <dgm:prSet/>
      <dgm:spPr/>
      <dgm:t>
        <a:bodyPr/>
        <a:lstStyle/>
        <a:p>
          <a:endParaRPr lang="en-US"/>
        </a:p>
      </dgm:t>
    </dgm:pt>
    <dgm:pt modelId="{4DECC213-C8E1-4BAC-A661-F33DDD4A7618}" type="sibTrans" cxnId="{6889573C-1BB2-447F-9C30-A6F44DCB0D77}">
      <dgm:prSet/>
      <dgm:spPr/>
      <dgm:t>
        <a:bodyPr/>
        <a:lstStyle/>
        <a:p>
          <a:endParaRPr lang="en-US"/>
        </a:p>
      </dgm:t>
    </dgm:pt>
    <dgm:pt modelId="{CE1417F0-7560-4816-9975-EBED477FC256}">
      <dgm:prSet/>
      <dgm:spPr/>
      <dgm:t>
        <a:bodyPr/>
        <a:lstStyle/>
        <a:p>
          <a:r>
            <a:rPr lang="en-US"/>
            <a:t>How many rows, transactions are involved?</a:t>
          </a:r>
        </a:p>
      </dgm:t>
    </dgm:pt>
    <dgm:pt modelId="{FC811FDD-3860-4EE2-86E0-6EDDD08613F7}" type="parTrans" cxnId="{47663625-E9E0-4A65-99AC-9DAD64CB0A2E}">
      <dgm:prSet/>
      <dgm:spPr/>
      <dgm:t>
        <a:bodyPr/>
        <a:lstStyle/>
        <a:p>
          <a:endParaRPr lang="en-US"/>
        </a:p>
      </dgm:t>
    </dgm:pt>
    <dgm:pt modelId="{5E53814D-AE42-4A09-9A20-38F6B1ECF291}" type="sibTrans" cxnId="{47663625-E9E0-4A65-99AC-9DAD64CB0A2E}">
      <dgm:prSet/>
      <dgm:spPr/>
      <dgm:t>
        <a:bodyPr/>
        <a:lstStyle/>
        <a:p>
          <a:endParaRPr lang="en-US"/>
        </a:p>
      </dgm:t>
    </dgm:pt>
    <dgm:pt modelId="{8A6ECA61-EDEB-4610-B74D-4E39C814AD48}">
      <dgm:prSet/>
      <dgm:spPr/>
      <dgm:t>
        <a:bodyPr/>
        <a:lstStyle/>
        <a:p>
          <a:r>
            <a:rPr lang="en-US"/>
            <a:t>How many tables, attributes, etc. are involved?</a:t>
          </a:r>
        </a:p>
      </dgm:t>
    </dgm:pt>
    <dgm:pt modelId="{2A2B7B6D-3EB2-49BA-984B-B5B59E0438FD}" type="parTrans" cxnId="{F2B16039-8C73-4415-B025-0FA329243635}">
      <dgm:prSet/>
      <dgm:spPr/>
      <dgm:t>
        <a:bodyPr/>
        <a:lstStyle/>
        <a:p>
          <a:endParaRPr lang="en-US"/>
        </a:p>
      </dgm:t>
    </dgm:pt>
    <dgm:pt modelId="{E3FB3887-B407-4324-A0CF-605AE0E71F19}" type="sibTrans" cxnId="{F2B16039-8C73-4415-B025-0FA329243635}">
      <dgm:prSet/>
      <dgm:spPr/>
      <dgm:t>
        <a:bodyPr/>
        <a:lstStyle/>
        <a:p>
          <a:endParaRPr lang="en-US"/>
        </a:p>
      </dgm:t>
    </dgm:pt>
    <dgm:pt modelId="{D09C4634-210C-4551-845A-E4A93A525F4B}">
      <dgm:prSet/>
      <dgm:spPr/>
      <dgm:t>
        <a:bodyPr/>
        <a:lstStyle/>
        <a:p>
          <a:pPr>
            <a:defRPr b="1"/>
          </a:pPr>
          <a:r>
            <a:rPr lang="en-US"/>
            <a:t>Take care when calculating the amount of data. Small records still consume PT of data when stored every second for thousands of sensors.</a:t>
          </a:r>
        </a:p>
      </dgm:t>
    </dgm:pt>
    <dgm:pt modelId="{870203F6-E00E-4450-AC8E-E387C0D94E28}" type="parTrans" cxnId="{D1DD8E9F-015F-48E8-84F2-947304413E6A}">
      <dgm:prSet/>
      <dgm:spPr/>
      <dgm:t>
        <a:bodyPr/>
        <a:lstStyle/>
        <a:p>
          <a:endParaRPr lang="en-US"/>
        </a:p>
      </dgm:t>
    </dgm:pt>
    <dgm:pt modelId="{15E882B5-A16F-458A-98CA-FB36869449EC}" type="sibTrans" cxnId="{D1DD8E9F-015F-48E8-84F2-947304413E6A}">
      <dgm:prSet/>
      <dgm:spPr/>
      <dgm:t>
        <a:bodyPr/>
        <a:lstStyle/>
        <a:p>
          <a:endParaRPr lang="en-US"/>
        </a:p>
      </dgm:t>
    </dgm:pt>
    <dgm:pt modelId="{B948C4EC-3045-4483-8C15-4C7473BDC6BF}" type="pres">
      <dgm:prSet presAssocID="{8325F64E-DFB9-446D-8C55-9EF5C28B1176}" presName="root" presStyleCnt="0">
        <dgm:presLayoutVars>
          <dgm:dir/>
          <dgm:resizeHandles val="exact"/>
        </dgm:presLayoutVars>
      </dgm:prSet>
      <dgm:spPr/>
    </dgm:pt>
    <dgm:pt modelId="{4A522E52-C41B-4FFC-BC01-0E3705D3D91D}" type="pres">
      <dgm:prSet presAssocID="{B13E406E-BA91-481A-B843-827E4EA7D253}" presName="compNode" presStyleCnt="0"/>
      <dgm:spPr/>
    </dgm:pt>
    <dgm:pt modelId="{161B8E4A-5431-4E13-BF3A-0C8EF57A0039}" type="pres">
      <dgm:prSet presAssocID="{B13E406E-BA91-481A-B843-827E4EA7D25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E3AD4824-2630-4CA4-B482-FD07ABE952E7}" type="pres">
      <dgm:prSet presAssocID="{B13E406E-BA91-481A-B843-827E4EA7D253}" presName="iconSpace" presStyleCnt="0"/>
      <dgm:spPr/>
    </dgm:pt>
    <dgm:pt modelId="{22BB08D0-E153-49E2-B92C-3E61EFB8924B}" type="pres">
      <dgm:prSet presAssocID="{B13E406E-BA91-481A-B843-827E4EA7D253}" presName="parTx" presStyleLbl="revTx" presStyleIdx="0" presStyleCnt="4">
        <dgm:presLayoutVars>
          <dgm:chMax val="0"/>
          <dgm:chPref val="0"/>
        </dgm:presLayoutVars>
      </dgm:prSet>
      <dgm:spPr/>
    </dgm:pt>
    <dgm:pt modelId="{D43A756C-8E46-44AC-B313-002DDD88E5C6}" type="pres">
      <dgm:prSet presAssocID="{B13E406E-BA91-481A-B843-827E4EA7D253}" presName="txSpace" presStyleCnt="0"/>
      <dgm:spPr/>
    </dgm:pt>
    <dgm:pt modelId="{E3A2E5A2-1D5B-4402-9518-6636AD647913}" type="pres">
      <dgm:prSet presAssocID="{B13E406E-BA91-481A-B843-827E4EA7D253}" presName="desTx" presStyleLbl="revTx" presStyleIdx="1" presStyleCnt="4">
        <dgm:presLayoutVars/>
      </dgm:prSet>
      <dgm:spPr/>
    </dgm:pt>
    <dgm:pt modelId="{93F4A638-1AA7-4B0C-A1FC-874D038F32EE}" type="pres">
      <dgm:prSet presAssocID="{17A67980-5C40-4DD9-87EF-6F79AF464EC0}" presName="sibTrans" presStyleCnt="0"/>
      <dgm:spPr/>
    </dgm:pt>
    <dgm:pt modelId="{EAF77CBE-401D-4A66-9FB5-E5AA19CFE88E}" type="pres">
      <dgm:prSet presAssocID="{D09C4634-210C-4551-845A-E4A93A525F4B}" presName="compNode" presStyleCnt="0"/>
      <dgm:spPr/>
    </dgm:pt>
    <dgm:pt modelId="{74D30D94-ECDD-4C09-BBCE-22489E481DF2}" type="pres">
      <dgm:prSet presAssocID="{D09C4634-210C-4551-845A-E4A93A525F4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90F97974-7E96-43CD-8FDE-91989423EE1F}" type="pres">
      <dgm:prSet presAssocID="{D09C4634-210C-4551-845A-E4A93A525F4B}" presName="iconSpace" presStyleCnt="0"/>
      <dgm:spPr/>
    </dgm:pt>
    <dgm:pt modelId="{089BD2FC-C051-4A2C-BBCB-F51240094114}" type="pres">
      <dgm:prSet presAssocID="{D09C4634-210C-4551-845A-E4A93A525F4B}" presName="parTx" presStyleLbl="revTx" presStyleIdx="2" presStyleCnt="4">
        <dgm:presLayoutVars>
          <dgm:chMax val="0"/>
          <dgm:chPref val="0"/>
        </dgm:presLayoutVars>
      </dgm:prSet>
      <dgm:spPr/>
    </dgm:pt>
    <dgm:pt modelId="{A8AAAB9A-2865-4FC9-AEE0-B8DD3AC52705}" type="pres">
      <dgm:prSet presAssocID="{D09C4634-210C-4551-845A-E4A93A525F4B}" presName="txSpace" presStyleCnt="0"/>
      <dgm:spPr/>
    </dgm:pt>
    <dgm:pt modelId="{3365BEA3-CA89-4EA4-AD07-7EBBE5FFA34A}" type="pres">
      <dgm:prSet presAssocID="{D09C4634-210C-4551-845A-E4A93A525F4B}" presName="desTx" presStyleLbl="revTx" presStyleIdx="3" presStyleCnt="4">
        <dgm:presLayoutVars/>
      </dgm:prSet>
      <dgm:spPr/>
    </dgm:pt>
  </dgm:ptLst>
  <dgm:cxnLst>
    <dgm:cxn modelId="{9FEC100D-8968-4A04-9822-E45388862444}" type="presOf" srcId="{8A6ECA61-EDEB-4610-B74D-4E39C814AD48}" destId="{E3A2E5A2-1D5B-4402-9518-6636AD647913}" srcOrd="0" destOrd="2" presId="urn:microsoft.com/office/officeart/2018/2/layout/IconLabelDescriptionList"/>
    <dgm:cxn modelId="{47663625-E9E0-4A65-99AC-9DAD64CB0A2E}" srcId="{B13E406E-BA91-481A-B843-827E4EA7D253}" destId="{CE1417F0-7560-4816-9975-EBED477FC256}" srcOrd="1" destOrd="0" parTransId="{FC811FDD-3860-4EE2-86E0-6EDDD08613F7}" sibTransId="{5E53814D-AE42-4A09-9A20-38F6B1ECF291}"/>
    <dgm:cxn modelId="{F2B16039-8C73-4415-B025-0FA329243635}" srcId="{B13E406E-BA91-481A-B843-827E4EA7D253}" destId="{8A6ECA61-EDEB-4610-B74D-4E39C814AD48}" srcOrd="2" destOrd="0" parTransId="{2A2B7B6D-3EB2-49BA-984B-B5B59E0438FD}" sibTransId="{E3FB3887-B407-4324-A0CF-605AE0E71F19}"/>
    <dgm:cxn modelId="{6889573C-1BB2-447F-9C30-A6F44DCB0D77}" srcId="{B13E406E-BA91-481A-B843-827E4EA7D253}" destId="{B9811596-FED3-4B6F-B4AB-5D4FF8D1589A}" srcOrd="0" destOrd="0" parTransId="{25F65BE2-79B2-48F3-9B29-EC6C04FB268A}" sibTransId="{4DECC213-C8E1-4BAC-A661-F33DDD4A7618}"/>
    <dgm:cxn modelId="{E59FA93D-2900-4B7C-9F5B-B914B76BA763}" srcId="{8325F64E-DFB9-446D-8C55-9EF5C28B1176}" destId="{B13E406E-BA91-481A-B843-827E4EA7D253}" srcOrd="0" destOrd="0" parTransId="{2D930422-F73D-495D-8521-EFF3896D5591}" sibTransId="{17A67980-5C40-4DD9-87EF-6F79AF464EC0}"/>
    <dgm:cxn modelId="{F0DE1B7E-ADD0-4485-84AB-C1F9F0CBED67}" type="presOf" srcId="{D09C4634-210C-4551-845A-E4A93A525F4B}" destId="{089BD2FC-C051-4A2C-BBCB-F51240094114}" srcOrd="0" destOrd="0" presId="urn:microsoft.com/office/officeart/2018/2/layout/IconLabelDescriptionList"/>
    <dgm:cxn modelId="{23BBFE87-0AC2-40F3-A7B6-3BD32795D49B}" type="presOf" srcId="{8325F64E-DFB9-446D-8C55-9EF5C28B1176}" destId="{B948C4EC-3045-4483-8C15-4C7473BDC6BF}" srcOrd="0" destOrd="0" presId="urn:microsoft.com/office/officeart/2018/2/layout/IconLabelDescriptionList"/>
    <dgm:cxn modelId="{D1DD8E9F-015F-48E8-84F2-947304413E6A}" srcId="{8325F64E-DFB9-446D-8C55-9EF5C28B1176}" destId="{D09C4634-210C-4551-845A-E4A93A525F4B}" srcOrd="1" destOrd="0" parTransId="{870203F6-E00E-4450-AC8E-E387C0D94E28}" sibTransId="{15E882B5-A16F-458A-98CA-FB36869449EC}"/>
    <dgm:cxn modelId="{276325C4-5D2B-4532-BA16-6E8FB645E974}" type="presOf" srcId="{CE1417F0-7560-4816-9975-EBED477FC256}" destId="{E3A2E5A2-1D5B-4402-9518-6636AD647913}" srcOrd="0" destOrd="1" presId="urn:microsoft.com/office/officeart/2018/2/layout/IconLabelDescriptionList"/>
    <dgm:cxn modelId="{9E3357C6-2E54-4AC4-8F92-42FE6F64A40C}" type="presOf" srcId="{B13E406E-BA91-481A-B843-827E4EA7D253}" destId="{22BB08D0-E153-49E2-B92C-3E61EFB8924B}" srcOrd="0" destOrd="0" presId="urn:microsoft.com/office/officeart/2018/2/layout/IconLabelDescriptionList"/>
    <dgm:cxn modelId="{44F225E8-1E8B-4075-A623-3BA739EF36A7}" type="presOf" srcId="{B9811596-FED3-4B6F-B4AB-5D4FF8D1589A}" destId="{E3A2E5A2-1D5B-4402-9518-6636AD647913}" srcOrd="0" destOrd="0" presId="urn:microsoft.com/office/officeart/2018/2/layout/IconLabelDescriptionList"/>
    <dgm:cxn modelId="{0C805D18-938F-4492-ACE9-0FE27071FDA5}" type="presParOf" srcId="{B948C4EC-3045-4483-8C15-4C7473BDC6BF}" destId="{4A522E52-C41B-4FFC-BC01-0E3705D3D91D}" srcOrd="0" destOrd="0" presId="urn:microsoft.com/office/officeart/2018/2/layout/IconLabelDescriptionList"/>
    <dgm:cxn modelId="{FCE2FA82-4887-44FA-A721-D2241C6FA201}" type="presParOf" srcId="{4A522E52-C41B-4FFC-BC01-0E3705D3D91D}" destId="{161B8E4A-5431-4E13-BF3A-0C8EF57A0039}" srcOrd="0" destOrd="0" presId="urn:microsoft.com/office/officeart/2018/2/layout/IconLabelDescriptionList"/>
    <dgm:cxn modelId="{D73E3D41-2CCD-4C1A-B725-FC96E7E8F11C}" type="presParOf" srcId="{4A522E52-C41B-4FFC-BC01-0E3705D3D91D}" destId="{E3AD4824-2630-4CA4-B482-FD07ABE952E7}" srcOrd="1" destOrd="0" presId="urn:microsoft.com/office/officeart/2018/2/layout/IconLabelDescriptionList"/>
    <dgm:cxn modelId="{4F338CF0-1791-4247-AD3C-C559559B5A4C}" type="presParOf" srcId="{4A522E52-C41B-4FFC-BC01-0E3705D3D91D}" destId="{22BB08D0-E153-49E2-B92C-3E61EFB8924B}" srcOrd="2" destOrd="0" presId="urn:microsoft.com/office/officeart/2018/2/layout/IconLabelDescriptionList"/>
    <dgm:cxn modelId="{3FC04284-CFB7-4449-8DCB-9090EB7DEC97}" type="presParOf" srcId="{4A522E52-C41B-4FFC-BC01-0E3705D3D91D}" destId="{D43A756C-8E46-44AC-B313-002DDD88E5C6}" srcOrd="3" destOrd="0" presId="urn:microsoft.com/office/officeart/2018/2/layout/IconLabelDescriptionList"/>
    <dgm:cxn modelId="{DFD48A63-27FD-4C04-9D0E-3285BEB14F89}" type="presParOf" srcId="{4A522E52-C41B-4FFC-BC01-0E3705D3D91D}" destId="{E3A2E5A2-1D5B-4402-9518-6636AD647913}" srcOrd="4" destOrd="0" presId="urn:microsoft.com/office/officeart/2018/2/layout/IconLabelDescriptionList"/>
    <dgm:cxn modelId="{F27391EA-A6FC-485F-B19D-1D8355F56186}" type="presParOf" srcId="{B948C4EC-3045-4483-8C15-4C7473BDC6BF}" destId="{93F4A638-1AA7-4B0C-A1FC-874D038F32EE}" srcOrd="1" destOrd="0" presId="urn:microsoft.com/office/officeart/2018/2/layout/IconLabelDescriptionList"/>
    <dgm:cxn modelId="{B78D88CC-44BA-41E9-AEF4-B4709EE64A8D}" type="presParOf" srcId="{B948C4EC-3045-4483-8C15-4C7473BDC6BF}" destId="{EAF77CBE-401D-4A66-9FB5-E5AA19CFE88E}" srcOrd="2" destOrd="0" presId="urn:microsoft.com/office/officeart/2018/2/layout/IconLabelDescriptionList"/>
    <dgm:cxn modelId="{5D95517E-7843-4F64-B531-62374DFDED0D}" type="presParOf" srcId="{EAF77CBE-401D-4A66-9FB5-E5AA19CFE88E}" destId="{74D30D94-ECDD-4C09-BBCE-22489E481DF2}" srcOrd="0" destOrd="0" presId="urn:microsoft.com/office/officeart/2018/2/layout/IconLabelDescriptionList"/>
    <dgm:cxn modelId="{BF63F3FD-2359-44EC-BFF3-37832F8BDE69}" type="presParOf" srcId="{EAF77CBE-401D-4A66-9FB5-E5AA19CFE88E}" destId="{90F97974-7E96-43CD-8FDE-91989423EE1F}" srcOrd="1" destOrd="0" presId="urn:microsoft.com/office/officeart/2018/2/layout/IconLabelDescriptionList"/>
    <dgm:cxn modelId="{43635A39-3051-40D4-981B-3C33C9009B3B}" type="presParOf" srcId="{EAF77CBE-401D-4A66-9FB5-E5AA19CFE88E}" destId="{089BD2FC-C051-4A2C-BBCB-F51240094114}" srcOrd="2" destOrd="0" presId="urn:microsoft.com/office/officeart/2018/2/layout/IconLabelDescriptionList"/>
    <dgm:cxn modelId="{AE9635C2-9BC8-449D-AC36-B7B2891B92D7}" type="presParOf" srcId="{EAF77CBE-401D-4A66-9FB5-E5AA19CFE88E}" destId="{A8AAAB9A-2865-4FC9-AEE0-B8DD3AC52705}" srcOrd="3" destOrd="0" presId="urn:microsoft.com/office/officeart/2018/2/layout/IconLabelDescriptionList"/>
    <dgm:cxn modelId="{0A0B2019-38F5-46F8-B230-AB9A8627B73F}" type="presParOf" srcId="{EAF77CBE-401D-4A66-9FB5-E5AA19CFE88E}" destId="{3365BEA3-CA89-4EA4-AD07-7EBBE5FFA34A}"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279A1A3-8E92-4B35-AA92-F02F2026C60D}"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E14360FE-9255-44F8-ACBB-22CB0485E7D7}">
      <dgm:prSet/>
      <dgm:spPr/>
      <dgm:t>
        <a:bodyPr/>
        <a:lstStyle/>
        <a:p>
          <a:r>
            <a:rPr lang="en-US"/>
            <a:t>Structured (“tidy”)</a:t>
          </a:r>
        </a:p>
      </dgm:t>
    </dgm:pt>
    <dgm:pt modelId="{A6B08461-E162-47BC-8E0F-8F9BA89FFA95}" type="parTrans" cxnId="{4366E71C-CC5D-4094-8E22-784D0C63AC09}">
      <dgm:prSet/>
      <dgm:spPr/>
      <dgm:t>
        <a:bodyPr/>
        <a:lstStyle/>
        <a:p>
          <a:endParaRPr lang="en-US"/>
        </a:p>
      </dgm:t>
    </dgm:pt>
    <dgm:pt modelId="{48FE9CFC-BE56-418C-88CD-C70897DB1FEF}" type="sibTrans" cxnId="{4366E71C-CC5D-4094-8E22-784D0C63AC09}">
      <dgm:prSet/>
      <dgm:spPr/>
      <dgm:t>
        <a:bodyPr/>
        <a:lstStyle/>
        <a:p>
          <a:endParaRPr lang="en-US"/>
        </a:p>
      </dgm:t>
    </dgm:pt>
    <dgm:pt modelId="{10263787-4F30-4C2C-A1C8-AEA49B5E36F2}">
      <dgm:prSet/>
      <dgm:spPr/>
      <dgm:t>
        <a:bodyPr/>
        <a:lstStyle/>
        <a:p>
          <a:r>
            <a:rPr lang="en-US"/>
            <a:t>Fully structured data follows a predefined schema </a:t>
          </a:r>
        </a:p>
      </dgm:t>
    </dgm:pt>
    <dgm:pt modelId="{F72882CF-CCAA-478A-AF58-B77A9C24A6C1}" type="parTrans" cxnId="{846E0B7A-9A15-4287-B011-ABAFFC0FC663}">
      <dgm:prSet/>
      <dgm:spPr/>
      <dgm:t>
        <a:bodyPr/>
        <a:lstStyle/>
        <a:p>
          <a:endParaRPr lang="en-US"/>
        </a:p>
      </dgm:t>
    </dgm:pt>
    <dgm:pt modelId="{A94413B2-0F7F-40B3-A876-63B68E0CCA2A}" type="sibTrans" cxnId="{846E0B7A-9A15-4287-B011-ABAFFC0FC663}">
      <dgm:prSet/>
      <dgm:spPr/>
      <dgm:t>
        <a:bodyPr/>
        <a:lstStyle/>
        <a:p>
          <a:endParaRPr lang="en-US"/>
        </a:p>
      </dgm:t>
    </dgm:pt>
    <dgm:pt modelId="{2E3A4E47-9688-42F9-A3C6-2803719CA915}">
      <dgm:prSet/>
      <dgm:spPr/>
      <dgm:t>
        <a:bodyPr/>
        <a:lstStyle/>
        <a:p>
          <a:r>
            <a:rPr lang="en-US"/>
            <a:t>Tabular data stored in a RDBMS</a:t>
          </a:r>
        </a:p>
      </dgm:t>
    </dgm:pt>
    <dgm:pt modelId="{C2339EFF-9FF2-4D20-AF0E-2EBCD8743FB1}" type="parTrans" cxnId="{F173CB33-2735-4432-A85C-FC4CDC831079}">
      <dgm:prSet/>
      <dgm:spPr/>
      <dgm:t>
        <a:bodyPr/>
        <a:lstStyle/>
        <a:p>
          <a:endParaRPr lang="en-US"/>
        </a:p>
      </dgm:t>
    </dgm:pt>
    <dgm:pt modelId="{55B952BA-7CFA-44B9-952E-D77BAA87842D}" type="sibTrans" cxnId="{F173CB33-2735-4432-A85C-FC4CDC831079}">
      <dgm:prSet/>
      <dgm:spPr/>
      <dgm:t>
        <a:bodyPr/>
        <a:lstStyle/>
        <a:p>
          <a:endParaRPr lang="en-US"/>
        </a:p>
      </dgm:t>
    </dgm:pt>
    <dgm:pt modelId="{0BFBA56E-19C8-4516-B5DD-FF868D1B48C3}">
      <dgm:prSet/>
      <dgm:spPr/>
      <dgm:t>
        <a:bodyPr/>
        <a:lstStyle/>
        <a:p>
          <a:r>
            <a:rPr lang="en-US"/>
            <a:t>Semi-Structured (“untidy”)</a:t>
          </a:r>
        </a:p>
      </dgm:t>
    </dgm:pt>
    <dgm:pt modelId="{12FD0851-657E-467C-875D-E441FFE64B99}" type="parTrans" cxnId="{28734666-AAF4-4D84-9338-AA8EBAC67010}">
      <dgm:prSet/>
      <dgm:spPr/>
      <dgm:t>
        <a:bodyPr/>
        <a:lstStyle/>
        <a:p>
          <a:endParaRPr lang="en-US"/>
        </a:p>
      </dgm:t>
    </dgm:pt>
    <dgm:pt modelId="{F963933D-B9FA-4B7A-99CC-D0DB4A5EA031}" type="sibTrans" cxnId="{28734666-AAF4-4D84-9338-AA8EBAC67010}">
      <dgm:prSet/>
      <dgm:spPr/>
      <dgm:t>
        <a:bodyPr/>
        <a:lstStyle/>
        <a:p>
          <a:endParaRPr lang="en-US"/>
        </a:p>
      </dgm:t>
    </dgm:pt>
    <dgm:pt modelId="{C068BA72-EF7F-4591-9B39-8F76DE5712D5}">
      <dgm:prSet/>
      <dgm:spPr/>
      <dgm:t>
        <a:bodyPr/>
        <a:lstStyle/>
        <a:p>
          <a:r>
            <a:rPr lang="en-US"/>
            <a:t>Semi-structured data is often explained as </a:t>
          </a:r>
          <a:r>
            <a:rPr lang="en-US" i="1"/>
            <a:t>"...schemaless  or  self-describing, terms  that  indicate  that  there  is  no  separate  description  of  the  type  or  structure  of  the  data</a:t>
          </a:r>
          <a:r>
            <a:rPr lang="en-US"/>
            <a:t>”</a:t>
          </a:r>
        </a:p>
      </dgm:t>
    </dgm:pt>
    <dgm:pt modelId="{25A4C563-525A-4C9E-AB54-11C4765D4CAF}" type="parTrans" cxnId="{2FB47512-E0C1-4000-8F1D-15B6E9D3F234}">
      <dgm:prSet/>
      <dgm:spPr/>
      <dgm:t>
        <a:bodyPr/>
        <a:lstStyle/>
        <a:p>
          <a:endParaRPr lang="en-US"/>
        </a:p>
      </dgm:t>
    </dgm:pt>
    <dgm:pt modelId="{9BA800E8-390B-43CE-8706-E458ED9BD320}" type="sibTrans" cxnId="{2FB47512-E0C1-4000-8F1D-15B6E9D3F234}">
      <dgm:prSet/>
      <dgm:spPr/>
      <dgm:t>
        <a:bodyPr/>
        <a:lstStyle/>
        <a:p>
          <a:endParaRPr lang="en-US"/>
        </a:p>
      </dgm:t>
    </dgm:pt>
    <dgm:pt modelId="{4F0A59FE-02D8-4B7A-ABF3-F7C684321A0E}">
      <dgm:prSet/>
      <dgm:spPr/>
      <dgm:t>
        <a:bodyPr/>
        <a:lstStyle/>
        <a:p>
          <a:r>
            <a:rPr lang="en-US"/>
            <a:t>Un-Structured (“messy”)</a:t>
          </a:r>
        </a:p>
      </dgm:t>
    </dgm:pt>
    <dgm:pt modelId="{8028341E-2526-4861-A4F5-A8A42C2F086E}" type="parTrans" cxnId="{780B6D01-81BA-41E7-99CB-71D8E1C5FBF8}">
      <dgm:prSet/>
      <dgm:spPr/>
      <dgm:t>
        <a:bodyPr/>
        <a:lstStyle/>
        <a:p>
          <a:endParaRPr lang="en-US"/>
        </a:p>
      </dgm:t>
    </dgm:pt>
    <dgm:pt modelId="{3F40023F-7B58-4179-9C0B-9AA8609F436D}" type="sibTrans" cxnId="{780B6D01-81BA-41E7-99CB-71D8E1C5FBF8}">
      <dgm:prSet/>
      <dgm:spPr/>
      <dgm:t>
        <a:bodyPr/>
        <a:lstStyle/>
        <a:p>
          <a:endParaRPr lang="en-US"/>
        </a:p>
      </dgm:t>
    </dgm:pt>
    <dgm:pt modelId="{F1F7F23B-9225-4FF5-B8EF-954531CC0056}">
      <dgm:prSet/>
      <dgm:spPr/>
      <dgm:t>
        <a:bodyPr/>
        <a:lstStyle/>
        <a:p>
          <a:r>
            <a:rPr lang="en-US"/>
            <a:t>Videos, Images, Large Texts, Archives (zip),… </a:t>
          </a:r>
        </a:p>
      </dgm:t>
    </dgm:pt>
    <dgm:pt modelId="{11A9420E-D34D-4533-82A3-554C8D8547B5}" type="parTrans" cxnId="{FD435DEB-3D8A-44A5-96C1-D63CD3FA4724}">
      <dgm:prSet/>
      <dgm:spPr/>
      <dgm:t>
        <a:bodyPr/>
        <a:lstStyle/>
        <a:p>
          <a:endParaRPr lang="en-US"/>
        </a:p>
      </dgm:t>
    </dgm:pt>
    <dgm:pt modelId="{89482D66-F0D0-4A47-A465-482093A5C3E7}" type="sibTrans" cxnId="{FD435DEB-3D8A-44A5-96C1-D63CD3FA4724}">
      <dgm:prSet/>
      <dgm:spPr/>
      <dgm:t>
        <a:bodyPr/>
        <a:lstStyle/>
        <a:p>
          <a:endParaRPr lang="en-US"/>
        </a:p>
      </dgm:t>
    </dgm:pt>
    <dgm:pt modelId="{3CDDDE8A-E9B3-2E4C-9252-34DFADC44E8A}" type="pres">
      <dgm:prSet presAssocID="{A279A1A3-8E92-4B35-AA92-F02F2026C60D}" presName="linear" presStyleCnt="0">
        <dgm:presLayoutVars>
          <dgm:dir/>
          <dgm:animLvl val="lvl"/>
          <dgm:resizeHandles val="exact"/>
        </dgm:presLayoutVars>
      </dgm:prSet>
      <dgm:spPr/>
    </dgm:pt>
    <dgm:pt modelId="{066E3E35-AFE6-8A4C-B1E5-C888522C2462}" type="pres">
      <dgm:prSet presAssocID="{E14360FE-9255-44F8-ACBB-22CB0485E7D7}" presName="parentLin" presStyleCnt="0"/>
      <dgm:spPr/>
    </dgm:pt>
    <dgm:pt modelId="{B798EA72-09D1-0E45-94CC-14858BB78B2B}" type="pres">
      <dgm:prSet presAssocID="{E14360FE-9255-44F8-ACBB-22CB0485E7D7}" presName="parentLeftMargin" presStyleLbl="node1" presStyleIdx="0" presStyleCnt="3"/>
      <dgm:spPr/>
    </dgm:pt>
    <dgm:pt modelId="{18544C0E-9243-0B4A-B472-388394BAC4C6}" type="pres">
      <dgm:prSet presAssocID="{E14360FE-9255-44F8-ACBB-22CB0485E7D7}" presName="parentText" presStyleLbl="node1" presStyleIdx="0" presStyleCnt="3">
        <dgm:presLayoutVars>
          <dgm:chMax val="0"/>
          <dgm:bulletEnabled val="1"/>
        </dgm:presLayoutVars>
      </dgm:prSet>
      <dgm:spPr/>
    </dgm:pt>
    <dgm:pt modelId="{5EB2FEF1-06E3-D640-9D5B-1F9A3A175C81}" type="pres">
      <dgm:prSet presAssocID="{E14360FE-9255-44F8-ACBB-22CB0485E7D7}" presName="negativeSpace" presStyleCnt="0"/>
      <dgm:spPr/>
    </dgm:pt>
    <dgm:pt modelId="{FA12EFB1-A0F4-264F-A53A-1378C1261CAA}" type="pres">
      <dgm:prSet presAssocID="{E14360FE-9255-44F8-ACBB-22CB0485E7D7}" presName="childText" presStyleLbl="conFgAcc1" presStyleIdx="0" presStyleCnt="3">
        <dgm:presLayoutVars>
          <dgm:bulletEnabled val="1"/>
        </dgm:presLayoutVars>
      </dgm:prSet>
      <dgm:spPr/>
    </dgm:pt>
    <dgm:pt modelId="{53EF125A-5CCF-2F40-8B4E-5C50D1066CDC}" type="pres">
      <dgm:prSet presAssocID="{48FE9CFC-BE56-418C-88CD-C70897DB1FEF}" presName="spaceBetweenRectangles" presStyleCnt="0"/>
      <dgm:spPr/>
    </dgm:pt>
    <dgm:pt modelId="{9E5A8798-6664-594E-A557-D4BCBB65CFFB}" type="pres">
      <dgm:prSet presAssocID="{0BFBA56E-19C8-4516-B5DD-FF868D1B48C3}" presName="parentLin" presStyleCnt="0"/>
      <dgm:spPr/>
    </dgm:pt>
    <dgm:pt modelId="{309778B6-E6F3-3149-890F-AE0DBA051FAB}" type="pres">
      <dgm:prSet presAssocID="{0BFBA56E-19C8-4516-B5DD-FF868D1B48C3}" presName="parentLeftMargin" presStyleLbl="node1" presStyleIdx="0" presStyleCnt="3"/>
      <dgm:spPr/>
    </dgm:pt>
    <dgm:pt modelId="{5B437EDF-13B3-8540-BE0C-8B405E97570C}" type="pres">
      <dgm:prSet presAssocID="{0BFBA56E-19C8-4516-B5DD-FF868D1B48C3}" presName="parentText" presStyleLbl="node1" presStyleIdx="1" presStyleCnt="3">
        <dgm:presLayoutVars>
          <dgm:chMax val="0"/>
          <dgm:bulletEnabled val="1"/>
        </dgm:presLayoutVars>
      </dgm:prSet>
      <dgm:spPr/>
    </dgm:pt>
    <dgm:pt modelId="{99ECCFCC-5632-C64F-BAA4-DB0C42EC4F72}" type="pres">
      <dgm:prSet presAssocID="{0BFBA56E-19C8-4516-B5DD-FF868D1B48C3}" presName="negativeSpace" presStyleCnt="0"/>
      <dgm:spPr/>
    </dgm:pt>
    <dgm:pt modelId="{C080FFA9-3C67-D64A-A236-C5D1AEFACF2D}" type="pres">
      <dgm:prSet presAssocID="{0BFBA56E-19C8-4516-B5DD-FF868D1B48C3}" presName="childText" presStyleLbl="conFgAcc1" presStyleIdx="1" presStyleCnt="3">
        <dgm:presLayoutVars>
          <dgm:bulletEnabled val="1"/>
        </dgm:presLayoutVars>
      </dgm:prSet>
      <dgm:spPr/>
    </dgm:pt>
    <dgm:pt modelId="{FD843F7A-BA39-D848-8D0C-F4B5DC30ABAB}" type="pres">
      <dgm:prSet presAssocID="{F963933D-B9FA-4B7A-99CC-D0DB4A5EA031}" presName="spaceBetweenRectangles" presStyleCnt="0"/>
      <dgm:spPr/>
    </dgm:pt>
    <dgm:pt modelId="{0A811970-D9CE-5B49-A875-3B08D95B4B67}" type="pres">
      <dgm:prSet presAssocID="{4F0A59FE-02D8-4B7A-ABF3-F7C684321A0E}" presName="parentLin" presStyleCnt="0"/>
      <dgm:spPr/>
    </dgm:pt>
    <dgm:pt modelId="{21DC517F-226C-274A-B0BD-DA134CF13FF7}" type="pres">
      <dgm:prSet presAssocID="{4F0A59FE-02D8-4B7A-ABF3-F7C684321A0E}" presName="parentLeftMargin" presStyleLbl="node1" presStyleIdx="1" presStyleCnt="3"/>
      <dgm:spPr/>
    </dgm:pt>
    <dgm:pt modelId="{33D2AD88-B4A5-F84E-9A33-D6C2DB18726C}" type="pres">
      <dgm:prSet presAssocID="{4F0A59FE-02D8-4B7A-ABF3-F7C684321A0E}" presName="parentText" presStyleLbl="node1" presStyleIdx="2" presStyleCnt="3">
        <dgm:presLayoutVars>
          <dgm:chMax val="0"/>
          <dgm:bulletEnabled val="1"/>
        </dgm:presLayoutVars>
      </dgm:prSet>
      <dgm:spPr/>
    </dgm:pt>
    <dgm:pt modelId="{012F23B2-A2C8-9546-A1E2-3831E9F5577A}" type="pres">
      <dgm:prSet presAssocID="{4F0A59FE-02D8-4B7A-ABF3-F7C684321A0E}" presName="negativeSpace" presStyleCnt="0"/>
      <dgm:spPr/>
    </dgm:pt>
    <dgm:pt modelId="{91A01599-8BF4-404E-B6A9-7261CB055098}" type="pres">
      <dgm:prSet presAssocID="{4F0A59FE-02D8-4B7A-ABF3-F7C684321A0E}" presName="childText" presStyleLbl="conFgAcc1" presStyleIdx="2" presStyleCnt="3">
        <dgm:presLayoutVars>
          <dgm:bulletEnabled val="1"/>
        </dgm:presLayoutVars>
      </dgm:prSet>
      <dgm:spPr/>
    </dgm:pt>
  </dgm:ptLst>
  <dgm:cxnLst>
    <dgm:cxn modelId="{780B6D01-81BA-41E7-99CB-71D8E1C5FBF8}" srcId="{A279A1A3-8E92-4B35-AA92-F02F2026C60D}" destId="{4F0A59FE-02D8-4B7A-ABF3-F7C684321A0E}" srcOrd="2" destOrd="0" parTransId="{8028341E-2526-4861-A4F5-A8A42C2F086E}" sibTransId="{3F40023F-7B58-4179-9C0B-9AA8609F436D}"/>
    <dgm:cxn modelId="{0268280B-9501-D649-B669-D631B105C5EE}" type="presOf" srcId="{10263787-4F30-4C2C-A1C8-AEA49B5E36F2}" destId="{FA12EFB1-A0F4-264F-A53A-1378C1261CAA}" srcOrd="0" destOrd="0" presId="urn:microsoft.com/office/officeart/2005/8/layout/list1"/>
    <dgm:cxn modelId="{2FB47512-E0C1-4000-8F1D-15B6E9D3F234}" srcId="{0BFBA56E-19C8-4516-B5DD-FF868D1B48C3}" destId="{C068BA72-EF7F-4591-9B39-8F76DE5712D5}" srcOrd="0" destOrd="0" parTransId="{25A4C563-525A-4C9E-AB54-11C4765D4CAF}" sibTransId="{9BA800E8-390B-43CE-8706-E458ED9BD320}"/>
    <dgm:cxn modelId="{4366E71C-CC5D-4094-8E22-784D0C63AC09}" srcId="{A279A1A3-8E92-4B35-AA92-F02F2026C60D}" destId="{E14360FE-9255-44F8-ACBB-22CB0485E7D7}" srcOrd="0" destOrd="0" parTransId="{A6B08461-E162-47BC-8E0F-8F9BA89FFA95}" sibTransId="{48FE9CFC-BE56-418C-88CD-C70897DB1FEF}"/>
    <dgm:cxn modelId="{F173CB33-2735-4432-A85C-FC4CDC831079}" srcId="{E14360FE-9255-44F8-ACBB-22CB0485E7D7}" destId="{2E3A4E47-9688-42F9-A3C6-2803719CA915}" srcOrd="1" destOrd="0" parTransId="{C2339EFF-9FF2-4D20-AF0E-2EBCD8743FB1}" sibTransId="{55B952BA-7CFA-44B9-952E-D77BAA87842D}"/>
    <dgm:cxn modelId="{28734666-AAF4-4D84-9338-AA8EBAC67010}" srcId="{A279A1A3-8E92-4B35-AA92-F02F2026C60D}" destId="{0BFBA56E-19C8-4516-B5DD-FF868D1B48C3}" srcOrd="1" destOrd="0" parTransId="{12FD0851-657E-467C-875D-E441FFE64B99}" sibTransId="{F963933D-B9FA-4B7A-99CC-D0DB4A5EA031}"/>
    <dgm:cxn modelId="{8732F96C-F26B-6048-8856-E34F48AFB9F4}" type="presOf" srcId="{4F0A59FE-02D8-4B7A-ABF3-F7C684321A0E}" destId="{33D2AD88-B4A5-F84E-9A33-D6C2DB18726C}" srcOrd="1" destOrd="0" presId="urn:microsoft.com/office/officeart/2005/8/layout/list1"/>
    <dgm:cxn modelId="{70DD4C77-B0B3-444A-8798-3DC9B6F9D007}" type="presOf" srcId="{C068BA72-EF7F-4591-9B39-8F76DE5712D5}" destId="{C080FFA9-3C67-D64A-A236-C5D1AEFACF2D}" srcOrd="0" destOrd="0" presId="urn:microsoft.com/office/officeart/2005/8/layout/list1"/>
    <dgm:cxn modelId="{846E0B7A-9A15-4287-B011-ABAFFC0FC663}" srcId="{E14360FE-9255-44F8-ACBB-22CB0485E7D7}" destId="{10263787-4F30-4C2C-A1C8-AEA49B5E36F2}" srcOrd="0" destOrd="0" parTransId="{F72882CF-CCAA-478A-AF58-B77A9C24A6C1}" sibTransId="{A94413B2-0F7F-40B3-A876-63B68E0CCA2A}"/>
    <dgm:cxn modelId="{B1297A80-6FD7-A143-9C77-53E7B889577B}" type="presOf" srcId="{0BFBA56E-19C8-4516-B5DD-FF868D1B48C3}" destId="{5B437EDF-13B3-8540-BE0C-8B405E97570C}" srcOrd="1" destOrd="0" presId="urn:microsoft.com/office/officeart/2005/8/layout/list1"/>
    <dgm:cxn modelId="{26E7C585-579C-EA47-9DDC-DE5DC2E29ED4}" type="presOf" srcId="{2E3A4E47-9688-42F9-A3C6-2803719CA915}" destId="{FA12EFB1-A0F4-264F-A53A-1378C1261CAA}" srcOrd="0" destOrd="1" presId="urn:microsoft.com/office/officeart/2005/8/layout/list1"/>
    <dgm:cxn modelId="{24112697-D1DC-2148-81F1-10840CAD7776}" type="presOf" srcId="{4F0A59FE-02D8-4B7A-ABF3-F7C684321A0E}" destId="{21DC517F-226C-274A-B0BD-DA134CF13FF7}" srcOrd="0" destOrd="0" presId="urn:microsoft.com/office/officeart/2005/8/layout/list1"/>
    <dgm:cxn modelId="{63680B9F-F50A-2647-B998-C258DCEC9A1F}" type="presOf" srcId="{A279A1A3-8E92-4B35-AA92-F02F2026C60D}" destId="{3CDDDE8A-E9B3-2E4C-9252-34DFADC44E8A}" srcOrd="0" destOrd="0" presId="urn:microsoft.com/office/officeart/2005/8/layout/list1"/>
    <dgm:cxn modelId="{D3CA7FA5-F0F7-6A43-813C-F4812126FB9B}" type="presOf" srcId="{F1F7F23B-9225-4FF5-B8EF-954531CC0056}" destId="{91A01599-8BF4-404E-B6A9-7261CB055098}" srcOrd="0" destOrd="0" presId="urn:microsoft.com/office/officeart/2005/8/layout/list1"/>
    <dgm:cxn modelId="{50426CC5-15FB-DD49-97BD-61586C1EE69E}" type="presOf" srcId="{0BFBA56E-19C8-4516-B5DD-FF868D1B48C3}" destId="{309778B6-E6F3-3149-890F-AE0DBA051FAB}" srcOrd="0" destOrd="0" presId="urn:microsoft.com/office/officeart/2005/8/layout/list1"/>
    <dgm:cxn modelId="{F1C5DFE5-C2C8-614B-9CE3-293CB554F854}" type="presOf" srcId="{E14360FE-9255-44F8-ACBB-22CB0485E7D7}" destId="{B798EA72-09D1-0E45-94CC-14858BB78B2B}" srcOrd="0" destOrd="0" presId="urn:microsoft.com/office/officeart/2005/8/layout/list1"/>
    <dgm:cxn modelId="{5AA2F3E6-84DC-2541-BBCE-055A6F7F7266}" type="presOf" srcId="{E14360FE-9255-44F8-ACBB-22CB0485E7D7}" destId="{18544C0E-9243-0B4A-B472-388394BAC4C6}" srcOrd="1" destOrd="0" presId="urn:microsoft.com/office/officeart/2005/8/layout/list1"/>
    <dgm:cxn modelId="{FD435DEB-3D8A-44A5-96C1-D63CD3FA4724}" srcId="{4F0A59FE-02D8-4B7A-ABF3-F7C684321A0E}" destId="{F1F7F23B-9225-4FF5-B8EF-954531CC0056}" srcOrd="0" destOrd="0" parTransId="{11A9420E-D34D-4533-82A3-554C8D8547B5}" sibTransId="{89482D66-F0D0-4A47-A465-482093A5C3E7}"/>
    <dgm:cxn modelId="{E5C4EB14-B78E-5D4A-85BF-ADB3AB9C2A98}" type="presParOf" srcId="{3CDDDE8A-E9B3-2E4C-9252-34DFADC44E8A}" destId="{066E3E35-AFE6-8A4C-B1E5-C888522C2462}" srcOrd="0" destOrd="0" presId="urn:microsoft.com/office/officeart/2005/8/layout/list1"/>
    <dgm:cxn modelId="{04001B72-D367-2F4D-8435-BD7F3D32369C}" type="presParOf" srcId="{066E3E35-AFE6-8A4C-B1E5-C888522C2462}" destId="{B798EA72-09D1-0E45-94CC-14858BB78B2B}" srcOrd="0" destOrd="0" presId="urn:microsoft.com/office/officeart/2005/8/layout/list1"/>
    <dgm:cxn modelId="{B1127D00-03C1-AB40-8F60-8674B8E4A87B}" type="presParOf" srcId="{066E3E35-AFE6-8A4C-B1E5-C888522C2462}" destId="{18544C0E-9243-0B4A-B472-388394BAC4C6}" srcOrd="1" destOrd="0" presId="urn:microsoft.com/office/officeart/2005/8/layout/list1"/>
    <dgm:cxn modelId="{F2A7D2A4-6BC3-A144-927B-DA6FF3BF7C6B}" type="presParOf" srcId="{3CDDDE8A-E9B3-2E4C-9252-34DFADC44E8A}" destId="{5EB2FEF1-06E3-D640-9D5B-1F9A3A175C81}" srcOrd="1" destOrd="0" presId="urn:microsoft.com/office/officeart/2005/8/layout/list1"/>
    <dgm:cxn modelId="{3B14EE7F-503D-384D-A91F-DA6530BD17BC}" type="presParOf" srcId="{3CDDDE8A-E9B3-2E4C-9252-34DFADC44E8A}" destId="{FA12EFB1-A0F4-264F-A53A-1378C1261CAA}" srcOrd="2" destOrd="0" presId="urn:microsoft.com/office/officeart/2005/8/layout/list1"/>
    <dgm:cxn modelId="{195D605E-5393-3247-A118-6CE99217A82B}" type="presParOf" srcId="{3CDDDE8A-E9B3-2E4C-9252-34DFADC44E8A}" destId="{53EF125A-5CCF-2F40-8B4E-5C50D1066CDC}" srcOrd="3" destOrd="0" presId="urn:microsoft.com/office/officeart/2005/8/layout/list1"/>
    <dgm:cxn modelId="{B8D66262-D2DD-9C49-98B6-C53AAC333CB5}" type="presParOf" srcId="{3CDDDE8A-E9B3-2E4C-9252-34DFADC44E8A}" destId="{9E5A8798-6664-594E-A557-D4BCBB65CFFB}" srcOrd="4" destOrd="0" presId="urn:microsoft.com/office/officeart/2005/8/layout/list1"/>
    <dgm:cxn modelId="{53098CFA-DD60-0843-BA38-0100A6ED9C34}" type="presParOf" srcId="{9E5A8798-6664-594E-A557-D4BCBB65CFFB}" destId="{309778B6-E6F3-3149-890F-AE0DBA051FAB}" srcOrd="0" destOrd="0" presId="urn:microsoft.com/office/officeart/2005/8/layout/list1"/>
    <dgm:cxn modelId="{9D1826FE-30C0-1140-BD21-5A25594AA622}" type="presParOf" srcId="{9E5A8798-6664-594E-A557-D4BCBB65CFFB}" destId="{5B437EDF-13B3-8540-BE0C-8B405E97570C}" srcOrd="1" destOrd="0" presId="urn:microsoft.com/office/officeart/2005/8/layout/list1"/>
    <dgm:cxn modelId="{C9013318-EF23-4742-887B-40FCA5AB741C}" type="presParOf" srcId="{3CDDDE8A-E9B3-2E4C-9252-34DFADC44E8A}" destId="{99ECCFCC-5632-C64F-BAA4-DB0C42EC4F72}" srcOrd="5" destOrd="0" presId="urn:microsoft.com/office/officeart/2005/8/layout/list1"/>
    <dgm:cxn modelId="{5880D1AC-033B-F142-872A-AAB00197A5A4}" type="presParOf" srcId="{3CDDDE8A-E9B3-2E4C-9252-34DFADC44E8A}" destId="{C080FFA9-3C67-D64A-A236-C5D1AEFACF2D}" srcOrd="6" destOrd="0" presId="urn:microsoft.com/office/officeart/2005/8/layout/list1"/>
    <dgm:cxn modelId="{FC2DF4E1-B216-7B42-8B7D-E03889AC8E5F}" type="presParOf" srcId="{3CDDDE8A-E9B3-2E4C-9252-34DFADC44E8A}" destId="{FD843F7A-BA39-D848-8D0C-F4B5DC30ABAB}" srcOrd="7" destOrd="0" presId="urn:microsoft.com/office/officeart/2005/8/layout/list1"/>
    <dgm:cxn modelId="{12791C24-69E7-1E46-A560-1312EDA6A997}" type="presParOf" srcId="{3CDDDE8A-E9B3-2E4C-9252-34DFADC44E8A}" destId="{0A811970-D9CE-5B49-A875-3B08D95B4B67}" srcOrd="8" destOrd="0" presId="urn:microsoft.com/office/officeart/2005/8/layout/list1"/>
    <dgm:cxn modelId="{7759E38B-41BE-C446-BB50-EC51A5CB6AF3}" type="presParOf" srcId="{0A811970-D9CE-5B49-A875-3B08D95B4B67}" destId="{21DC517F-226C-274A-B0BD-DA134CF13FF7}" srcOrd="0" destOrd="0" presId="urn:microsoft.com/office/officeart/2005/8/layout/list1"/>
    <dgm:cxn modelId="{047299DA-67DA-0D49-A641-B0FA66751DF1}" type="presParOf" srcId="{0A811970-D9CE-5B49-A875-3B08D95B4B67}" destId="{33D2AD88-B4A5-F84E-9A33-D6C2DB18726C}" srcOrd="1" destOrd="0" presId="urn:microsoft.com/office/officeart/2005/8/layout/list1"/>
    <dgm:cxn modelId="{002FE089-85CC-E443-A197-33DAFD9F67F0}" type="presParOf" srcId="{3CDDDE8A-E9B3-2E4C-9252-34DFADC44E8A}" destId="{012F23B2-A2C8-9546-A1E2-3831E9F5577A}" srcOrd="9" destOrd="0" presId="urn:microsoft.com/office/officeart/2005/8/layout/list1"/>
    <dgm:cxn modelId="{F3E3D698-186A-EF44-B713-5DF43CADD6F8}" type="presParOf" srcId="{3CDDDE8A-E9B3-2E4C-9252-34DFADC44E8A}" destId="{91A01599-8BF4-404E-B6A9-7261CB055098}"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82094C0-E6AA-4640-BE4E-B13FC7299E99}"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666EFD21-8C37-4388-9F1D-008D325F7664}">
      <dgm:prSet/>
      <dgm:spPr/>
      <dgm:t>
        <a:bodyPr/>
        <a:lstStyle/>
        <a:p>
          <a:r>
            <a:rPr lang="en-US"/>
            <a:t>How recent is the data?</a:t>
          </a:r>
        </a:p>
      </dgm:t>
    </dgm:pt>
    <dgm:pt modelId="{FB44A37F-5085-4986-8F52-F10BC93AB7D0}" type="parTrans" cxnId="{C836E801-5B4E-40F6-8300-549889BBA227}">
      <dgm:prSet/>
      <dgm:spPr/>
      <dgm:t>
        <a:bodyPr/>
        <a:lstStyle/>
        <a:p>
          <a:endParaRPr lang="en-US"/>
        </a:p>
      </dgm:t>
    </dgm:pt>
    <dgm:pt modelId="{A8DF37C6-B09A-4060-BBE9-530153097E5F}" type="sibTrans" cxnId="{C836E801-5B4E-40F6-8300-549889BBA227}">
      <dgm:prSet/>
      <dgm:spPr/>
      <dgm:t>
        <a:bodyPr/>
        <a:lstStyle/>
        <a:p>
          <a:endParaRPr lang="en-US"/>
        </a:p>
      </dgm:t>
    </dgm:pt>
    <dgm:pt modelId="{A03F9EB9-0FDA-4120-ACBB-4FD2AF2DBD17}">
      <dgm:prSet/>
      <dgm:spPr/>
      <dgm:t>
        <a:bodyPr/>
        <a:lstStyle/>
        <a:p>
          <a:r>
            <a:rPr lang="en-US"/>
            <a:t>Changes it once a year or even less often? E.g. election results.</a:t>
          </a:r>
        </a:p>
      </dgm:t>
    </dgm:pt>
    <dgm:pt modelId="{591CB5BB-86B8-44D1-9CBF-C7BC33B63023}" type="parTrans" cxnId="{37AB81A0-4B39-438D-9B7D-9BD5FC91D1BD}">
      <dgm:prSet/>
      <dgm:spPr/>
      <dgm:t>
        <a:bodyPr/>
        <a:lstStyle/>
        <a:p>
          <a:endParaRPr lang="en-US"/>
        </a:p>
      </dgm:t>
    </dgm:pt>
    <dgm:pt modelId="{0604AD9A-5EE4-4727-B1B8-C297573C570C}" type="sibTrans" cxnId="{37AB81A0-4B39-438D-9B7D-9BD5FC91D1BD}">
      <dgm:prSet/>
      <dgm:spPr/>
      <dgm:t>
        <a:bodyPr/>
        <a:lstStyle/>
        <a:p>
          <a:endParaRPr lang="en-US"/>
        </a:p>
      </dgm:t>
    </dgm:pt>
    <dgm:pt modelId="{88F47629-7E6C-4F13-A325-F7AFF6099F50}">
      <dgm:prSet/>
      <dgm:spPr/>
      <dgm:t>
        <a:bodyPr/>
        <a:lstStyle/>
        <a:p>
          <a:r>
            <a:rPr lang="en-US"/>
            <a:t>How recent does the data need to be?</a:t>
          </a:r>
        </a:p>
      </dgm:t>
    </dgm:pt>
    <dgm:pt modelId="{004F9059-FC04-42CE-A20C-1C3B747FCAD3}" type="parTrans" cxnId="{389B1B69-915E-4102-84A2-12C653D5D1C8}">
      <dgm:prSet/>
      <dgm:spPr/>
      <dgm:t>
        <a:bodyPr/>
        <a:lstStyle/>
        <a:p>
          <a:endParaRPr lang="en-US"/>
        </a:p>
      </dgm:t>
    </dgm:pt>
    <dgm:pt modelId="{C36C6011-546D-4E10-AC12-6200129E2C46}" type="sibTrans" cxnId="{389B1B69-915E-4102-84A2-12C653D5D1C8}">
      <dgm:prSet/>
      <dgm:spPr/>
      <dgm:t>
        <a:bodyPr/>
        <a:lstStyle/>
        <a:p>
          <a:endParaRPr lang="en-US"/>
        </a:p>
      </dgm:t>
    </dgm:pt>
    <dgm:pt modelId="{97637D77-544F-4ADC-9FF0-4B27A0B0268D}">
      <dgm:prSet/>
      <dgm:spPr/>
      <dgm:t>
        <a:bodyPr/>
        <a:lstStyle/>
        <a:p>
          <a:r>
            <a:rPr lang="en-US"/>
            <a:t>Once a day? E.g. Create a new offer for a customer segment?</a:t>
          </a:r>
        </a:p>
      </dgm:t>
    </dgm:pt>
    <dgm:pt modelId="{2F440FD7-81DE-4426-81AD-2F4B7BA64553}" type="parTrans" cxnId="{5D810C13-79EE-4355-AA2D-3FEEC0D22BD1}">
      <dgm:prSet/>
      <dgm:spPr/>
      <dgm:t>
        <a:bodyPr/>
        <a:lstStyle/>
        <a:p>
          <a:endParaRPr lang="en-US"/>
        </a:p>
      </dgm:t>
    </dgm:pt>
    <dgm:pt modelId="{D78271A3-E14D-4918-9AA6-527EF98DA453}" type="sibTrans" cxnId="{5D810C13-79EE-4355-AA2D-3FEEC0D22BD1}">
      <dgm:prSet/>
      <dgm:spPr/>
      <dgm:t>
        <a:bodyPr/>
        <a:lstStyle/>
        <a:p>
          <a:endParaRPr lang="en-US"/>
        </a:p>
      </dgm:t>
    </dgm:pt>
    <dgm:pt modelId="{CBDCCC8A-4AF6-4CC7-A912-F5DD1D3C0600}">
      <dgm:prSet/>
      <dgm:spPr/>
      <dgm:t>
        <a:bodyPr/>
        <a:lstStyle/>
        <a:p>
          <a:r>
            <a:rPr lang="en-US"/>
            <a:t>Once every hour? E.g. I need to see activities during the day. (Traffic)</a:t>
          </a:r>
        </a:p>
      </dgm:t>
    </dgm:pt>
    <dgm:pt modelId="{B7A20207-4D32-406E-B072-7F8091D7BC9E}" type="parTrans" cxnId="{1D3BF512-30DE-433D-9851-1A1032025038}">
      <dgm:prSet/>
      <dgm:spPr/>
      <dgm:t>
        <a:bodyPr/>
        <a:lstStyle/>
        <a:p>
          <a:endParaRPr lang="en-US"/>
        </a:p>
      </dgm:t>
    </dgm:pt>
    <dgm:pt modelId="{C9A1810D-F6C5-456B-AA7A-D101E3DE0C21}" type="sibTrans" cxnId="{1D3BF512-30DE-433D-9851-1A1032025038}">
      <dgm:prSet/>
      <dgm:spPr/>
      <dgm:t>
        <a:bodyPr/>
        <a:lstStyle/>
        <a:p>
          <a:endParaRPr lang="en-US"/>
        </a:p>
      </dgm:t>
    </dgm:pt>
    <dgm:pt modelId="{8CFDAD12-C40F-414D-BA28-579AE37AE345}">
      <dgm:prSet/>
      <dgm:spPr/>
      <dgm:t>
        <a:bodyPr/>
        <a:lstStyle/>
        <a:p>
          <a:r>
            <a:rPr lang="en-US"/>
            <a:t>(Near) real time? E.g. I need to identify fraudulent activities to prevent cost explosion. (SIM-Boxes)</a:t>
          </a:r>
        </a:p>
      </dgm:t>
    </dgm:pt>
    <dgm:pt modelId="{600F81BD-B004-4D39-BB2E-BBB292684831}" type="parTrans" cxnId="{5B1723CB-0C64-4CBB-B5FD-43BF8ACA2961}">
      <dgm:prSet/>
      <dgm:spPr/>
      <dgm:t>
        <a:bodyPr/>
        <a:lstStyle/>
        <a:p>
          <a:endParaRPr lang="en-US"/>
        </a:p>
      </dgm:t>
    </dgm:pt>
    <dgm:pt modelId="{A33A9872-2674-444E-8BA9-D0DDF553216D}" type="sibTrans" cxnId="{5B1723CB-0C64-4CBB-B5FD-43BF8ACA2961}">
      <dgm:prSet/>
      <dgm:spPr/>
      <dgm:t>
        <a:bodyPr/>
        <a:lstStyle/>
        <a:p>
          <a:endParaRPr lang="en-US"/>
        </a:p>
      </dgm:t>
    </dgm:pt>
    <dgm:pt modelId="{8C8177CA-1055-4CFE-93D8-777C3AC5BCFA}">
      <dgm:prSet/>
      <dgm:spPr/>
      <dgm:t>
        <a:bodyPr/>
        <a:lstStyle/>
        <a:p>
          <a:r>
            <a:rPr lang="en-US"/>
            <a:t>How is the data loaded?</a:t>
          </a:r>
        </a:p>
      </dgm:t>
    </dgm:pt>
    <dgm:pt modelId="{C83F0B19-A8BD-435C-A526-8AC9A69CACED}" type="parTrans" cxnId="{8AF015F2-1B14-4385-B3C6-BA542165771E}">
      <dgm:prSet/>
      <dgm:spPr/>
      <dgm:t>
        <a:bodyPr/>
        <a:lstStyle/>
        <a:p>
          <a:endParaRPr lang="en-US"/>
        </a:p>
      </dgm:t>
    </dgm:pt>
    <dgm:pt modelId="{C35E7B8A-C80B-47E6-AD04-FA7DD52A725A}" type="sibTrans" cxnId="{8AF015F2-1B14-4385-B3C6-BA542165771E}">
      <dgm:prSet/>
      <dgm:spPr/>
      <dgm:t>
        <a:bodyPr/>
        <a:lstStyle/>
        <a:p>
          <a:endParaRPr lang="en-US"/>
        </a:p>
      </dgm:t>
    </dgm:pt>
    <dgm:pt modelId="{196CFF48-DC1B-44E6-9922-4912F3D23626}">
      <dgm:prSet/>
      <dgm:spPr/>
      <dgm:t>
        <a:bodyPr/>
        <a:lstStyle/>
        <a:p>
          <a:r>
            <a:rPr lang="en-US"/>
            <a:t>Batch: Schedule the loading on a fixed time basis</a:t>
          </a:r>
        </a:p>
      </dgm:t>
    </dgm:pt>
    <dgm:pt modelId="{AEC715A8-1EB7-4BDF-960C-F25E21C5F735}" type="parTrans" cxnId="{9CE66818-9842-4F41-93CB-6CE9A78BF11B}">
      <dgm:prSet/>
      <dgm:spPr/>
      <dgm:t>
        <a:bodyPr/>
        <a:lstStyle/>
        <a:p>
          <a:endParaRPr lang="en-US"/>
        </a:p>
      </dgm:t>
    </dgm:pt>
    <dgm:pt modelId="{081EB442-DF98-481E-AED2-379C9500643C}" type="sibTrans" cxnId="{9CE66818-9842-4F41-93CB-6CE9A78BF11B}">
      <dgm:prSet/>
      <dgm:spPr/>
      <dgm:t>
        <a:bodyPr/>
        <a:lstStyle/>
        <a:p>
          <a:endParaRPr lang="en-US"/>
        </a:p>
      </dgm:t>
    </dgm:pt>
    <dgm:pt modelId="{30A760E6-0239-4F5D-B93E-D1B550AADFCE}">
      <dgm:prSet/>
      <dgm:spPr/>
      <dgm:t>
        <a:bodyPr/>
        <a:lstStyle/>
        <a:p>
          <a:r>
            <a:rPr lang="en-US"/>
            <a:t>Near, Real time? Decrease the batch time.</a:t>
          </a:r>
        </a:p>
      </dgm:t>
    </dgm:pt>
    <dgm:pt modelId="{B83C0FD1-1A0D-4076-8269-3EA10546A03A}" type="parTrans" cxnId="{9D857CE1-DF03-4932-BEE4-6806508434A7}">
      <dgm:prSet/>
      <dgm:spPr/>
      <dgm:t>
        <a:bodyPr/>
        <a:lstStyle/>
        <a:p>
          <a:endParaRPr lang="en-US"/>
        </a:p>
      </dgm:t>
    </dgm:pt>
    <dgm:pt modelId="{A27BE4FC-6B2B-4BF9-B086-23DF26F006FB}" type="sibTrans" cxnId="{9D857CE1-DF03-4932-BEE4-6806508434A7}">
      <dgm:prSet/>
      <dgm:spPr/>
      <dgm:t>
        <a:bodyPr/>
        <a:lstStyle/>
        <a:p>
          <a:endParaRPr lang="en-US"/>
        </a:p>
      </dgm:t>
    </dgm:pt>
    <dgm:pt modelId="{8687C0EB-7982-437D-8842-291B00C6407D}">
      <dgm:prSet/>
      <dgm:spPr/>
      <dgm:t>
        <a:bodyPr/>
        <a:lstStyle/>
        <a:p>
          <a:r>
            <a:rPr lang="en-US"/>
            <a:t>Streaming: Let the data come to you (Listener)</a:t>
          </a:r>
        </a:p>
      </dgm:t>
    </dgm:pt>
    <dgm:pt modelId="{E8A39052-411C-4155-8F58-4C0523FD2DF8}" type="parTrans" cxnId="{FA6AD78E-1C95-48FA-BAAA-6A949508EEBE}">
      <dgm:prSet/>
      <dgm:spPr/>
      <dgm:t>
        <a:bodyPr/>
        <a:lstStyle/>
        <a:p>
          <a:endParaRPr lang="en-US"/>
        </a:p>
      </dgm:t>
    </dgm:pt>
    <dgm:pt modelId="{7D5AB342-273F-4CA7-BFB1-ECB646D3E1FD}" type="sibTrans" cxnId="{FA6AD78E-1C95-48FA-BAAA-6A949508EEBE}">
      <dgm:prSet/>
      <dgm:spPr/>
      <dgm:t>
        <a:bodyPr/>
        <a:lstStyle/>
        <a:p>
          <a:endParaRPr lang="en-US"/>
        </a:p>
      </dgm:t>
    </dgm:pt>
    <dgm:pt modelId="{79E7D53D-36DD-42E5-A9CB-20ED0B3AA93F}" type="pres">
      <dgm:prSet presAssocID="{982094C0-E6AA-4640-BE4E-B13FC7299E99}" presName="root" presStyleCnt="0">
        <dgm:presLayoutVars>
          <dgm:dir/>
          <dgm:resizeHandles val="exact"/>
        </dgm:presLayoutVars>
      </dgm:prSet>
      <dgm:spPr/>
    </dgm:pt>
    <dgm:pt modelId="{269FA557-6B95-45A6-8C6D-58B311D88ED8}" type="pres">
      <dgm:prSet presAssocID="{666EFD21-8C37-4388-9F1D-008D325F7664}" presName="compNode" presStyleCnt="0"/>
      <dgm:spPr/>
    </dgm:pt>
    <dgm:pt modelId="{FDA515A2-85A2-4EF2-A00B-E2A87E157565}" type="pres">
      <dgm:prSet presAssocID="{666EFD21-8C37-4388-9F1D-008D325F7664}" presName="bgRect" presStyleLbl="bgShp" presStyleIdx="0" presStyleCnt="3"/>
      <dgm:spPr/>
    </dgm:pt>
    <dgm:pt modelId="{06E59B99-9D4A-4488-BC38-1C84ACB4F87F}" type="pres">
      <dgm:prSet presAssocID="{666EFD21-8C37-4388-9F1D-008D325F766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Bar Chart"/>
        </a:ext>
      </dgm:extLst>
    </dgm:pt>
    <dgm:pt modelId="{136FAB72-73F7-4F51-8FA5-28D82D19D273}" type="pres">
      <dgm:prSet presAssocID="{666EFD21-8C37-4388-9F1D-008D325F7664}" presName="spaceRect" presStyleCnt="0"/>
      <dgm:spPr/>
    </dgm:pt>
    <dgm:pt modelId="{6842FA08-AFEB-454C-A195-596EA75D15D4}" type="pres">
      <dgm:prSet presAssocID="{666EFD21-8C37-4388-9F1D-008D325F7664}" presName="parTx" presStyleLbl="revTx" presStyleIdx="0" presStyleCnt="6">
        <dgm:presLayoutVars>
          <dgm:chMax val="0"/>
          <dgm:chPref val="0"/>
        </dgm:presLayoutVars>
      </dgm:prSet>
      <dgm:spPr/>
    </dgm:pt>
    <dgm:pt modelId="{057E4706-088E-44C0-A48B-57E079CF3BC6}" type="pres">
      <dgm:prSet presAssocID="{666EFD21-8C37-4388-9F1D-008D325F7664}" presName="desTx" presStyleLbl="revTx" presStyleIdx="1" presStyleCnt="6">
        <dgm:presLayoutVars/>
      </dgm:prSet>
      <dgm:spPr/>
    </dgm:pt>
    <dgm:pt modelId="{C4DFADD6-124F-4D19-BE21-05EB8A10FF9A}" type="pres">
      <dgm:prSet presAssocID="{A8DF37C6-B09A-4060-BBE9-530153097E5F}" presName="sibTrans" presStyleCnt="0"/>
      <dgm:spPr/>
    </dgm:pt>
    <dgm:pt modelId="{9E22303F-9185-4512-83FE-C560FD460263}" type="pres">
      <dgm:prSet presAssocID="{88F47629-7E6C-4F13-A325-F7AFF6099F50}" presName="compNode" presStyleCnt="0"/>
      <dgm:spPr/>
    </dgm:pt>
    <dgm:pt modelId="{87B92E5C-7BEA-47E9-B28B-0A05C8175A78}" type="pres">
      <dgm:prSet presAssocID="{88F47629-7E6C-4F13-A325-F7AFF6099F50}" presName="bgRect" presStyleLbl="bgShp" presStyleIdx="1" presStyleCnt="3"/>
      <dgm:spPr/>
    </dgm:pt>
    <dgm:pt modelId="{2E1EE462-EEF0-4AA1-9CE8-849E1841FC0B}" type="pres">
      <dgm:prSet presAssocID="{88F47629-7E6C-4F13-A325-F7AFF6099F5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tcoin"/>
        </a:ext>
      </dgm:extLst>
    </dgm:pt>
    <dgm:pt modelId="{1C7234C1-ED68-438D-A9A2-75058D84E75C}" type="pres">
      <dgm:prSet presAssocID="{88F47629-7E6C-4F13-A325-F7AFF6099F50}" presName="spaceRect" presStyleCnt="0"/>
      <dgm:spPr/>
    </dgm:pt>
    <dgm:pt modelId="{4217E4F0-3710-477C-8258-2021088E210A}" type="pres">
      <dgm:prSet presAssocID="{88F47629-7E6C-4F13-A325-F7AFF6099F50}" presName="parTx" presStyleLbl="revTx" presStyleIdx="2" presStyleCnt="6">
        <dgm:presLayoutVars>
          <dgm:chMax val="0"/>
          <dgm:chPref val="0"/>
        </dgm:presLayoutVars>
      </dgm:prSet>
      <dgm:spPr/>
    </dgm:pt>
    <dgm:pt modelId="{14223D71-10B0-45C3-BC81-DFC7990A8012}" type="pres">
      <dgm:prSet presAssocID="{88F47629-7E6C-4F13-A325-F7AFF6099F50}" presName="desTx" presStyleLbl="revTx" presStyleIdx="3" presStyleCnt="6">
        <dgm:presLayoutVars/>
      </dgm:prSet>
      <dgm:spPr/>
    </dgm:pt>
    <dgm:pt modelId="{2208FD55-59B9-47FE-816D-C86DCE6BD574}" type="pres">
      <dgm:prSet presAssocID="{C36C6011-546D-4E10-AC12-6200129E2C46}" presName="sibTrans" presStyleCnt="0"/>
      <dgm:spPr/>
    </dgm:pt>
    <dgm:pt modelId="{8963A9A0-790C-4588-90D1-D06776AD48A1}" type="pres">
      <dgm:prSet presAssocID="{8C8177CA-1055-4CFE-93D8-777C3AC5BCFA}" presName="compNode" presStyleCnt="0"/>
      <dgm:spPr/>
    </dgm:pt>
    <dgm:pt modelId="{09880854-ECF0-46E1-B7AE-86D7F54DF835}" type="pres">
      <dgm:prSet presAssocID="{8C8177CA-1055-4CFE-93D8-777C3AC5BCFA}" presName="bgRect" presStyleLbl="bgShp" presStyleIdx="2" presStyleCnt="3"/>
      <dgm:spPr/>
    </dgm:pt>
    <dgm:pt modelId="{44E85E7E-3A3F-44C9-B681-1C1799F3C5A0}" type="pres">
      <dgm:prSet presAssocID="{8C8177CA-1055-4CFE-93D8-777C3AC5BCF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06F77F8D-076E-4305-BCE7-EF150856BF0D}" type="pres">
      <dgm:prSet presAssocID="{8C8177CA-1055-4CFE-93D8-777C3AC5BCFA}" presName="spaceRect" presStyleCnt="0"/>
      <dgm:spPr/>
    </dgm:pt>
    <dgm:pt modelId="{46632BB7-0374-4117-9D32-08C5A07DFC0A}" type="pres">
      <dgm:prSet presAssocID="{8C8177CA-1055-4CFE-93D8-777C3AC5BCFA}" presName="parTx" presStyleLbl="revTx" presStyleIdx="4" presStyleCnt="6">
        <dgm:presLayoutVars>
          <dgm:chMax val="0"/>
          <dgm:chPref val="0"/>
        </dgm:presLayoutVars>
      </dgm:prSet>
      <dgm:spPr/>
    </dgm:pt>
    <dgm:pt modelId="{9059EDF8-F642-4832-8D1D-9BE149FDD348}" type="pres">
      <dgm:prSet presAssocID="{8C8177CA-1055-4CFE-93D8-777C3AC5BCFA}" presName="desTx" presStyleLbl="revTx" presStyleIdx="5" presStyleCnt="6">
        <dgm:presLayoutVars/>
      </dgm:prSet>
      <dgm:spPr/>
    </dgm:pt>
  </dgm:ptLst>
  <dgm:cxnLst>
    <dgm:cxn modelId="{C836E801-5B4E-40F6-8300-549889BBA227}" srcId="{982094C0-E6AA-4640-BE4E-B13FC7299E99}" destId="{666EFD21-8C37-4388-9F1D-008D325F7664}" srcOrd="0" destOrd="0" parTransId="{FB44A37F-5085-4986-8F52-F10BC93AB7D0}" sibTransId="{A8DF37C6-B09A-4060-BBE9-530153097E5F}"/>
    <dgm:cxn modelId="{E35A1102-D34D-4592-AB54-1E295EF0AC92}" type="presOf" srcId="{30A760E6-0239-4F5D-B93E-D1B550AADFCE}" destId="{9059EDF8-F642-4832-8D1D-9BE149FDD348}" srcOrd="0" destOrd="1" presId="urn:microsoft.com/office/officeart/2018/2/layout/IconVerticalSolidList"/>
    <dgm:cxn modelId="{1D3BF512-30DE-433D-9851-1A1032025038}" srcId="{88F47629-7E6C-4F13-A325-F7AFF6099F50}" destId="{CBDCCC8A-4AF6-4CC7-A912-F5DD1D3C0600}" srcOrd="1" destOrd="0" parTransId="{B7A20207-4D32-406E-B072-7F8091D7BC9E}" sibTransId="{C9A1810D-F6C5-456B-AA7A-D101E3DE0C21}"/>
    <dgm:cxn modelId="{5D810C13-79EE-4355-AA2D-3FEEC0D22BD1}" srcId="{88F47629-7E6C-4F13-A325-F7AFF6099F50}" destId="{97637D77-544F-4ADC-9FF0-4B27A0B0268D}" srcOrd="0" destOrd="0" parTransId="{2F440FD7-81DE-4426-81AD-2F4B7BA64553}" sibTransId="{D78271A3-E14D-4918-9AA6-527EF98DA453}"/>
    <dgm:cxn modelId="{9CE66818-9842-4F41-93CB-6CE9A78BF11B}" srcId="{8C8177CA-1055-4CFE-93D8-777C3AC5BCFA}" destId="{196CFF48-DC1B-44E6-9922-4912F3D23626}" srcOrd="0" destOrd="0" parTransId="{AEC715A8-1EB7-4BDF-960C-F25E21C5F735}" sibTransId="{081EB442-DF98-481E-AED2-379C9500643C}"/>
    <dgm:cxn modelId="{E6A97F26-F96B-483E-8565-B5B16A3E880E}" type="presOf" srcId="{982094C0-E6AA-4640-BE4E-B13FC7299E99}" destId="{79E7D53D-36DD-42E5-A9CB-20ED0B3AA93F}" srcOrd="0" destOrd="0" presId="urn:microsoft.com/office/officeart/2018/2/layout/IconVerticalSolidList"/>
    <dgm:cxn modelId="{CC8FC02E-A254-4EDB-8D95-528C22748723}" type="presOf" srcId="{8687C0EB-7982-437D-8842-291B00C6407D}" destId="{9059EDF8-F642-4832-8D1D-9BE149FDD348}" srcOrd="0" destOrd="2" presId="urn:microsoft.com/office/officeart/2018/2/layout/IconVerticalSolidList"/>
    <dgm:cxn modelId="{AB424466-031C-401E-A28E-1C2A71D9D712}" type="presOf" srcId="{196CFF48-DC1B-44E6-9922-4912F3D23626}" destId="{9059EDF8-F642-4832-8D1D-9BE149FDD348}" srcOrd="0" destOrd="0" presId="urn:microsoft.com/office/officeart/2018/2/layout/IconVerticalSolidList"/>
    <dgm:cxn modelId="{389B1B69-915E-4102-84A2-12C653D5D1C8}" srcId="{982094C0-E6AA-4640-BE4E-B13FC7299E99}" destId="{88F47629-7E6C-4F13-A325-F7AFF6099F50}" srcOrd="1" destOrd="0" parTransId="{004F9059-FC04-42CE-A20C-1C3B747FCAD3}" sibTransId="{C36C6011-546D-4E10-AC12-6200129E2C46}"/>
    <dgm:cxn modelId="{FA6AD78E-1C95-48FA-BAAA-6A949508EEBE}" srcId="{8C8177CA-1055-4CFE-93D8-777C3AC5BCFA}" destId="{8687C0EB-7982-437D-8842-291B00C6407D}" srcOrd="2" destOrd="0" parTransId="{E8A39052-411C-4155-8F58-4C0523FD2DF8}" sibTransId="{7D5AB342-273F-4CA7-BFB1-ECB646D3E1FD}"/>
    <dgm:cxn modelId="{F3702D91-CD0D-4BF1-BF5F-9DF0FD9FCD58}" type="presOf" srcId="{A03F9EB9-0FDA-4120-ACBB-4FD2AF2DBD17}" destId="{057E4706-088E-44C0-A48B-57E079CF3BC6}" srcOrd="0" destOrd="0" presId="urn:microsoft.com/office/officeart/2018/2/layout/IconVerticalSolidList"/>
    <dgm:cxn modelId="{8AB5E893-3C8E-4EF3-92D9-B46EEA986815}" type="presOf" srcId="{CBDCCC8A-4AF6-4CC7-A912-F5DD1D3C0600}" destId="{14223D71-10B0-45C3-BC81-DFC7990A8012}" srcOrd="0" destOrd="1" presId="urn:microsoft.com/office/officeart/2018/2/layout/IconVerticalSolidList"/>
    <dgm:cxn modelId="{37AB81A0-4B39-438D-9B7D-9BD5FC91D1BD}" srcId="{666EFD21-8C37-4388-9F1D-008D325F7664}" destId="{A03F9EB9-0FDA-4120-ACBB-4FD2AF2DBD17}" srcOrd="0" destOrd="0" parTransId="{591CB5BB-86B8-44D1-9CBF-C7BC33B63023}" sibTransId="{0604AD9A-5EE4-4727-B1B8-C297573C570C}"/>
    <dgm:cxn modelId="{0145CBA2-EF67-4D32-95E2-DD9C6162F1C7}" type="presOf" srcId="{97637D77-544F-4ADC-9FF0-4B27A0B0268D}" destId="{14223D71-10B0-45C3-BC81-DFC7990A8012}" srcOrd="0" destOrd="0" presId="urn:microsoft.com/office/officeart/2018/2/layout/IconVerticalSolidList"/>
    <dgm:cxn modelId="{F1D8E9BA-214B-442E-8049-5620C8F7CECE}" type="presOf" srcId="{8C8177CA-1055-4CFE-93D8-777C3AC5BCFA}" destId="{46632BB7-0374-4117-9D32-08C5A07DFC0A}" srcOrd="0" destOrd="0" presId="urn:microsoft.com/office/officeart/2018/2/layout/IconVerticalSolidList"/>
    <dgm:cxn modelId="{5B1723CB-0C64-4CBB-B5FD-43BF8ACA2961}" srcId="{88F47629-7E6C-4F13-A325-F7AFF6099F50}" destId="{8CFDAD12-C40F-414D-BA28-579AE37AE345}" srcOrd="2" destOrd="0" parTransId="{600F81BD-B004-4D39-BB2E-BBB292684831}" sibTransId="{A33A9872-2674-444E-8BA9-D0DDF553216D}"/>
    <dgm:cxn modelId="{8C02DBDD-E5C7-475E-87AC-8EFC6C33679F}" type="presOf" srcId="{88F47629-7E6C-4F13-A325-F7AFF6099F50}" destId="{4217E4F0-3710-477C-8258-2021088E210A}" srcOrd="0" destOrd="0" presId="urn:microsoft.com/office/officeart/2018/2/layout/IconVerticalSolidList"/>
    <dgm:cxn modelId="{9D857CE1-DF03-4932-BEE4-6806508434A7}" srcId="{8C8177CA-1055-4CFE-93D8-777C3AC5BCFA}" destId="{30A760E6-0239-4F5D-B93E-D1B550AADFCE}" srcOrd="1" destOrd="0" parTransId="{B83C0FD1-1A0D-4076-8269-3EA10546A03A}" sibTransId="{A27BE4FC-6B2B-4BF9-B086-23DF26F006FB}"/>
    <dgm:cxn modelId="{B472E3EC-4D37-4976-8A41-6A9B399C7302}" type="presOf" srcId="{8CFDAD12-C40F-414D-BA28-579AE37AE345}" destId="{14223D71-10B0-45C3-BC81-DFC7990A8012}" srcOrd="0" destOrd="2" presId="urn:microsoft.com/office/officeart/2018/2/layout/IconVerticalSolidList"/>
    <dgm:cxn modelId="{8AF015F2-1B14-4385-B3C6-BA542165771E}" srcId="{982094C0-E6AA-4640-BE4E-B13FC7299E99}" destId="{8C8177CA-1055-4CFE-93D8-777C3AC5BCFA}" srcOrd="2" destOrd="0" parTransId="{C83F0B19-A8BD-435C-A526-8AC9A69CACED}" sibTransId="{C35E7B8A-C80B-47E6-AD04-FA7DD52A725A}"/>
    <dgm:cxn modelId="{5BA303F4-8BB0-401D-8C3E-BCB07ACEDC86}" type="presOf" srcId="{666EFD21-8C37-4388-9F1D-008D325F7664}" destId="{6842FA08-AFEB-454C-A195-596EA75D15D4}" srcOrd="0" destOrd="0" presId="urn:microsoft.com/office/officeart/2018/2/layout/IconVerticalSolidList"/>
    <dgm:cxn modelId="{37DF7988-430E-4C29-A5C0-1BDCE7D774DB}" type="presParOf" srcId="{79E7D53D-36DD-42E5-A9CB-20ED0B3AA93F}" destId="{269FA557-6B95-45A6-8C6D-58B311D88ED8}" srcOrd="0" destOrd="0" presId="urn:microsoft.com/office/officeart/2018/2/layout/IconVerticalSolidList"/>
    <dgm:cxn modelId="{41709754-7FD7-4702-BCCA-0AC6BB691FC9}" type="presParOf" srcId="{269FA557-6B95-45A6-8C6D-58B311D88ED8}" destId="{FDA515A2-85A2-4EF2-A00B-E2A87E157565}" srcOrd="0" destOrd="0" presId="urn:microsoft.com/office/officeart/2018/2/layout/IconVerticalSolidList"/>
    <dgm:cxn modelId="{BC1124A8-219B-4762-BB37-C95B0129B8BE}" type="presParOf" srcId="{269FA557-6B95-45A6-8C6D-58B311D88ED8}" destId="{06E59B99-9D4A-4488-BC38-1C84ACB4F87F}" srcOrd="1" destOrd="0" presId="urn:microsoft.com/office/officeart/2018/2/layout/IconVerticalSolidList"/>
    <dgm:cxn modelId="{8481C5B2-195D-48F9-BF13-83E8FE4E26FF}" type="presParOf" srcId="{269FA557-6B95-45A6-8C6D-58B311D88ED8}" destId="{136FAB72-73F7-4F51-8FA5-28D82D19D273}" srcOrd="2" destOrd="0" presId="urn:microsoft.com/office/officeart/2018/2/layout/IconVerticalSolidList"/>
    <dgm:cxn modelId="{8FFF792D-191C-4A97-9558-AABAFD5F128C}" type="presParOf" srcId="{269FA557-6B95-45A6-8C6D-58B311D88ED8}" destId="{6842FA08-AFEB-454C-A195-596EA75D15D4}" srcOrd="3" destOrd="0" presId="urn:microsoft.com/office/officeart/2018/2/layout/IconVerticalSolidList"/>
    <dgm:cxn modelId="{92E72F0B-D398-4148-B0BF-22AEE518E8DD}" type="presParOf" srcId="{269FA557-6B95-45A6-8C6D-58B311D88ED8}" destId="{057E4706-088E-44C0-A48B-57E079CF3BC6}" srcOrd="4" destOrd="0" presId="urn:microsoft.com/office/officeart/2018/2/layout/IconVerticalSolidList"/>
    <dgm:cxn modelId="{680349E9-0DB5-413F-9BEF-3644CDE58154}" type="presParOf" srcId="{79E7D53D-36DD-42E5-A9CB-20ED0B3AA93F}" destId="{C4DFADD6-124F-4D19-BE21-05EB8A10FF9A}" srcOrd="1" destOrd="0" presId="urn:microsoft.com/office/officeart/2018/2/layout/IconVerticalSolidList"/>
    <dgm:cxn modelId="{726BC713-B29A-4AE4-8D2C-EB3E56F328C8}" type="presParOf" srcId="{79E7D53D-36DD-42E5-A9CB-20ED0B3AA93F}" destId="{9E22303F-9185-4512-83FE-C560FD460263}" srcOrd="2" destOrd="0" presId="urn:microsoft.com/office/officeart/2018/2/layout/IconVerticalSolidList"/>
    <dgm:cxn modelId="{C5C3CE57-CB6B-423F-969C-EAD2A1F3FB11}" type="presParOf" srcId="{9E22303F-9185-4512-83FE-C560FD460263}" destId="{87B92E5C-7BEA-47E9-B28B-0A05C8175A78}" srcOrd="0" destOrd="0" presId="urn:microsoft.com/office/officeart/2018/2/layout/IconVerticalSolidList"/>
    <dgm:cxn modelId="{135A1B2B-B215-4AE3-88E2-2D4CD10DD205}" type="presParOf" srcId="{9E22303F-9185-4512-83FE-C560FD460263}" destId="{2E1EE462-EEF0-4AA1-9CE8-849E1841FC0B}" srcOrd="1" destOrd="0" presId="urn:microsoft.com/office/officeart/2018/2/layout/IconVerticalSolidList"/>
    <dgm:cxn modelId="{A47D23F1-EB54-450D-8EBE-45B49759BBA6}" type="presParOf" srcId="{9E22303F-9185-4512-83FE-C560FD460263}" destId="{1C7234C1-ED68-438D-A9A2-75058D84E75C}" srcOrd="2" destOrd="0" presId="urn:microsoft.com/office/officeart/2018/2/layout/IconVerticalSolidList"/>
    <dgm:cxn modelId="{F4617033-82EF-4234-9F23-7063A1B96510}" type="presParOf" srcId="{9E22303F-9185-4512-83FE-C560FD460263}" destId="{4217E4F0-3710-477C-8258-2021088E210A}" srcOrd="3" destOrd="0" presId="urn:microsoft.com/office/officeart/2018/2/layout/IconVerticalSolidList"/>
    <dgm:cxn modelId="{2A834611-F85C-448E-BF47-4A5CE1500A2A}" type="presParOf" srcId="{9E22303F-9185-4512-83FE-C560FD460263}" destId="{14223D71-10B0-45C3-BC81-DFC7990A8012}" srcOrd="4" destOrd="0" presId="urn:microsoft.com/office/officeart/2018/2/layout/IconVerticalSolidList"/>
    <dgm:cxn modelId="{F36772A4-C099-4186-B24B-6AA1C6E9A5A1}" type="presParOf" srcId="{79E7D53D-36DD-42E5-A9CB-20ED0B3AA93F}" destId="{2208FD55-59B9-47FE-816D-C86DCE6BD574}" srcOrd="3" destOrd="0" presId="urn:microsoft.com/office/officeart/2018/2/layout/IconVerticalSolidList"/>
    <dgm:cxn modelId="{C104FCBA-A198-4B15-83E2-4E6315AFCA87}" type="presParOf" srcId="{79E7D53D-36DD-42E5-A9CB-20ED0B3AA93F}" destId="{8963A9A0-790C-4588-90D1-D06776AD48A1}" srcOrd="4" destOrd="0" presId="urn:microsoft.com/office/officeart/2018/2/layout/IconVerticalSolidList"/>
    <dgm:cxn modelId="{264C487A-2EB5-4C20-8EC1-3DCC57ADB2BD}" type="presParOf" srcId="{8963A9A0-790C-4588-90D1-D06776AD48A1}" destId="{09880854-ECF0-46E1-B7AE-86D7F54DF835}" srcOrd="0" destOrd="0" presId="urn:microsoft.com/office/officeart/2018/2/layout/IconVerticalSolidList"/>
    <dgm:cxn modelId="{0A867E05-FA02-467A-9FE4-AA1254C3FAD8}" type="presParOf" srcId="{8963A9A0-790C-4588-90D1-D06776AD48A1}" destId="{44E85E7E-3A3F-44C9-B681-1C1799F3C5A0}" srcOrd="1" destOrd="0" presId="urn:microsoft.com/office/officeart/2018/2/layout/IconVerticalSolidList"/>
    <dgm:cxn modelId="{CB130FC7-72A2-4895-A1A2-D69695D155B4}" type="presParOf" srcId="{8963A9A0-790C-4588-90D1-D06776AD48A1}" destId="{06F77F8D-076E-4305-BCE7-EF150856BF0D}" srcOrd="2" destOrd="0" presId="urn:microsoft.com/office/officeart/2018/2/layout/IconVerticalSolidList"/>
    <dgm:cxn modelId="{F0056C80-CDC6-4D40-86A1-0535B7B9EEE4}" type="presParOf" srcId="{8963A9A0-790C-4588-90D1-D06776AD48A1}" destId="{46632BB7-0374-4117-9D32-08C5A07DFC0A}" srcOrd="3" destOrd="0" presId="urn:microsoft.com/office/officeart/2018/2/layout/IconVerticalSolidList"/>
    <dgm:cxn modelId="{CE573CE9-E8CD-4C9B-BECC-B7CD875697DD}" type="presParOf" srcId="{8963A9A0-790C-4588-90D1-D06776AD48A1}" destId="{9059EDF8-F642-4832-8D1D-9BE149FDD348}"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42BBEFE-D0D9-432D-AF5A-EEB5381CF596}"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GB"/>
        </a:p>
      </dgm:t>
    </dgm:pt>
    <dgm:pt modelId="{AB11B119-06ED-4E2A-BF77-7BB845B11EA2}">
      <dgm:prSet phldrT="[Text]"/>
      <dgm:spPr>
        <a:solidFill>
          <a:schemeClr val="accent6">
            <a:lumMod val="75000"/>
          </a:schemeClr>
        </a:solidFill>
      </dgm:spPr>
      <dgm:t>
        <a:bodyPr/>
        <a:lstStyle/>
        <a:p>
          <a:r>
            <a:rPr lang="de-AT" b="1" dirty="0"/>
            <a:t>Technical</a:t>
          </a:r>
          <a:endParaRPr lang="en-GB" b="1" dirty="0"/>
        </a:p>
      </dgm:t>
    </dgm:pt>
    <dgm:pt modelId="{7DF5C944-0BD8-4226-BE3E-11AFE7D69E69}" type="parTrans" cxnId="{83B5814B-E647-4136-AF99-D9B44979A632}">
      <dgm:prSet/>
      <dgm:spPr/>
      <dgm:t>
        <a:bodyPr/>
        <a:lstStyle/>
        <a:p>
          <a:endParaRPr lang="en-GB"/>
        </a:p>
      </dgm:t>
    </dgm:pt>
    <dgm:pt modelId="{5B0D7CE4-4E72-4D55-AD01-AFDA921B29D9}" type="sibTrans" cxnId="{83B5814B-E647-4136-AF99-D9B44979A632}">
      <dgm:prSet/>
      <dgm:spPr/>
      <dgm:t>
        <a:bodyPr/>
        <a:lstStyle/>
        <a:p>
          <a:endParaRPr lang="en-GB"/>
        </a:p>
      </dgm:t>
    </dgm:pt>
    <dgm:pt modelId="{7435D5E3-EEC8-455C-B826-B7BDA993F44D}">
      <dgm:prSet phldrT="[Text]"/>
      <dgm:spPr/>
      <dgm:t>
        <a:bodyPr/>
        <a:lstStyle/>
        <a:p>
          <a:r>
            <a:rPr lang="de-AT" dirty="0"/>
            <a:t>System/Owner</a:t>
          </a:r>
          <a:endParaRPr lang="en-GB" dirty="0"/>
        </a:p>
      </dgm:t>
    </dgm:pt>
    <dgm:pt modelId="{35CF206D-F427-4FDA-9947-D383C696A80A}" type="parTrans" cxnId="{0E9F0FE0-8C5F-4AEE-928F-CF42DC7C7F02}">
      <dgm:prSet/>
      <dgm:spPr/>
      <dgm:t>
        <a:bodyPr/>
        <a:lstStyle/>
        <a:p>
          <a:endParaRPr lang="en-GB"/>
        </a:p>
      </dgm:t>
    </dgm:pt>
    <dgm:pt modelId="{3C5C4C92-59F8-424E-AA30-86DD57DAF994}" type="sibTrans" cxnId="{0E9F0FE0-8C5F-4AEE-928F-CF42DC7C7F02}">
      <dgm:prSet/>
      <dgm:spPr/>
      <dgm:t>
        <a:bodyPr/>
        <a:lstStyle/>
        <a:p>
          <a:endParaRPr lang="en-GB"/>
        </a:p>
      </dgm:t>
    </dgm:pt>
    <dgm:pt modelId="{AB706484-76D6-4DD6-8EFE-14358E72D9C2}">
      <dgm:prSet phldrT="[Text]"/>
      <dgm:spPr/>
      <dgm:t>
        <a:bodyPr/>
        <a:lstStyle/>
        <a:p>
          <a:r>
            <a:rPr lang="de-AT" dirty="0"/>
            <a:t>Date/Time Zone</a:t>
          </a:r>
          <a:endParaRPr lang="en-GB" dirty="0"/>
        </a:p>
      </dgm:t>
    </dgm:pt>
    <dgm:pt modelId="{27247672-D8BF-443D-9749-A49D9113DDDA}" type="parTrans" cxnId="{7D8FF505-F112-498C-934D-CFA890D78E53}">
      <dgm:prSet/>
      <dgm:spPr/>
      <dgm:t>
        <a:bodyPr/>
        <a:lstStyle/>
        <a:p>
          <a:endParaRPr lang="en-GB"/>
        </a:p>
      </dgm:t>
    </dgm:pt>
    <dgm:pt modelId="{2B3A11A0-430F-4AED-8E16-B95D180D748A}" type="sibTrans" cxnId="{7D8FF505-F112-498C-934D-CFA890D78E53}">
      <dgm:prSet/>
      <dgm:spPr/>
      <dgm:t>
        <a:bodyPr/>
        <a:lstStyle/>
        <a:p>
          <a:endParaRPr lang="en-GB"/>
        </a:p>
      </dgm:t>
    </dgm:pt>
    <dgm:pt modelId="{01E7B319-3E26-471D-9107-033089D3536A}">
      <dgm:prSet phldrT="[Text]"/>
      <dgm:spPr>
        <a:solidFill>
          <a:schemeClr val="accent2">
            <a:lumMod val="75000"/>
          </a:schemeClr>
        </a:solidFill>
      </dgm:spPr>
      <dgm:t>
        <a:bodyPr/>
        <a:lstStyle/>
        <a:p>
          <a:r>
            <a:rPr lang="de-AT" b="1" dirty="0"/>
            <a:t>Business</a:t>
          </a:r>
          <a:endParaRPr lang="en-GB" b="1" dirty="0"/>
        </a:p>
      </dgm:t>
    </dgm:pt>
    <dgm:pt modelId="{36DF706C-3821-46DA-BCA0-32C9B3C4E36F}" type="parTrans" cxnId="{83C8A6C3-642E-4998-9E4C-327BF7852FFD}">
      <dgm:prSet/>
      <dgm:spPr/>
      <dgm:t>
        <a:bodyPr/>
        <a:lstStyle/>
        <a:p>
          <a:endParaRPr lang="en-GB"/>
        </a:p>
      </dgm:t>
    </dgm:pt>
    <dgm:pt modelId="{EF892064-86AA-4D36-9100-BE03390791A9}" type="sibTrans" cxnId="{83C8A6C3-642E-4998-9E4C-327BF7852FFD}">
      <dgm:prSet/>
      <dgm:spPr/>
      <dgm:t>
        <a:bodyPr/>
        <a:lstStyle/>
        <a:p>
          <a:endParaRPr lang="en-GB"/>
        </a:p>
      </dgm:t>
    </dgm:pt>
    <dgm:pt modelId="{7A634F9B-4432-44FA-9BB8-2E3D7591A4C2}">
      <dgm:prSet phldrT="[Text]"/>
      <dgm:spPr/>
      <dgm:t>
        <a:bodyPr/>
        <a:lstStyle/>
        <a:p>
          <a:r>
            <a:rPr lang="de-AT" dirty="0"/>
            <a:t>Name, Definition</a:t>
          </a:r>
          <a:endParaRPr lang="en-GB" dirty="0"/>
        </a:p>
      </dgm:t>
    </dgm:pt>
    <dgm:pt modelId="{9237EC87-D7DF-4225-BF28-57394A4C1706}" type="parTrans" cxnId="{B99C2C25-43D1-4836-8770-ABC7C3D8C56D}">
      <dgm:prSet/>
      <dgm:spPr/>
      <dgm:t>
        <a:bodyPr/>
        <a:lstStyle/>
        <a:p>
          <a:endParaRPr lang="en-GB"/>
        </a:p>
      </dgm:t>
    </dgm:pt>
    <dgm:pt modelId="{29CEDB13-CB3A-4437-BFF7-A2CE89C644ED}" type="sibTrans" cxnId="{B99C2C25-43D1-4836-8770-ABC7C3D8C56D}">
      <dgm:prSet/>
      <dgm:spPr/>
      <dgm:t>
        <a:bodyPr/>
        <a:lstStyle/>
        <a:p>
          <a:endParaRPr lang="en-GB"/>
        </a:p>
      </dgm:t>
    </dgm:pt>
    <dgm:pt modelId="{173F5FE0-E389-49DA-953F-A8DA128603C0}">
      <dgm:prSet phldrT="[Text]"/>
      <dgm:spPr>
        <a:solidFill>
          <a:schemeClr val="accent5">
            <a:lumMod val="75000"/>
          </a:schemeClr>
        </a:solidFill>
      </dgm:spPr>
      <dgm:t>
        <a:bodyPr/>
        <a:lstStyle/>
        <a:p>
          <a:r>
            <a:rPr lang="de-AT" b="1" dirty="0"/>
            <a:t>Process</a:t>
          </a:r>
          <a:endParaRPr lang="en-GB" b="1" dirty="0"/>
        </a:p>
      </dgm:t>
    </dgm:pt>
    <dgm:pt modelId="{A23F94B8-748B-4C66-B3A6-ADB1C4C7BEC2}" type="parTrans" cxnId="{133CD2F1-AA85-4C24-AA47-2D23BE64041D}">
      <dgm:prSet/>
      <dgm:spPr/>
      <dgm:t>
        <a:bodyPr/>
        <a:lstStyle/>
        <a:p>
          <a:endParaRPr lang="en-GB"/>
        </a:p>
      </dgm:t>
    </dgm:pt>
    <dgm:pt modelId="{BC6A4A47-67DD-4405-BF3D-CB0A91DDC21E}" type="sibTrans" cxnId="{133CD2F1-AA85-4C24-AA47-2D23BE64041D}">
      <dgm:prSet/>
      <dgm:spPr/>
      <dgm:t>
        <a:bodyPr/>
        <a:lstStyle/>
        <a:p>
          <a:endParaRPr lang="en-GB"/>
        </a:p>
      </dgm:t>
    </dgm:pt>
    <dgm:pt modelId="{38806CDD-30C0-4222-A116-265F2B7B406F}">
      <dgm:prSet phldrT="[Text]"/>
      <dgm:spPr/>
      <dgm:t>
        <a:bodyPr/>
        <a:lstStyle/>
        <a:p>
          <a:r>
            <a:rPr lang="de-AT" dirty="0"/>
            <a:t>ETL Job ID</a:t>
          </a:r>
          <a:endParaRPr lang="en-GB" dirty="0"/>
        </a:p>
      </dgm:t>
    </dgm:pt>
    <dgm:pt modelId="{1AA867A8-612F-47B7-A9C9-4C47AA253654}" type="parTrans" cxnId="{2E340509-AAE1-4F7A-B8AD-D8BF8098E0D2}">
      <dgm:prSet/>
      <dgm:spPr/>
      <dgm:t>
        <a:bodyPr/>
        <a:lstStyle/>
        <a:p>
          <a:endParaRPr lang="en-GB"/>
        </a:p>
      </dgm:t>
    </dgm:pt>
    <dgm:pt modelId="{C90ADEC1-91E0-40DC-93B7-67524411E587}" type="sibTrans" cxnId="{2E340509-AAE1-4F7A-B8AD-D8BF8098E0D2}">
      <dgm:prSet/>
      <dgm:spPr/>
      <dgm:t>
        <a:bodyPr/>
        <a:lstStyle/>
        <a:p>
          <a:endParaRPr lang="en-GB"/>
        </a:p>
      </dgm:t>
    </dgm:pt>
    <dgm:pt modelId="{8231F75F-B14B-4207-BCBA-52ADCAB3B9DC}">
      <dgm:prSet phldrT="[Text]"/>
      <dgm:spPr/>
      <dgm:t>
        <a:bodyPr/>
        <a:lstStyle/>
        <a:p>
          <a:r>
            <a:rPr lang="de-AT" dirty="0"/>
            <a:t>Quality Checks</a:t>
          </a:r>
          <a:endParaRPr lang="en-GB" dirty="0"/>
        </a:p>
      </dgm:t>
    </dgm:pt>
    <dgm:pt modelId="{7F845FCA-9233-4DEE-A071-3D8A89EE71D6}" type="parTrans" cxnId="{E9B4E87A-202F-4E30-BB11-FE53C0DACE70}">
      <dgm:prSet/>
      <dgm:spPr/>
      <dgm:t>
        <a:bodyPr/>
        <a:lstStyle/>
        <a:p>
          <a:endParaRPr lang="en-GB"/>
        </a:p>
      </dgm:t>
    </dgm:pt>
    <dgm:pt modelId="{88AA2CE9-594B-486A-A1DB-3E8095C192DF}" type="sibTrans" cxnId="{E9B4E87A-202F-4E30-BB11-FE53C0DACE70}">
      <dgm:prSet/>
      <dgm:spPr/>
      <dgm:t>
        <a:bodyPr/>
        <a:lstStyle/>
        <a:p>
          <a:endParaRPr lang="en-GB"/>
        </a:p>
      </dgm:t>
    </dgm:pt>
    <dgm:pt modelId="{7E913E3F-5D3A-4229-85B2-09773669B188}">
      <dgm:prSet phldrT="[Text]"/>
      <dgm:spPr/>
      <dgm:t>
        <a:bodyPr/>
        <a:lstStyle/>
        <a:p>
          <a:r>
            <a:rPr lang="de-AT" dirty="0"/>
            <a:t>Record Count</a:t>
          </a:r>
          <a:endParaRPr lang="en-GB" dirty="0"/>
        </a:p>
      </dgm:t>
    </dgm:pt>
    <dgm:pt modelId="{136561EB-8F1A-451B-9B1D-FBF42367DA1F}" type="parTrans" cxnId="{9C62BBB7-20D6-4530-8667-C8ECF043D799}">
      <dgm:prSet/>
      <dgm:spPr/>
      <dgm:t>
        <a:bodyPr/>
        <a:lstStyle/>
        <a:p>
          <a:endParaRPr lang="en-GB"/>
        </a:p>
      </dgm:t>
    </dgm:pt>
    <dgm:pt modelId="{C27422C4-0427-45AC-AD80-1FFE38808356}" type="sibTrans" cxnId="{9C62BBB7-20D6-4530-8667-C8ECF043D799}">
      <dgm:prSet/>
      <dgm:spPr/>
      <dgm:t>
        <a:bodyPr/>
        <a:lstStyle/>
        <a:p>
          <a:endParaRPr lang="en-GB"/>
        </a:p>
      </dgm:t>
    </dgm:pt>
    <dgm:pt modelId="{1E63A9C0-CA54-4D1D-A2E0-AAE021AF88FC}">
      <dgm:prSet phldrT="[Text]"/>
      <dgm:spPr/>
      <dgm:t>
        <a:bodyPr/>
        <a:lstStyle/>
        <a:p>
          <a:r>
            <a:rPr lang="de-AT" dirty="0"/>
            <a:t>Encoding, Format</a:t>
          </a:r>
          <a:endParaRPr lang="en-GB" dirty="0"/>
        </a:p>
      </dgm:t>
    </dgm:pt>
    <dgm:pt modelId="{6536CE11-7521-4C40-9A92-8EBEB475BEBB}" type="parTrans" cxnId="{71664403-8B1E-4B92-A4E1-9AFB2B9E5860}">
      <dgm:prSet/>
      <dgm:spPr/>
      <dgm:t>
        <a:bodyPr/>
        <a:lstStyle/>
        <a:p>
          <a:endParaRPr lang="en-GB"/>
        </a:p>
      </dgm:t>
    </dgm:pt>
    <dgm:pt modelId="{D415ED28-2EA9-49BF-9556-13CD749A6BFB}" type="sibTrans" cxnId="{71664403-8B1E-4B92-A4E1-9AFB2B9E5860}">
      <dgm:prSet/>
      <dgm:spPr/>
      <dgm:t>
        <a:bodyPr/>
        <a:lstStyle/>
        <a:p>
          <a:endParaRPr lang="en-GB"/>
        </a:p>
      </dgm:t>
    </dgm:pt>
    <dgm:pt modelId="{A26DA848-FFB3-40A5-98C5-EAC314B0B528}">
      <dgm:prSet phldrT="[Text]"/>
      <dgm:spPr/>
      <dgm:t>
        <a:bodyPr/>
        <a:lstStyle/>
        <a:p>
          <a:r>
            <a:rPr lang="de-AT" dirty="0"/>
            <a:t>Translations</a:t>
          </a:r>
          <a:endParaRPr lang="en-GB" dirty="0"/>
        </a:p>
      </dgm:t>
    </dgm:pt>
    <dgm:pt modelId="{DE6C226D-722E-4B0F-A29B-5F1AB8DC17F1}" type="parTrans" cxnId="{1A75CE63-4975-4D2C-8145-79AFEEB344AC}">
      <dgm:prSet/>
      <dgm:spPr/>
      <dgm:t>
        <a:bodyPr/>
        <a:lstStyle/>
        <a:p>
          <a:endParaRPr lang="en-GB"/>
        </a:p>
      </dgm:t>
    </dgm:pt>
    <dgm:pt modelId="{0268F04C-D8A6-4ABC-AE52-E56747D097E1}" type="sibTrans" cxnId="{1A75CE63-4975-4D2C-8145-79AFEEB344AC}">
      <dgm:prSet/>
      <dgm:spPr/>
      <dgm:t>
        <a:bodyPr/>
        <a:lstStyle/>
        <a:p>
          <a:endParaRPr lang="en-GB"/>
        </a:p>
      </dgm:t>
    </dgm:pt>
    <dgm:pt modelId="{6801E509-C311-4F59-8E2C-A9739F315746}">
      <dgm:prSet phldrT="[Text]"/>
      <dgm:spPr/>
      <dgm:t>
        <a:bodyPr/>
        <a:lstStyle/>
        <a:p>
          <a:r>
            <a:rPr lang="de-AT" dirty="0"/>
            <a:t>Search Tags</a:t>
          </a:r>
          <a:endParaRPr lang="en-GB" dirty="0"/>
        </a:p>
      </dgm:t>
    </dgm:pt>
    <dgm:pt modelId="{CB0BDDDA-C264-4B3C-9C39-391EE8319BC8}" type="parTrans" cxnId="{C189E1B2-94CE-4FC7-9BBD-F165738F279F}">
      <dgm:prSet/>
      <dgm:spPr/>
      <dgm:t>
        <a:bodyPr/>
        <a:lstStyle/>
        <a:p>
          <a:endParaRPr lang="en-GB"/>
        </a:p>
      </dgm:t>
    </dgm:pt>
    <dgm:pt modelId="{E2CE9EF7-9627-44A3-97D6-EBA57883AF9C}" type="sibTrans" cxnId="{C189E1B2-94CE-4FC7-9BBD-F165738F279F}">
      <dgm:prSet/>
      <dgm:spPr/>
      <dgm:t>
        <a:bodyPr/>
        <a:lstStyle/>
        <a:p>
          <a:endParaRPr lang="en-GB"/>
        </a:p>
      </dgm:t>
    </dgm:pt>
    <dgm:pt modelId="{126E6E6E-B619-47BD-82A1-E3EAEFE3A09A}">
      <dgm:prSet phldrT="[Text]"/>
      <dgm:spPr/>
      <dgm:t>
        <a:bodyPr/>
        <a:lstStyle/>
        <a:p>
          <a:r>
            <a:rPr lang="de-AT" dirty="0"/>
            <a:t>User Comments</a:t>
          </a:r>
          <a:endParaRPr lang="en-GB" dirty="0"/>
        </a:p>
      </dgm:t>
    </dgm:pt>
    <dgm:pt modelId="{7A61C99A-9806-4094-899B-B662F362D9DA}" type="parTrans" cxnId="{00599F66-09D5-4083-8298-4441F5308882}">
      <dgm:prSet/>
      <dgm:spPr/>
      <dgm:t>
        <a:bodyPr/>
        <a:lstStyle/>
        <a:p>
          <a:endParaRPr lang="en-GB"/>
        </a:p>
      </dgm:t>
    </dgm:pt>
    <dgm:pt modelId="{61DDA6B5-FC9A-46BB-8060-2548304CE2B5}" type="sibTrans" cxnId="{00599F66-09D5-4083-8298-4441F5308882}">
      <dgm:prSet/>
      <dgm:spPr/>
      <dgm:t>
        <a:bodyPr/>
        <a:lstStyle/>
        <a:p>
          <a:endParaRPr lang="en-GB"/>
        </a:p>
      </dgm:t>
    </dgm:pt>
    <dgm:pt modelId="{C761432F-AB1A-419B-A163-220F2C1328EE}">
      <dgm:prSet phldrT="[Text]"/>
      <dgm:spPr/>
      <dgm:t>
        <a:bodyPr/>
        <a:lstStyle/>
        <a:p>
          <a:r>
            <a:rPr lang="de-AT" dirty="0"/>
            <a:t>Related Items</a:t>
          </a:r>
          <a:endParaRPr lang="en-GB" dirty="0"/>
        </a:p>
      </dgm:t>
    </dgm:pt>
    <dgm:pt modelId="{FBF99A37-3744-48F7-AC35-70389C6C6751}" type="parTrans" cxnId="{05D922D0-8D39-4876-947F-6FFE53DAAA57}">
      <dgm:prSet/>
      <dgm:spPr/>
      <dgm:t>
        <a:bodyPr/>
        <a:lstStyle/>
        <a:p>
          <a:endParaRPr lang="en-GB"/>
        </a:p>
      </dgm:t>
    </dgm:pt>
    <dgm:pt modelId="{BEA1180A-0691-48C0-BA15-4066418E61FC}" type="sibTrans" cxnId="{05D922D0-8D39-4876-947F-6FFE53DAAA57}">
      <dgm:prSet/>
      <dgm:spPr/>
      <dgm:t>
        <a:bodyPr/>
        <a:lstStyle/>
        <a:p>
          <a:endParaRPr lang="en-GB"/>
        </a:p>
      </dgm:t>
    </dgm:pt>
    <dgm:pt modelId="{DEB5C259-4E7D-4FB1-A577-10169EDC5DBB}">
      <dgm:prSet phldrT="[Text]"/>
      <dgm:spPr/>
      <dgm:t>
        <a:bodyPr/>
        <a:lstStyle/>
        <a:p>
          <a:r>
            <a:rPr lang="de-AT" dirty="0"/>
            <a:t>Scheduling</a:t>
          </a:r>
          <a:endParaRPr lang="en-GB" dirty="0"/>
        </a:p>
      </dgm:t>
    </dgm:pt>
    <dgm:pt modelId="{00D49AD9-105C-42C5-9BB9-BDA21F98DB79}" type="parTrans" cxnId="{CE807C7E-5365-40C2-86BA-D2032603D950}">
      <dgm:prSet/>
      <dgm:spPr/>
      <dgm:t>
        <a:bodyPr/>
        <a:lstStyle/>
        <a:p>
          <a:endParaRPr lang="en-GB"/>
        </a:p>
      </dgm:t>
    </dgm:pt>
    <dgm:pt modelId="{24246B3D-60D4-414C-ABCA-CBC8DDFB658C}" type="sibTrans" cxnId="{CE807C7E-5365-40C2-86BA-D2032603D950}">
      <dgm:prSet/>
      <dgm:spPr/>
      <dgm:t>
        <a:bodyPr/>
        <a:lstStyle/>
        <a:p>
          <a:endParaRPr lang="en-GB"/>
        </a:p>
      </dgm:t>
    </dgm:pt>
    <dgm:pt modelId="{5B4B0E69-6A8F-45D6-B237-3A2FFC18E819}">
      <dgm:prSet phldrT="[Text]"/>
      <dgm:spPr/>
      <dgm:t>
        <a:bodyPr/>
        <a:lstStyle/>
        <a:p>
          <a:r>
            <a:rPr lang="de-AT" dirty="0"/>
            <a:t>Data Profile</a:t>
          </a:r>
          <a:endParaRPr lang="en-GB" dirty="0"/>
        </a:p>
      </dgm:t>
    </dgm:pt>
    <dgm:pt modelId="{11095CEC-24F2-4097-B85B-5946CC43A141}" type="parTrans" cxnId="{94569BA1-3F79-42B8-8D2D-221E9D973D89}">
      <dgm:prSet/>
      <dgm:spPr/>
      <dgm:t>
        <a:bodyPr/>
        <a:lstStyle/>
        <a:p>
          <a:endParaRPr lang="en-GB"/>
        </a:p>
      </dgm:t>
    </dgm:pt>
    <dgm:pt modelId="{1E0799A8-84E8-48C4-8B9D-BB1FB8800BAE}" type="sibTrans" cxnId="{94569BA1-3F79-42B8-8D2D-221E9D973D89}">
      <dgm:prSet/>
      <dgm:spPr/>
      <dgm:t>
        <a:bodyPr/>
        <a:lstStyle/>
        <a:p>
          <a:endParaRPr lang="en-GB"/>
        </a:p>
      </dgm:t>
    </dgm:pt>
    <dgm:pt modelId="{A21F7064-D357-4904-BDB0-0536BF11D801}">
      <dgm:prSet phldrT="[Text]"/>
      <dgm:spPr/>
      <dgm:t>
        <a:bodyPr/>
        <a:lstStyle/>
        <a:p>
          <a:r>
            <a:rPr lang="de-AT" dirty="0"/>
            <a:t>Dependencies</a:t>
          </a:r>
          <a:endParaRPr lang="en-GB" dirty="0"/>
        </a:p>
      </dgm:t>
    </dgm:pt>
    <dgm:pt modelId="{28DB69C1-8C5F-4DBE-B312-FF961601A0E8}" type="parTrans" cxnId="{1D51023D-559D-420F-8012-64BC2C8907F9}">
      <dgm:prSet/>
      <dgm:spPr/>
      <dgm:t>
        <a:bodyPr/>
        <a:lstStyle/>
        <a:p>
          <a:endParaRPr lang="en-GB"/>
        </a:p>
      </dgm:t>
    </dgm:pt>
    <dgm:pt modelId="{2F8CF804-C81A-44B6-BE89-22709EAD607D}" type="sibTrans" cxnId="{1D51023D-559D-420F-8012-64BC2C8907F9}">
      <dgm:prSet/>
      <dgm:spPr/>
      <dgm:t>
        <a:bodyPr/>
        <a:lstStyle/>
        <a:p>
          <a:endParaRPr lang="en-GB"/>
        </a:p>
      </dgm:t>
    </dgm:pt>
    <dgm:pt modelId="{9A5C4A21-403E-418E-9333-2F7B4D2D7DA5}" type="pres">
      <dgm:prSet presAssocID="{742BBEFE-D0D9-432D-AF5A-EEB5381CF596}" presName="composite" presStyleCnt="0">
        <dgm:presLayoutVars>
          <dgm:chMax val="5"/>
          <dgm:dir/>
          <dgm:animLvl val="ctr"/>
          <dgm:resizeHandles val="exact"/>
        </dgm:presLayoutVars>
      </dgm:prSet>
      <dgm:spPr/>
    </dgm:pt>
    <dgm:pt modelId="{969A0EA8-6E3D-41D4-84F0-1D22EE16C7E9}" type="pres">
      <dgm:prSet presAssocID="{742BBEFE-D0D9-432D-AF5A-EEB5381CF596}" presName="cycle" presStyleCnt="0"/>
      <dgm:spPr/>
    </dgm:pt>
    <dgm:pt modelId="{EE652DE0-021D-41FB-8888-2389AC4DE473}" type="pres">
      <dgm:prSet presAssocID="{742BBEFE-D0D9-432D-AF5A-EEB5381CF596}" presName="centerShape" presStyleCnt="0"/>
      <dgm:spPr/>
    </dgm:pt>
    <dgm:pt modelId="{4E3614D5-E219-40E6-98FF-5F8C63213031}" type="pres">
      <dgm:prSet presAssocID="{742BBEFE-D0D9-432D-AF5A-EEB5381CF596}" presName="connSite" presStyleLbl="node1" presStyleIdx="0" presStyleCnt="4"/>
      <dgm:spPr/>
    </dgm:pt>
    <dgm:pt modelId="{54355CDD-918F-40E9-88AE-DF4FC38088AA}" type="pres">
      <dgm:prSet presAssocID="{742BBEFE-D0D9-432D-AF5A-EEB5381CF596}" presName="visible" presStyleLbl="nod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A828BCC0-7D84-4C2A-B3BE-095F4A37A2A7}" type="pres">
      <dgm:prSet presAssocID="{7DF5C944-0BD8-4226-BE3E-11AFE7D69E69}" presName="Name25" presStyleLbl="parChTrans1D1" presStyleIdx="0" presStyleCnt="3"/>
      <dgm:spPr/>
    </dgm:pt>
    <dgm:pt modelId="{91A7AAED-72D4-45EF-832C-F1720F019061}" type="pres">
      <dgm:prSet presAssocID="{AB11B119-06ED-4E2A-BF77-7BB845B11EA2}" presName="node" presStyleCnt="0"/>
      <dgm:spPr/>
    </dgm:pt>
    <dgm:pt modelId="{1B20AE92-7EFC-429C-B294-22566C0898B1}" type="pres">
      <dgm:prSet presAssocID="{AB11B119-06ED-4E2A-BF77-7BB845B11EA2}" presName="parentNode" presStyleLbl="node1" presStyleIdx="1" presStyleCnt="4">
        <dgm:presLayoutVars>
          <dgm:chMax val="1"/>
          <dgm:bulletEnabled val="1"/>
        </dgm:presLayoutVars>
      </dgm:prSet>
      <dgm:spPr/>
    </dgm:pt>
    <dgm:pt modelId="{A90A0612-9BEE-4857-AE64-070B5F816F20}" type="pres">
      <dgm:prSet presAssocID="{AB11B119-06ED-4E2A-BF77-7BB845B11EA2}" presName="childNode" presStyleLbl="revTx" presStyleIdx="0" presStyleCnt="3">
        <dgm:presLayoutVars>
          <dgm:bulletEnabled val="1"/>
        </dgm:presLayoutVars>
      </dgm:prSet>
      <dgm:spPr/>
    </dgm:pt>
    <dgm:pt modelId="{44DEA9A4-5498-46F0-B20E-161C20C1508A}" type="pres">
      <dgm:prSet presAssocID="{36DF706C-3821-46DA-BCA0-32C9B3C4E36F}" presName="Name25" presStyleLbl="parChTrans1D1" presStyleIdx="1" presStyleCnt="3"/>
      <dgm:spPr/>
    </dgm:pt>
    <dgm:pt modelId="{445503A1-5CBE-463D-B16C-15A18B5EEC3A}" type="pres">
      <dgm:prSet presAssocID="{01E7B319-3E26-471D-9107-033089D3536A}" presName="node" presStyleCnt="0"/>
      <dgm:spPr/>
    </dgm:pt>
    <dgm:pt modelId="{534E310E-049D-4606-AB7B-42477BA00E6B}" type="pres">
      <dgm:prSet presAssocID="{01E7B319-3E26-471D-9107-033089D3536A}" presName="parentNode" presStyleLbl="node1" presStyleIdx="2" presStyleCnt="4">
        <dgm:presLayoutVars>
          <dgm:chMax val="1"/>
          <dgm:bulletEnabled val="1"/>
        </dgm:presLayoutVars>
      </dgm:prSet>
      <dgm:spPr/>
    </dgm:pt>
    <dgm:pt modelId="{BC45658D-39A5-4C14-92EF-15BE9B0D148D}" type="pres">
      <dgm:prSet presAssocID="{01E7B319-3E26-471D-9107-033089D3536A}" presName="childNode" presStyleLbl="revTx" presStyleIdx="1" presStyleCnt="3">
        <dgm:presLayoutVars>
          <dgm:bulletEnabled val="1"/>
        </dgm:presLayoutVars>
      </dgm:prSet>
      <dgm:spPr/>
    </dgm:pt>
    <dgm:pt modelId="{DE3AE8C6-8462-47FF-922D-19743813CC24}" type="pres">
      <dgm:prSet presAssocID="{A23F94B8-748B-4C66-B3A6-ADB1C4C7BEC2}" presName="Name25" presStyleLbl="parChTrans1D1" presStyleIdx="2" presStyleCnt="3"/>
      <dgm:spPr/>
    </dgm:pt>
    <dgm:pt modelId="{FC7101D4-C26C-4D94-8587-040CB4F61115}" type="pres">
      <dgm:prSet presAssocID="{173F5FE0-E389-49DA-953F-A8DA128603C0}" presName="node" presStyleCnt="0"/>
      <dgm:spPr/>
    </dgm:pt>
    <dgm:pt modelId="{E5D1BEC8-C63C-4A5E-97EE-59F8EE8EAB52}" type="pres">
      <dgm:prSet presAssocID="{173F5FE0-E389-49DA-953F-A8DA128603C0}" presName="parentNode" presStyleLbl="node1" presStyleIdx="3" presStyleCnt="4">
        <dgm:presLayoutVars>
          <dgm:chMax val="1"/>
          <dgm:bulletEnabled val="1"/>
        </dgm:presLayoutVars>
      </dgm:prSet>
      <dgm:spPr/>
    </dgm:pt>
    <dgm:pt modelId="{E2A87A11-3267-4B53-887F-9FF7350CDCBD}" type="pres">
      <dgm:prSet presAssocID="{173F5FE0-E389-49DA-953F-A8DA128603C0}" presName="childNode" presStyleLbl="revTx" presStyleIdx="2" presStyleCnt="3">
        <dgm:presLayoutVars>
          <dgm:bulletEnabled val="1"/>
        </dgm:presLayoutVars>
      </dgm:prSet>
      <dgm:spPr/>
    </dgm:pt>
  </dgm:ptLst>
  <dgm:cxnLst>
    <dgm:cxn modelId="{71664403-8B1E-4B92-A4E1-9AFB2B9E5860}" srcId="{AB11B119-06ED-4E2A-BF77-7BB845B11EA2}" destId="{1E63A9C0-CA54-4D1D-A2E0-AAE021AF88FC}" srcOrd="1" destOrd="0" parTransId="{6536CE11-7521-4C40-9A92-8EBEB475BEBB}" sibTransId="{D415ED28-2EA9-49BF-9556-13CD749A6BFB}"/>
    <dgm:cxn modelId="{7D8FF505-F112-498C-934D-CFA890D78E53}" srcId="{AB11B119-06ED-4E2A-BF77-7BB845B11EA2}" destId="{AB706484-76D6-4DD6-8EFE-14358E72D9C2}" srcOrd="2" destOrd="0" parTransId="{27247672-D8BF-443D-9749-A49D9113DDDA}" sibTransId="{2B3A11A0-430F-4AED-8E16-B95D180D748A}"/>
    <dgm:cxn modelId="{2E340509-AAE1-4F7A-B8AD-D8BF8098E0D2}" srcId="{173F5FE0-E389-49DA-953F-A8DA128603C0}" destId="{38806CDD-30C0-4222-A116-265F2B7B406F}" srcOrd="0" destOrd="0" parTransId="{1AA867A8-612F-47B7-A9C9-4C47AA253654}" sibTransId="{C90ADEC1-91E0-40DC-93B7-67524411E587}"/>
    <dgm:cxn modelId="{B99C2C25-43D1-4836-8770-ABC7C3D8C56D}" srcId="{01E7B319-3E26-471D-9107-033089D3536A}" destId="{7A634F9B-4432-44FA-9BB8-2E3D7591A4C2}" srcOrd="0" destOrd="0" parTransId="{9237EC87-D7DF-4225-BF28-57394A4C1706}" sibTransId="{29CEDB13-CB3A-4437-BFF7-A2CE89C644ED}"/>
    <dgm:cxn modelId="{4AE65F2A-3223-4CEC-BBB7-9101E6D89C80}" type="presOf" srcId="{5B4B0E69-6A8F-45D6-B237-3A2FFC18E819}" destId="{E2A87A11-3267-4B53-887F-9FF7350CDCBD}" srcOrd="0" destOrd="3" presId="urn:microsoft.com/office/officeart/2005/8/layout/radial2"/>
    <dgm:cxn modelId="{2814E32B-2558-4588-ADD1-CFF8665BC381}" type="presOf" srcId="{01E7B319-3E26-471D-9107-033089D3536A}" destId="{534E310E-049D-4606-AB7B-42477BA00E6B}" srcOrd="0" destOrd="0" presId="urn:microsoft.com/office/officeart/2005/8/layout/radial2"/>
    <dgm:cxn modelId="{177DD92F-A3B3-447A-A13E-99E923C10C34}" type="presOf" srcId="{A23F94B8-748B-4C66-B3A6-ADB1C4C7BEC2}" destId="{DE3AE8C6-8462-47FF-922D-19743813CC24}" srcOrd="0" destOrd="0" presId="urn:microsoft.com/office/officeart/2005/8/layout/radial2"/>
    <dgm:cxn modelId="{7F732A38-1889-4223-BD18-DC3A584B18C2}" type="presOf" srcId="{126E6E6E-B619-47BD-82A1-E3EAEFE3A09A}" destId="{BC45658D-39A5-4C14-92EF-15BE9B0D148D}" srcOrd="0" destOrd="3" presId="urn:microsoft.com/office/officeart/2005/8/layout/radial2"/>
    <dgm:cxn modelId="{EB856A3A-4BAC-40C8-83BF-B93F46A64C9F}" type="presOf" srcId="{38806CDD-30C0-4222-A116-265F2B7B406F}" destId="{E2A87A11-3267-4B53-887F-9FF7350CDCBD}" srcOrd="0" destOrd="0" presId="urn:microsoft.com/office/officeart/2005/8/layout/radial2"/>
    <dgm:cxn modelId="{1D51023D-559D-420F-8012-64BC2C8907F9}" srcId="{173F5FE0-E389-49DA-953F-A8DA128603C0}" destId="{A21F7064-D357-4904-BDB0-0536BF11D801}" srcOrd="1" destOrd="0" parTransId="{28DB69C1-8C5F-4DBE-B312-FF961601A0E8}" sibTransId="{2F8CF804-C81A-44B6-BE89-22709EAD607D}"/>
    <dgm:cxn modelId="{BDE4E940-07ED-47B5-ABCA-2863AB0C5C03}" type="presOf" srcId="{7A634F9B-4432-44FA-9BB8-2E3D7591A4C2}" destId="{BC45658D-39A5-4C14-92EF-15BE9B0D148D}" srcOrd="0" destOrd="0" presId="urn:microsoft.com/office/officeart/2005/8/layout/radial2"/>
    <dgm:cxn modelId="{83B5814B-E647-4136-AF99-D9B44979A632}" srcId="{742BBEFE-D0D9-432D-AF5A-EEB5381CF596}" destId="{AB11B119-06ED-4E2A-BF77-7BB845B11EA2}" srcOrd="0" destOrd="0" parTransId="{7DF5C944-0BD8-4226-BE3E-11AFE7D69E69}" sibTransId="{5B0D7CE4-4E72-4D55-AD01-AFDA921B29D9}"/>
    <dgm:cxn modelId="{44862956-41A6-44BB-B8A9-B492AB05DE3F}" type="presOf" srcId="{742BBEFE-D0D9-432D-AF5A-EEB5381CF596}" destId="{9A5C4A21-403E-418E-9333-2F7B4D2D7DA5}" srcOrd="0" destOrd="0" presId="urn:microsoft.com/office/officeart/2005/8/layout/radial2"/>
    <dgm:cxn modelId="{1A75CE63-4975-4D2C-8145-79AFEEB344AC}" srcId="{01E7B319-3E26-471D-9107-033089D3536A}" destId="{A26DA848-FFB3-40A5-98C5-EAC314B0B528}" srcOrd="1" destOrd="0" parTransId="{DE6C226D-722E-4B0F-A29B-5F1AB8DC17F1}" sibTransId="{0268F04C-D8A6-4ABC-AE52-E56747D097E1}"/>
    <dgm:cxn modelId="{00599F66-09D5-4083-8298-4441F5308882}" srcId="{01E7B319-3E26-471D-9107-033089D3536A}" destId="{126E6E6E-B619-47BD-82A1-E3EAEFE3A09A}" srcOrd="3" destOrd="0" parTransId="{7A61C99A-9806-4094-899B-B662F362D9DA}" sibTransId="{61DDA6B5-FC9A-46BB-8060-2548304CE2B5}"/>
    <dgm:cxn modelId="{61260B67-B41F-47F9-A7DB-158381023546}" type="presOf" srcId="{AB11B119-06ED-4E2A-BF77-7BB845B11EA2}" destId="{1B20AE92-7EFC-429C-B294-22566C0898B1}" srcOrd="0" destOrd="0" presId="urn:microsoft.com/office/officeart/2005/8/layout/radial2"/>
    <dgm:cxn modelId="{3B0A8775-6EE0-4F40-8B5D-4E59DD9CF2AF}" type="presOf" srcId="{8231F75F-B14B-4207-BCBA-52ADCAB3B9DC}" destId="{E2A87A11-3267-4B53-887F-9FF7350CDCBD}" srcOrd="0" destOrd="4" presId="urn:microsoft.com/office/officeart/2005/8/layout/radial2"/>
    <dgm:cxn modelId="{46605A7A-6306-453E-8E16-7568B343FEF1}" type="presOf" srcId="{173F5FE0-E389-49DA-953F-A8DA128603C0}" destId="{E5D1BEC8-C63C-4A5E-97EE-59F8EE8EAB52}" srcOrd="0" destOrd="0" presId="urn:microsoft.com/office/officeart/2005/8/layout/radial2"/>
    <dgm:cxn modelId="{E9B4E87A-202F-4E30-BB11-FE53C0DACE70}" srcId="{173F5FE0-E389-49DA-953F-A8DA128603C0}" destId="{8231F75F-B14B-4207-BCBA-52ADCAB3B9DC}" srcOrd="4" destOrd="0" parTransId="{7F845FCA-9233-4DEE-A071-3D8A89EE71D6}" sibTransId="{88AA2CE9-594B-486A-A1DB-3E8095C192DF}"/>
    <dgm:cxn modelId="{7263B77C-A5A1-41E2-9790-7B637242E806}" type="presOf" srcId="{36DF706C-3821-46DA-BCA0-32C9B3C4E36F}" destId="{44DEA9A4-5498-46F0-B20E-161C20C1508A}" srcOrd="0" destOrd="0" presId="urn:microsoft.com/office/officeart/2005/8/layout/radial2"/>
    <dgm:cxn modelId="{CE807C7E-5365-40C2-86BA-D2032603D950}" srcId="{173F5FE0-E389-49DA-953F-A8DA128603C0}" destId="{DEB5C259-4E7D-4FB1-A577-10169EDC5DBB}" srcOrd="2" destOrd="0" parTransId="{00D49AD9-105C-42C5-9BB9-BDA21F98DB79}" sibTransId="{24246B3D-60D4-414C-ABCA-CBC8DDFB658C}"/>
    <dgm:cxn modelId="{2250FE7E-3063-46F9-AF65-AC0A0F2B20EF}" type="presOf" srcId="{1E63A9C0-CA54-4D1D-A2E0-AAE021AF88FC}" destId="{A90A0612-9BEE-4857-AE64-070B5F816F20}" srcOrd="0" destOrd="1" presId="urn:microsoft.com/office/officeart/2005/8/layout/radial2"/>
    <dgm:cxn modelId="{5FCA179E-4549-46C6-A255-901D053CC8BD}" type="presOf" srcId="{7E913E3F-5D3A-4229-85B2-09773669B188}" destId="{A90A0612-9BEE-4857-AE64-070B5F816F20}" srcOrd="0" destOrd="3" presId="urn:microsoft.com/office/officeart/2005/8/layout/radial2"/>
    <dgm:cxn modelId="{94569BA1-3F79-42B8-8D2D-221E9D973D89}" srcId="{173F5FE0-E389-49DA-953F-A8DA128603C0}" destId="{5B4B0E69-6A8F-45D6-B237-3A2FFC18E819}" srcOrd="3" destOrd="0" parTransId="{11095CEC-24F2-4097-B85B-5946CC43A141}" sibTransId="{1E0799A8-84E8-48C4-8B9D-BB1FB8800BAE}"/>
    <dgm:cxn modelId="{C189E1B2-94CE-4FC7-9BBD-F165738F279F}" srcId="{01E7B319-3E26-471D-9107-033089D3536A}" destId="{6801E509-C311-4F59-8E2C-A9739F315746}" srcOrd="2" destOrd="0" parTransId="{CB0BDDDA-C264-4B3C-9C39-391EE8319BC8}" sibTransId="{E2CE9EF7-9627-44A3-97D6-EBA57883AF9C}"/>
    <dgm:cxn modelId="{4735A1B3-BE31-418A-80C8-6408CE1E52C8}" type="presOf" srcId="{C761432F-AB1A-419B-A163-220F2C1328EE}" destId="{BC45658D-39A5-4C14-92EF-15BE9B0D148D}" srcOrd="0" destOrd="4" presId="urn:microsoft.com/office/officeart/2005/8/layout/radial2"/>
    <dgm:cxn modelId="{9C62BBB7-20D6-4530-8667-C8ECF043D799}" srcId="{AB11B119-06ED-4E2A-BF77-7BB845B11EA2}" destId="{7E913E3F-5D3A-4229-85B2-09773669B188}" srcOrd="3" destOrd="0" parTransId="{136561EB-8F1A-451B-9B1D-FBF42367DA1F}" sibTransId="{C27422C4-0427-45AC-AD80-1FFE38808356}"/>
    <dgm:cxn modelId="{D30BC9B9-05FC-4892-B02D-F6FEAD546B8A}" type="presOf" srcId="{DEB5C259-4E7D-4FB1-A577-10169EDC5DBB}" destId="{E2A87A11-3267-4B53-887F-9FF7350CDCBD}" srcOrd="0" destOrd="2" presId="urn:microsoft.com/office/officeart/2005/8/layout/radial2"/>
    <dgm:cxn modelId="{64C07DBE-633A-4769-8141-4FBD44D77F44}" type="presOf" srcId="{7435D5E3-EEC8-455C-B826-B7BDA993F44D}" destId="{A90A0612-9BEE-4857-AE64-070B5F816F20}" srcOrd="0" destOrd="0" presId="urn:microsoft.com/office/officeart/2005/8/layout/radial2"/>
    <dgm:cxn modelId="{83C8A6C3-642E-4998-9E4C-327BF7852FFD}" srcId="{742BBEFE-D0D9-432D-AF5A-EEB5381CF596}" destId="{01E7B319-3E26-471D-9107-033089D3536A}" srcOrd="1" destOrd="0" parTransId="{36DF706C-3821-46DA-BCA0-32C9B3C4E36F}" sibTransId="{EF892064-86AA-4D36-9100-BE03390791A9}"/>
    <dgm:cxn modelId="{F74F2BC4-C7E0-4AD3-9417-70E2776197B3}" type="presOf" srcId="{AB706484-76D6-4DD6-8EFE-14358E72D9C2}" destId="{A90A0612-9BEE-4857-AE64-070B5F816F20}" srcOrd="0" destOrd="2" presId="urn:microsoft.com/office/officeart/2005/8/layout/radial2"/>
    <dgm:cxn modelId="{49F43AC6-6F0D-47F1-A8FE-30A99C3992AD}" type="presOf" srcId="{7DF5C944-0BD8-4226-BE3E-11AFE7D69E69}" destId="{A828BCC0-7D84-4C2A-B3BE-095F4A37A2A7}" srcOrd="0" destOrd="0" presId="urn:microsoft.com/office/officeart/2005/8/layout/radial2"/>
    <dgm:cxn modelId="{05D922D0-8D39-4876-947F-6FFE53DAAA57}" srcId="{01E7B319-3E26-471D-9107-033089D3536A}" destId="{C761432F-AB1A-419B-A163-220F2C1328EE}" srcOrd="4" destOrd="0" parTransId="{FBF99A37-3744-48F7-AC35-70389C6C6751}" sibTransId="{BEA1180A-0691-48C0-BA15-4066418E61FC}"/>
    <dgm:cxn modelId="{A23258D7-4F0D-475B-985A-2D039EA9E8E2}" type="presOf" srcId="{6801E509-C311-4F59-8E2C-A9739F315746}" destId="{BC45658D-39A5-4C14-92EF-15BE9B0D148D}" srcOrd="0" destOrd="2" presId="urn:microsoft.com/office/officeart/2005/8/layout/radial2"/>
    <dgm:cxn modelId="{FA958FD7-3CAB-44EB-BD30-7E56E34A84BE}" type="presOf" srcId="{A21F7064-D357-4904-BDB0-0536BF11D801}" destId="{E2A87A11-3267-4B53-887F-9FF7350CDCBD}" srcOrd="0" destOrd="1" presId="urn:microsoft.com/office/officeart/2005/8/layout/radial2"/>
    <dgm:cxn modelId="{0E9F0FE0-8C5F-4AEE-928F-CF42DC7C7F02}" srcId="{AB11B119-06ED-4E2A-BF77-7BB845B11EA2}" destId="{7435D5E3-EEC8-455C-B826-B7BDA993F44D}" srcOrd="0" destOrd="0" parTransId="{35CF206D-F427-4FDA-9947-D383C696A80A}" sibTransId="{3C5C4C92-59F8-424E-AA30-86DD57DAF994}"/>
    <dgm:cxn modelId="{133CD2F1-AA85-4C24-AA47-2D23BE64041D}" srcId="{742BBEFE-D0D9-432D-AF5A-EEB5381CF596}" destId="{173F5FE0-E389-49DA-953F-A8DA128603C0}" srcOrd="2" destOrd="0" parTransId="{A23F94B8-748B-4C66-B3A6-ADB1C4C7BEC2}" sibTransId="{BC6A4A47-67DD-4405-BF3D-CB0A91DDC21E}"/>
    <dgm:cxn modelId="{42CBFCF2-1706-44DB-8EE5-CECAA5B612AE}" type="presOf" srcId="{A26DA848-FFB3-40A5-98C5-EAC314B0B528}" destId="{BC45658D-39A5-4C14-92EF-15BE9B0D148D}" srcOrd="0" destOrd="1" presId="urn:microsoft.com/office/officeart/2005/8/layout/radial2"/>
    <dgm:cxn modelId="{1487C0F3-B2F2-4D0B-97FD-A2CF6743143C}" type="presParOf" srcId="{9A5C4A21-403E-418E-9333-2F7B4D2D7DA5}" destId="{969A0EA8-6E3D-41D4-84F0-1D22EE16C7E9}" srcOrd="0" destOrd="0" presId="urn:microsoft.com/office/officeart/2005/8/layout/radial2"/>
    <dgm:cxn modelId="{7E0A40FB-3FF7-4B0A-B5B7-AC4114EE0E5F}" type="presParOf" srcId="{969A0EA8-6E3D-41D4-84F0-1D22EE16C7E9}" destId="{EE652DE0-021D-41FB-8888-2389AC4DE473}" srcOrd="0" destOrd="0" presId="urn:microsoft.com/office/officeart/2005/8/layout/radial2"/>
    <dgm:cxn modelId="{C823F183-9183-47DD-860C-9560222048BA}" type="presParOf" srcId="{EE652DE0-021D-41FB-8888-2389AC4DE473}" destId="{4E3614D5-E219-40E6-98FF-5F8C63213031}" srcOrd="0" destOrd="0" presId="urn:microsoft.com/office/officeart/2005/8/layout/radial2"/>
    <dgm:cxn modelId="{8110415B-09AA-4F7A-969E-480633F812EA}" type="presParOf" srcId="{EE652DE0-021D-41FB-8888-2389AC4DE473}" destId="{54355CDD-918F-40E9-88AE-DF4FC38088AA}" srcOrd="1" destOrd="0" presId="urn:microsoft.com/office/officeart/2005/8/layout/radial2"/>
    <dgm:cxn modelId="{0BC7320A-4C90-4805-BA7D-A935A34F8400}" type="presParOf" srcId="{969A0EA8-6E3D-41D4-84F0-1D22EE16C7E9}" destId="{A828BCC0-7D84-4C2A-B3BE-095F4A37A2A7}" srcOrd="1" destOrd="0" presId="urn:microsoft.com/office/officeart/2005/8/layout/radial2"/>
    <dgm:cxn modelId="{7F60B945-A791-4A4F-8388-6721F1BA9A2D}" type="presParOf" srcId="{969A0EA8-6E3D-41D4-84F0-1D22EE16C7E9}" destId="{91A7AAED-72D4-45EF-832C-F1720F019061}" srcOrd="2" destOrd="0" presId="urn:microsoft.com/office/officeart/2005/8/layout/radial2"/>
    <dgm:cxn modelId="{1B2AF9B6-5D2C-40B3-9641-0A7626F6EA8C}" type="presParOf" srcId="{91A7AAED-72D4-45EF-832C-F1720F019061}" destId="{1B20AE92-7EFC-429C-B294-22566C0898B1}" srcOrd="0" destOrd="0" presId="urn:microsoft.com/office/officeart/2005/8/layout/radial2"/>
    <dgm:cxn modelId="{F5AC7037-28C3-4303-B2F1-1998E615901C}" type="presParOf" srcId="{91A7AAED-72D4-45EF-832C-F1720F019061}" destId="{A90A0612-9BEE-4857-AE64-070B5F816F20}" srcOrd="1" destOrd="0" presId="urn:microsoft.com/office/officeart/2005/8/layout/radial2"/>
    <dgm:cxn modelId="{4392C0CC-622F-4AF3-B70A-8C4ED513CF5F}" type="presParOf" srcId="{969A0EA8-6E3D-41D4-84F0-1D22EE16C7E9}" destId="{44DEA9A4-5498-46F0-B20E-161C20C1508A}" srcOrd="3" destOrd="0" presId="urn:microsoft.com/office/officeart/2005/8/layout/radial2"/>
    <dgm:cxn modelId="{2B7E1B0A-EAC3-444D-B803-DFE64C1DA653}" type="presParOf" srcId="{969A0EA8-6E3D-41D4-84F0-1D22EE16C7E9}" destId="{445503A1-5CBE-463D-B16C-15A18B5EEC3A}" srcOrd="4" destOrd="0" presId="urn:microsoft.com/office/officeart/2005/8/layout/radial2"/>
    <dgm:cxn modelId="{E703ED74-6D25-443F-A272-192189A1ACCA}" type="presParOf" srcId="{445503A1-5CBE-463D-B16C-15A18B5EEC3A}" destId="{534E310E-049D-4606-AB7B-42477BA00E6B}" srcOrd="0" destOrd="0" presId="urn:microsoft.com/office/officeart/2005/8/layout/radial2"/>
    <dgm:cxn modelId="{037CB004-4565-4265-9BB5-00A819B19425}" type="presParOf" srcId="{445503A1-5CBE-463D-B16C-15A18B5EEC3A}" destId="{BC45658D-39A5-4C14-92EF-15BE9B0D148D}" srcOrd="1" destOrd="0" presId="urn:microsoft.com/office/officeart/2005/8/layout/radial2"/>
    <dgm:cxn modelId="{890C342B-F973-46F1-90AA-10832CDC94FB}" type="presParOf" srcId="{969A0EA8-6E3D-41D4-84F0-1D22EE16C7E9}" destId="{DE3AE8C6-8462-47FF-922D-19743813CC24}" srcOrd="5" destOrd="0" presId="urn:microsoft.com/office/officeart/2005/8/layout/radial2"/>
    <dgm:cxn modelId="{DE7C0905-B3BA-466F-BE6B-3F824A5816F5}" type="presParOf" srcId="{969A0EA8-6E3D-41D4-84F0-1D22EE16C7E9}" destId="{FC7101D4-C26C-4D94-8587-040CB4F61115}" srcOrd="6" destOrd="0" presId="urn:microsoft.com/office/officeart/2005/8/layout/radial2"/>
    <dgm:cxn modelId="{2E6B49D2-C492-44A4-BD7D-1885BF1181D0}" type="presParOf" srcId="{FC7101D4-C26C-4D94-8587-040CB4F61115}" destId="{E5D1BEC8-C63C-4A5E-97EE-59F8EE8EAB52}" srcOrd="0" destOrd="0" presId="urn:microsoft.com/office/officeart/2005/8/layout/radial2"/>
    <dgm:cxn modelId="{8468A624-33C5-4BE7-8F98-59307FC2B440}" type="presParOf" srcId="{FC7101D4-C26C-4D94-8587-040CB4F61115}" destId="{E2A87A11-3267-4B53-887F-9FF7350CDCBD}"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D78E1184-4774-43B1-A1FF-B7978C690295}" type="doc">
      <dgm:prSet loTypeId="urn:microsoft.com/office/officeart/2005/8/layout/chevron1" loCatId="process" qsTypeId="urn:microsoft.com/office/officeart/2005/8/quickstyle/simple1" qsCatId="simple" csTypeId="urn:microsoft.com/office/officeart/2005/8/colors/accent1_2" csCatId="accent1" phldr="1"/>
      <dgm:spPr/>
    </dgm:pt>
    <dgm:pt modelId="{95F1C5F1-80B4-410E-A22C-74AB490FC818}">
      <dgm:prSet phldrT="[Text]"/>
      <dgm:spPr/>
      <dgm:t>
        <a:bodyPr/>
        <a:lstStyle/>
        <a:p>
          <a:r>
            <a:rPr lang="de-AT" dirty="0"/>
            <a:t>Sources</a:t>
          </a:r>
          <a:endParaRPr lang="en-GB" dirty="0"/>
        </a:p>
      </dgm:t>
    </dgm:pt>
    <dgm:pt modelId="{CB1AD2CB-1AE8-4DED-91FF-3F94E093C0B7}" type="parTrans" cxnId="{B305F910-E340-412D-8EEF-99D42B23EA56}">
      <dgm:prSet/>
      <dgm:spPr/>
      <dgm:t>
        <a:bodyPr/>
        <a:lstStyle/>
        <a:p>
          <a:endParaRPr lang="en-GB"/>
        </a:p>
      </dgm:t>
    </dgm:pt>
    <dgm:pt modelId="{37AFA960-DEA8-4719-B122-54AD7758DCDF}" type="sibTrans" cxnId="{B305F910-E340-412D-8EEF-99D42B23EA56}">
      <dgm:prSet/>
      <dgm:spPr/>
      <dgm:t>
        <a:bodyPr/>
        <a:lstStyle/>
        <a:p>
          <a:endParaRPr lang="en-GB"/>
        </a:p>
      </dgm:t>
    </dgm:pt>
    <dgm:pt modelId="{8C9BB38C-5A9A-4BF8-9A6C-423375C81B46}">
      <dgm:prSet phldrT="[Text]"/>
      <dgm:spPr/>
      <dgm:t>
        <a:bodyPr/>
        <a:lstStyle/>
        <a:p>
          <a:r>
            <a:rPr lang="de-AT" err="1"/>
            <a:t>Staging</a:t>
          </a:r>
          <a:endParaRPr lang="en-GB"/>
        </a:p>
      </dgm:t>
    </dgm:pt>
    <dgm:pt modelId="{9B93ED8A-A901-40A8-B9E2-52370A728051}" type="parTrans" cxnId="{483C94C2-C0A4-4908-80BD-F01A951B52CB}">
      <dgm:prSet/>
      <dgm:spPr/>
      <dgm:t>
        <a:bodyPr/>
        <a:lstStyle/>
        <a:p>
          <a:endParaRPr lang="en-GB"/>
        </a:p>
      </dgm:t>
    </dgm:pt>
    <dgm:pt modelId="{10E877E1-7BFB-49E4-B88E-7EA01CDF4A12}" type="sibTrans" cxnId="{483C94C2-C0A4-4908-80BD-F01A951B52CB}">
      <dgm:prSet/>
      <dgm:spPr/>
      <dgm:t>
        <a:bodyPr/>
        <a:lstStyle/>
        <a:p>
          <a:endParaRPr lang="en-GB"/>
        </a:p>
      </dgm:t>
    </dgm:pt>
    <dgm:pt modelId="{232ADFB3-09B6-483A-AD86-9674EA41B7E1}">
      <dgm:prSet phldrT="[Text]"/>
      <dgm:spPr/>
      <dgm:t>
        <a:bodyPr/>
        <a:lstStyle/>
        <a:p>
          <a:r>
            <a:rPr lang="de-AT" dirty="0"/>
            <a:t>Subscribers</a:t>
          </a:r>
          <a:endParaRPr lang="en-GB" dirty="0"/>
        </a:p>
      </dgm:t>
    </dgm:pt>
    <dgm:pt modelId="{39A2A483-2386-4C4B-9CF6-624813017608}" type="parTrans" cxnId="{D3619F39-8491-4113-AE81-FFED81ACF376}">
      <dgm:prSet/>
      <dgm:spPr/>
      <dgm:t>
        <a:bodyPr/>
        <a:lstStyle/>
        <a:p>
          <a:endParaRPr lang="en-GB"/>
        </a:p>
      </dgm:t>
    </dgm:pt>
    <dgm:pt modelId="{70658993-E4A0-45CD-AC69-A1E1EBD74888}" type="sibTrans" cxnId="{D3619F39-8491-4113-AE81-FFED81ACF376}">
      <dgm:prSet/>
      <dgm:spPr/>
      <dgm:t>
        <a:bodyPr/>
        <a:lstStyle/>
        <a:p>
          <a:endParaRPr lang="en-GB"/>
        </a:p>
      </dgm:t>
    </dgm:pt>
    <dgm:pt modelId="{EA1E6CF9-869F-4B1D-AAA7-8821A4F06068}" type="pres">
      <dgm:prSet presAssocID="{D78E1184-4774-43B1-A1FF-B7978C690295}" presName="Name0" presStyleCnt="0">
        <dgm:presLayoutVars>
          <dgm:dir/>
          <dgm:animLvl val="lvl"/>
          <dgm:resizeHandles val="exact"/>
        </dgm:presLayoutVars>
      </dgm:prSet>
      <dgm:spPr/>
    </dgm:pt>
    <dgm:pt modelId="{04B1E1CC-402D-4450-B8C6-3E6BA1169137}" type="pres">
      <dgm:prSet presAssocID="{95F1C5F1-80B4-410E-A22C-74AB490FC818}" presName="parTxOnly" presStyleLbl="node1" presStyleIdx="0" presStyleCnt="3">
        <dgm:presLayoutVars>
          <dgm:chMax val="0"/>
          <dgm:chPref val="0"/>
          <dgm:bulletEnabled val="1"/>
        </dgm:presLayoutVars>
      </dgm:prSet>
      <dgm:spPr/>
    </dgm:pt>
    <dgm:pt modelId="{3F550FC6-9372-40C6-9551-F103A84BE0F1}" type="pres">
      <dgm:prSet presAssocID="{37AFA960-DEA8-4719-B122-54AD7758DCDF}" presName="parTxOnlySpace" presStyleCnt="0"/>
      <dgm:spPr/>
    </dgm:pt>
    <dgm:pt modelId="{721E4A4F-0CB7-4203-9363-764DB47556FE}" type="pres">
      <dgm:prSet presAssocID="{8C9BB38C-5A9A-4BF8-9A6C-423375C81B46}" presName="parTxOnly" presStyleLbl="node1" presStyleIdx="1" presStyleCnt="3">
        <dgm:presLayoutVars>
          <dgm:chMax val="0"/>
          <dgm:chPref val="0"/>
          <dgm:bulletEnabled val="1"/>
        </dgm:presLayoutVars>
      </dgm:prSet>
      <dgm:spPr/>
    </dgm:pt>
    <dgm:pt modelId="{F2920637-C699-4EFD-B474-0EBBBB123845}" type="pres">
      <dgm:prSet presAssocID="{10E877E1-7BFB-49E4-B88E-7EA01CDF4A12}" presName="parTxOnlySpace" presStyleCnt="0"/>
      <dgm:spPr/>
    </dgm:pt>
    <dgm:pt modelId="{5B75739C-B32E-41EF-A50A-9BBE29485869}" type="pres">
      <dgm:prSet presAssocID="{232ADFB3-09B6-483A-AD86-9674EA41B7E1}" presName="parTxOnly" presStyleLbl="node1" presStyleIdx="2" presStyleCnt="3">
        <dgm:presLayoutVars>
          <dgm:chMax val="0"/>
          <dgm:chPref val="0"/>
          <dgm:bulletEnabled val="1"/>
        </dgm:presLayoutVars>
      </dgm:prSet>
      <dgm:spPr/>
    </dgm:pt>
  </dgm:ptLst>
  <dgm:cxnLst>
    <dgm:cxn modelId="{B305F910-E340-412D-8EEF-99D42B23EA56}" srcId="{D78E1184-4774-43B1-A1FF-B7978C690295}" destId="{95F1C5F1-80B4-410E-A22C-74AB490FC818}" srcOrd="0" destOrd="0" parTransId="{CB1AD2CB-1AE8-4DED-91FF-3F94E093C0B7}" sibTransId="{37AFA960-DEA8-4719-B122-54AD7758DCDF}"/>
    <dgm:cxn modelId="{D3619F39-8491-4113-AE81-FFED81ACF376}" srcId="{D78E1184-4774-43B1-A1FF-B7978C690295}" destId="{232ADFB3-09B6-483A-AD86-9674EA41B7E1}" srcOrd="2" destOrd="0" parTransId="{39A2A483-2386-4C4B-9CF6-624813017608}" sibTransId="{70658993-E4A0-45CD-AC69-A1E1EBD74888}"/>
    <dgm:cxn modelId="{849D3093-6DF2-4C8D-9305-A2A2B4848ED0}" type="presOf" srcId="{232ADFB3-09B6-483A-AD86-9674EA41B7E1}" destId="{5B75739C-B32E-41EF-A50A-9BBE29485869}" srcOrd="0" destOrd="0" presId="urn:microsoft.com/office/officeart/2005/8/layout/chevron1"/>
    <dgm:cxn modelId="{7D9060B1-8CB9-44B4-8090-AD7033359D7C}" type="presOf" srcId="{D78E1184-4774-43B1-A1FF-B7978C690295}" destId="{EA1E6CF9-869F-4B1D-AAA7-8821A4F06068}" srcOrd="0" destOrd="0" presId="urn:microsoft.com/office/officeart/2005/8/layout/chevron1"/>
    <dgm:cxn modelId="{483C94C2-C0A4-4908-80BD-F01A951B52CB}" srcId="{D78E1184-4774-43B1-A1FF-B7978C690295}" destId="{8C9BB38C-5A9A-4BF8-9A6C-423375C81B46}" srcOrd="1" destOrd="0" parTransId="{9B93ED8A-A901-40A8-B9E2-52370A728051}" sibTransId="{10E877E1-7BFB-49E4-B88E-7EA01CDF4A12}"/>
    <dgm:cxn modelId="{38CE24CC-CC28-4B4F-9B88-9BE30BB8997A}" type="presOf" srcId="{8C9BB38C-5A9A-4BF8-9A6C-423375C81B46}" destId="{721E4A4F-0CB7-4203-9363-764DB47556FE}" srcOrd="0" destOrd="0" presId="urn:microsoft.com/office/officeart/2005/8/layout/chevron1"/>
    <dgm:cxn modelId="{46F2EAE6-6BCE-4077-940F-EC5D00F17C67}" type="presOf" srcId="{95F1C5F1-80B4-410E-A22C-74AB490FC818}" destId="{04B1E1CC-402D-4450-B8C6-3E6BA1169137}" srcOrd="0" destOrd="0" presId="urn:microsoft.com/office/officeart/2005/8/layout/chevron1"/>
    <dgm:cxn modelId="{6894767F-85B8-4918-99E4-2B33E8CA91A6}" type="presParOf" srcId="{EA1E6CF9-869F-4B1D-AAA7-8821A4F06068}" destId="{04B1E1CC-402D-4450-B8C6-3E6BA1169137}" srcOrd="0" destOrd="0" presId="urn:microsoft.com/office/officeart/2005/8/layout/chevron1"/>
    <dgm:cxn modelId="{3E833D7A-0C8E-4FC5-A84F-4179CBD8D3EC}" type="presParOf" srcId="{EA1E6CF9-869F-4B1D-AAA7-8821A4F06068}" destId="{3F550FC6-9372-40C6-9551-F103A84BE0F1}" srcOrd="1" destOrd="0" presId="urn:microsoft.com/office/officeart/2005/8/layout/chevron1"/>
    <dgm:cxn modelId="{83158A2F-4525-4D1C-93FF-393ED23A52BC}" type="presParOf" srcId="{EA1E6CF9-869F-4B1D-AAA7-8821A4F06068}" destId="{721E4A4F-0CB7-4203-9363-764DB47556FE}" srcOrd="2" destOrd="0" presId="urn:microsoft.com/office/officeart/2005/8/layout/chevron1"/>
    <dgm:cxn modelId="{7D4672CD-0060-4061-8DAA-82C6F029B39E}" type="presParOf" srcId="{EA1E6CF9-869F-4B1D-AAA7-8821A4F06068}" destId="{F2920637-C699-4EFD-B474-0EBBBB123845}" srcOrd="3" destOrd="0" presId="urn:microsoft.com/office/officeart/2005/8/layout/chevron1"/>
    <dgm:cxn modelId="{5882DFA6-86E1-4BDD-86A2-F8512358FF25}" type="presParOf" srcId="{EA1E6CF9-869F-4B1D-AAA7-8821A4F06068}" destId="{5B75739C-B32E-41EF-A50A-9BBE29485869}"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E0CC38F-0F5A-402D-AD54-D0265EB9F9F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EC86298-95F9-40F3-AD77-38158A75A859}">
      <dgm:prSet/>
      <dgm:spPr/>
      <dgm:t>
        <a:bodyPr/>
        <a:lstStyle/>
        <a:p>
          <a:pPr>
            <a:defRPr cap="all"/>
          </a:pPr>
          <a:r>
            <a:rPr lang="de-DE"/>
            <a:t>Validate dependencies</a:t>
          </a:r>
          <a:endParaRPr lang="en-US"/>
        </a:p>
      </dgm:t>
    </dgm:pt>
    <dgm:pt modelId="{23ECB1A2-681A-4C6C-A7CF-C46B98C3A8DE}" type="parTrans" cxnId="{982C409C-ADD9-4E7F-B448-BB9AE0D20348}">
      <dgm:prSet/>
      <dgm:spPr/>
      <dgm:t>
        <a:bodyPr/>
        <a:lstStyle/>
        <a:p>
          <a:endParaRPr lang="en-US"/>
        </a:p>
      </dgm:t>
    </dgm:pt>
    <dgm:pt modelId="{4E4F5426-11A3-4BBD-B239-BDC82F148B90}" type="sibTrans" cxnId="{982C409C-ADD9-4E7F-B448-BB9AE0D20348}">
      <dgm:prSet/>
      <dgm:spPr/>
      <dgm:t>
        <a:bodyPr/>
        <a:lstStyle/>
        <a:p>
          <a:endParaRPr lang="en-US"/>
        </a:p>
      </dgm:t>
    </dgm:pt>
    <dgm:pt modelId="{0D37DF53-6635-4FFA-A47E-57DEE32FA60A}">
      <dgm:prSet/>
      <dgm:spPr/>
      <dgm:t>
        <a:bodyPr/>
        <a:lstStyle/>
        <a:p>
          <a:pPr>
            <a:defRPr cap="all"/>
          </a:pPr>
          <a:r>
            <a:rPr lang="de-DE"/>
            <a:t>Start jupyter notebooks</a:t>
          </a:r>
          <a:endParaRPr lang="en-US"/>
        </a:p>
      </dgm:t>
    </dgm:pt>
    <dgm:pt modelId="{EA9C1479-5044-43F0-833C-DCE7435791D0}" type="parTrans" cxnId="{425ACF3E-E893-4E93-8B11-7AD599D33A41}">
      <dgm:prSet/>
      <dgm:spPr/>
      <dgm:t>
        <a:bodyPr/>
        <a:lstStyle/>
        <a:p>
          <a:endParaRPr lang="en-US"/>
        </a:p>
      </dgm:t>
    </dgm:pt>
    <dgm:pt modelId="{0113C5C0-B157-497A-8BC7-B4B2137D3BE2}" type="sibTrans" cxnId="{425ACF3E-E893-4E93-8B11-7AD599D33A41}">
      <dgm:prSet/>
      <dgm:spPr/>
      <dgm:t>
        <a:bodyPr/>
        <a:lstStyle/>
        <a:p>
          <a:endParaRPr lang="en-US"/>
        </a:p>
      </dgm:t>
    </dgm:pt>
    <dgm:pt modelId="{C11ACCC4-58BD-479D-8F35-CC724CEBA6B6}">
      <dgm:prSet/>
      <dgm:spPr/>
      <dgm:t>
        <a:bodyPr/>
        <a:lstStyle/>
        <a:p>
          <a:pPr>
            <a:defRPr cap="all"/>
          </a:pPr>
          <a:r>
            <a:rPr lang="de-DE"/>
            <a:t>Initial load of data</a:t>
          </a:r>
          <a:endParaRPr lang="en-US"/>
        </a:p>
      </dgm:t>
    </dgm:pt>
    <dgm:pt modelId="{2B4C3347-3730-4E0D-AC95-DDE3BF8EB454}" type="parTrans" cxnId="{DF5AD147-5709-484E-BE09-538681EBDB15}">
      <dgm:prSet/>
      <dgm:spPr/>
      <dgm:t>
        <a:bodyPr/>
        <a:lstStyle/>
        <a:p>
          <a:endParaRPr lang="en-US"/>
        </a:p>
      </dgm:t>
    </dgm:pt>
    <dgm:pt modelId="{2D570E82-5878-486C-BA8C-64CA11A5F4B1}" type="sibTrans" cxnId="{DF5AD147-5709-484E-BE09-538681EBDB15}">
      <dgm:prSet/>
      <dgm:spPr/>
      <dgm:t>
        <a:bodyPr/>
        <a:lstStyle/>
        <a:p>
          <a:endParaRPr lang="en-US"/>
        </a:p>
      </dgm:t>
    </dgm:pt>
    <dgm:pt modelId="{CF22E303-23D0-484B-B132-AE3C80FE990C}">
      <dgm:prSet/>
      <dgm:spPr/>
      <dgm:t>
        <a:bodyPr/>
        <a:lstStyle/>
        <a:p>
          <a:pPr>
            <a:defRPr cap="all"/>
          </a:pPr>
          <a:r>
            <a:rPr lang="de-DE"/>
            <a:t>Data cleanup</a:t>
          </a:r>
          <a:endParaRPr lang="en-US"/>
        </a:p>
      </dgm:t>
    </dgm:pt>
    <dgm:pt modelId="{421919F0-9311-4ED9-877A-6E937E97449D}" type="parTrans" cxnId="{C4645EC1-B2EB-43F8-AE0E-266ECF02CCFA}">
      <dgm:prSet/>
      <dgm:spPr/>
      <dgm:t>
        <a:bodyPr/>
        <a:lstStyle/>
        <a:p>
          <a:endParaRPr lang="en-US"/>
        </a:p>
      </dgm:t>
    </dgm:pt>
    <dgm:pt modelId="{CAC2696B-5EEF-4220-BD6C-8E21A7434690}" type="sibTrans" cxnId="{C4645EC1-B2EB-43F8-AE0E-266ECF02CCFA}">
      <dgm:prSet/>
      <dgm:spPr/>
      <dgm:t>
        <a:bodyPr/>
        <a:lstStyle/>
        <a:p>
          <a:endParaRPr lang="en-US"/>
        </a:p>
      </dgm:t>
    </dgm:pt>
    <dgm:pt modelId="{BCE7BF1E-CBE6-4EFC-9623-583EFDD71978}">
      <dgm:prSet/>
      <dgm:spPr/>
      <dgm:t>
        <a:bodyPr/>
        <a:lstStyle/>
        <a:p>
          <a:pPr>
            <a:defRPr cap="all"/>
          </a:pPr>
          <a:r>
            <a:rPr lang="de-DE"/>
            <a:t>Basic summary statistics</a:t>
          </a:r>
          <a:endParaRPr lang="en-US"/>
        </a:p>
      </dgm:t>
    </dgm:pt>
    <dgm:pt modelId="{01CDF3D0-C537-41D3-AF92-CB7A5A373FC8}" type="parTrans" cxnId="{A54B162C-144E-4A76-8C37-FC15EDC796A7}">
      <dgm:prSet/>
      <dgm:spPr/>
      <dgm:t>
        <a:bodyPr/>
        <a:lstStyle/>
        <a:p>
          <a:endParaRPr lang="en-US"/>
        </a:p>
      </dgm:t>
    </dgm:pt>
    <dgm:pt modelId="{32310164-3E5E-48F0-9AE7-96F1989FA110}" type="sibTrans" cxnId="{A54B162C-144E-4A76-8C37-FC15EDC796A7}">
      <dgm:prSet/>
      <dgm:spPr/>
      <dgm:t>
        <a:bodyPr/>
        <a:lstStyle/>
        <a:p>
          <a:endParaRPr lang="en-US"/>
        </a:p>
      </dgm:t>
    </dgm:pt>
    <dgm:pt modelId="{0C7E37C2-E047-4FEF-9714-A2747E68A905}" type="pres">
      <dgm:prSet presAssocID="{4E0CC38F-0F5A-402D-AD54-D0265EB9F9F3}" presName="root" presStyleCnt="0">
        <dgm:presLayoutVars>
          <dgm:dir/>
          <dgm:resizeHandles val="exact"/>
        </dgm:presLayoutVars>
      </dgm:prSet>
      <dgm:spPr/>
    </dgm:pt>
    <dgm:pt modelId="{8D77640F-8AAE-4A01-BBA4-1834750C1F44}" type="pres">
      <dgm:prSet presAssocID="{8EC86298-95F9-40F3-AD77-38158A75A859}" presName="compNode" presStyleCnt="0"/>
      <dgm:spPr/>
    </dgm:pt>
    <dgm:pt modelId="{66230CBF-51BE-48AD-827E-E4994983DD8F}" type="pres">
      <dgm:prSet presAssocID="{8EC86298-95F9-40F3-AD77-38158A75A859}" presName="iconBgRect" presStyleLbl="bgShp" presStyleIdx="0" presStyleCnt="5"/>
      <dgm:spPr/>
    </dgm:pt>
    <dgm:pt modelId="{95CC9948-F642-47AD-A302-28308B1C90AA}" type="pres">
      <dgm:prSet presAssocID="{8EC86298-95F9-40F3-AD77-38158A75A85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cklog"/>
        </a:ext>
      </dgm:extLst>
    </dgm:pt>
    <dgm:pt modelId="{ED2D75D3-2BB5-4218-85BB-61A52D48632D}" type="pres">
      <dgm:prSet presAssocID="{8EC86298-95F9-40F3-AD77-38158A75A859}" presName="spaceRect" presStyleCnt="0"/>
      <dgm:spPr/>
    </dgm:pt>
    <dgm:pt modelId="{865E9CB3-3FA5-467C-873F-BFDEEA854A94}" type="pres">
      <dgm:prSet presAssocID="{8EC86298-95F9-40F3-AD77-38158A75A859}" presName="textRect" presStyleLbl="revTx" presStyleIdx="0" presStyleCnt="5">
        <dgm:presLayoutVars>
          <dgm:chMax val="1"/>
          <dgm:chPref val="1"/>
        </dgm:presLayoutVars>
      </dgm:prSet>
      <dgm:spPr/>
    </dgm:pt>
    <dgm:pt modelId="{7CB5C76C-2A2A-448C-A970-DC3A1415CCAA}" type="pres">
      <dgm:prSet presAssocID="{4E4F5426-11A3-4BBD-B239-BDC82F148B90}" presName="sibTrans" presStyleCnt="0"/>
      <dgm:spPr/>
    </dgm:pt>
    <dgm:pt modelId="{6102C273-5883-484D-8215-652D0FD4B08A}" type="pres">
      <dgm:prSet presAssocID="{0D37DF53-6635-4FFA-A47E-57DEE32FA60A}" presName="compNode" presStyleCnt="0"/>
      <dgm:spPr/>
    </dgm:pt>
    <dgm:pt modelId="{42036A19-CE60-4E0F-BBBD-46615F7BCD1F}" type="pres">
      <dgm:prSet presAssocID="{0D37DF53-6635-4FFA-A47E-57DEE32FA60A}" presName="iconBgRect" presStyleLbl="bgShp" presStyleIdx="1" presStyleCnt="5"/>
      <dgm:spPr/>
    </dgm:pt>
    <dgm:pt modelId="{9A10AA63-9E96-4134-B4DF-30245CC6AB9F}" type="pres">
      <dgm:prSet presAssocID="{0D37DF53-6635-4FFA-A47E-57DEE32FA60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Solid"/>
        </a:ext>
      </dgm:extLst>
    </dgm:pt>
    <dgm:pt modelId="{CED8BA0F-2CC0-4F9A-88C6-6F9E33A7C384}" type="pres">
      <dgm:prSet presAssocID="{0D37DF53-6635-4FFA-A47E-57DEE32FA60A}" presName="spaceRect" presStyleCnt="0"/>
      <dgm:spPr/>
    </dgm:pt>
    <dgm:pt modelId="{BDBB009D-B80C-48B4-AB3D-BA7F3BBB8F5E}" type="pres">
      <dgm:prSet presAssocID="{0D37DF53-6635-4FFA-A47E-57DEE32FA60A}" presName="textRect" presStyleLbl="revTx" presStyleIdx="1" presStyleCnt="5">
        <dgm:presLayoutVars>
          <dgm:chMax val="1"/>
          <dgm:chPref val="1"/>
        </dgm:presLayoutVars>
      </dgm:prSet>
      <dgm:spPr/>
    </dgm:pt>
    <dgm:pt modelId="{1B7EDF59-E331-4B81-8C8B-5A3F95E75771}" type="pres">
      <dgm:prSet presAssocID="{0113C5C0-B157-497A-8BC7-B4B2137D3BE2}" presName="sibTrans" presStyleCnt="0"/>
      <dgm:spPr/>
    </dgm:pt>
    <dgm:pt modelId="{563BD916-2C9C-418C-B557-E78164C9D984}" type="pres">
      <dgm:prSet presAssocID="{C11ACCC4-58BD-479D-8F35-CC724CEBA6B6}" presName="compNode" presStyleCnt="0"/>
      <dgm:spPr/>
    </dgm:pt>
    <dgm:pt modelId="{38C90572-26F0-4A13-901B-D80A9CA6A8B2}" type="pres">
      <dgm:prSet presAssocID="{C11ACCC4-58BD-479D-8F35-CC724CEBA6B6}" presName="iconBgRect" presStyleLbl="bgShp" presStyleIdx="2" presStyleCnt="5"/>
      <dgm:spPr/>
    </dgm:pt>
    <dgm:pt modelId="{273779E2-8190-4B0D-A534-0C64F64B6BB3}" type="pres">
      <dgm:prSet presAssocID="{C11ACCC4-58BD-479D-8F35-CC724CEBA6B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Outline"/>
        </a:ext>
      </dgm:extLst>
    </dgm:pt>
    <dgm:pt modelId="{A07DF32A-BA8C-4B5F-97A4-93C1686EA3C3}" type="pres">
      <dgm:prSet presAssocID="{C11ACCC4-58BD-479D-8F35-CC724CEBA6B6}" presName="spaceRect" presStyleCnt="0"/>
      <dgm:spPr/>
    </dgm:pt>
    <dgm:pt modelId="{944A1109-DEDC-4E54-A3F9-ED571CC00701}" type="pres">
      <dgm:prSet presAssocID="{C11ACCC4-58BD-479D-8F35-CC724CEBA6B6}" presName="textRect" presStyleLbl="revTx" presStyleIdx="2" presStyleCnt="5">
        <dgm:presLayoutVars>
          <dgm:chMax val="1"/>
          <dgm:chPref val="1"/>
        </dgm:presLayoutVars>
      </dgm:prSet>
      <dgm:spPr/>
    </dgm:pt>
    <dgm:pt modelId="{A16846F3-9BA3-4137-8966-94430FB2AE29}" type="pres">
      <dgm:prSet presAssocID="{2D570E82-5878-486C-BA8C-64CA11A5F4B1}" presName="sibTrans" presStyleCnt="0"/>
      <dgm:spPr/>
    </dgm:pt>
    <dgm:pt modelId="{D4C498ED-78B4-4803-B704-DF33BB6B0DB3}" type="pres">
      <dgm:prSet presAssocID="{CF22E303-23D0-484B-B132-AE3C80FE990C}" presName="compNode" presStyleCnt="0"/>
      <dgm:spPr/>
    </dgm:pt>
    <dgm:pt modelId="{9AEB67DB-D1F5-4434-A4D0-6131C3F3F59E}" type="pres">
      <dgm:prSet presAssocID="{CF22E303-23D0-484B-B132-AE3C80FE990C}" presName="iconBgRect" presStyleLbl="bgShp" presStyleIdx="3" presStyleCnt="5"/>
      <dgm:spPr/>
    </dgm:pt>
    <dgm:pt modelId="{EB28A8A7-BB11-45C6-8269-82D5B18198BF}" type="pres">
      <dgm:prSet presAssocID="{CF22E303-23D0-484B-B132-AE3C80FE990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IDashboard"/>
        </a:ext>
      </dgm:extLst>
    </dgm:pt>
    <dgm:pt modelId="{3BBD137E-DE46-432A-95BC-F37C624CC204}" type="pres">
      <dgm:prSet presAssocID="{CF22E303-23D0-484B-B132-AE3C80FE990C}" presName="spaceRect" presStyleCnt="0"/>
      <dgm:spPr/>
    </dgm:pt>
    <dgm:pt modelId="{EE654792-A6D7-4863-983F-15E93893D172}" type="pres">
      <dgm:prSet presAssocID="{CF22E303-23D0-484B-B132-AE3C80FE990C}" presName="textRect" presStyleLbl="revTx" presStyleIdx="3" presStyleCnt="5">
        <dgm:presLayoutVars>
          <dgm:chMax val="1"/>
          <dgm:chPref val="1"/>
        </dgm:presLayoutVars>
      </dgm:prSet>
      <dgm:spPr/>
    </dgm:pt>
    <dgm:pt modelId="{E579CF73-0867-4A62-87E7-A05099C6105D}" type="pres">
      <dgm:prSet presAssocID="{CAC2696B-5EEF-4220-BD6C-8E21A7434690}" presName="sibTrans" presStyleCnt="0"/>
      <dgm:spPr/>
    </dgm:pt>
    <dgm:pt modelId="{CF9FB0BA-0B5E-4D34-9378-45C6AC48A865}" type="pres">
      <dgm:prSet presAssocID="{BCE7BF1E-CBE6-4EFC-9623-583EFDD71978}" presName="compNode" presStyleCnt="0"/>
      <dgm:spPr/>
    </dgm:pt>
    <dgm:pt modelId="{0CB90A9E-E76B-446C-AF65-8BF9AF3C8179}" type="pres">
      <dgm:prSet presAssocID="{BCE7BF1E-CBE6-4EFC-9623-583EFDD71978}" presName="iconBgRect" presStyleLbl="bgShp" presStyleIdx="4" presStyleCnt="5"/>
      <dgm:spPr/>
    </dgm:pt>
    <dgm:pt modelId="{A7B2F127-7D89-4060-9E84-B015550D994D}" type="pres">
      <dgm:prSet presAssocID="{BCE7BF1E-CBE6-4EFC-9623-583EFDD7197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losedCaption"/>
        </a:ext>
      </dgm:extLst>
    </dgm:pt>
    <dgm:pt modelId="{CA8C108E-A21B-49AC-86E3-8551C52C4767}" type="pres">
      <dgm:prSet presAssocID="{BCE7BF1E-CBE6-4EFC-9623-583EFDD71978}" presName="spaceRect" presStyleCnt="0"/>
      <dgm:spPr/>
    </dgm:pt>
    <dgm:pt modelId="{B1350ACC-D468-47D1-BF0D-6012612046F9}" type="pres">
      <dgm:prSet presAssocID="{BCE7BF1E-CBE6-4EFC-9623-583EFDD71978}" presName="textRect" presStyleLbl="revTx" presStyleIdx="4" presStyleCnt="5">
        <dgm:presLayoutVars>
          <dgm:chMax val="1"/>
          <dgm:chPref val="1"/>
        </dgm:presLayoutVars>
      </dgm:prSet>
      <dgm:spPr/>
    </dgm:pt>
  </dgm:ptLst>
  <dgm:cxnLst>
    <dgm:cxn modelId="{18A0E820-C818-4A6A-9570-113874F1406F}" type="presOf" srcId="{0D37DF53-6635-4FFA-A47E-57DEE32FA60A}" destId="{BDBB009D-B80C-48B4-AB3D-BA7F3BBB8F5E}" srcOrd="0" destOrd="0" presId="urn:microsoft.com/office/officeart/2018/5/layout/IconCircleLabelList"/>
    <dgm:cxn modelId="{A54B162C-144E-4A76-8C37-FC15EDC796A7}" srcId="{4E0CC38F-0F5A-402D-AD54-D0265EB9F9F3}" destId="{BCE7BF1E-CBE6-4EFC-9623-583EFDD71978}" srcOrd="4" destOrd="0" parTransId="{01CDF3D0-C537-41D3-AF92-CB7A5A373FC8}" sibTransId="{32310164-3E5E-48F0-9AE7-96F1989FA110}"/>
    <dgm:cxn modelId="{425ACF3E-E893-4E93-8B11-7AD599D33A41}" srcId="{4E0CC38F-0F5A-402D-AD54-D0265EB9F9F3}" destId="{0D37DF53-6635-4FFA-A47E-57DEE32FA60A}" srcOrd="1" destOrd="0" parTransId="{EA9C1479-5044-43F0-833C-DCE7435791D0}" sibTransId="{0113C5C0-B157-497A-8BC7-B4B2137D3BE2}"/>
    <dgm:cxn modelId="{DF5AD147-5709-484E-BE09-538681EBDB15}" srcId="{4E0CC38F-0F5A-402D-AD54-D0265EB9F9F3}" destId="{C11ACCC4-58BD-479D-8F35-CC724CEBA6B6}" srcOrd="2" destOrd="0" parTransId="{2B4C3347-3730-4E0D-AC95-DDE3BF8EB454}" sibTransId="{2D570E82-5878-486C-BA8C-64CA11A5F4B1}"/>
    <dgm:cxn modelId="{982C409C-ADD9-4E7F-B448-BB9AE0D20348}" srcId="{4E0CC38F-0F5A-402D-AD54-D0265EB9F9F3}" destId="{8EC86298-95F9-40F3-AD77-38158A75A859}" srcOrd="0" destOrd="0" parTransId="{23ECB1A2-681A-4C6C-A7CF-C46B98C3A8DE}" sibTransId="{4E4F5426-11A3-4BBD-B239-BDC82F148B90}"/>
    <dgm:cxn modelId="{31C8D7B1-9FFB-460D-9874-0FFBFDD66BE8}" type="presOf" srcId="{4E0CC38F-0F5A-402D-AD54-D0265EB9F9F3}" destId="{0C7E37C2-E047-4FEF-9714-A2747E68A905}" srcOrd="0" destOrd="0" presId="urn:microsoft.com/office/officeart/2018/5/layout/IconCircleLabelList"/>
    <dgm:cxn modelId="{408FACBE-E4A0-4E99-9744-8664289C7CDD}" type="presOf" srcId="{CF22E303-23D0-484B-B132-AE3C80FE990C}" destId="{EE654792-A6D7-4863-983F-15E93893D172}" srcOrd="0" destOrd="0" presId="urn:microsoft.com/office/officeart/2018/5/layout/IconCircleLabelList"/>
    <dgm:cxn modelId="{C4645EC1-B2EB-43F8-AE0E-266ECF02CCFA}" srcId="{4E0CC38F-0F5A-402D-AD54-D0265EB9F9F3}" destId="{CF22E303-23D0-484B-B132-AE3C80FE990C}" srcOrd="3" destOrd="0" parTransId="{421919F0-9311-4ED9-877A-6E937E97449D}" sibTransId="{CAC2696B-5EEF-4220-BD6C-8E21A7434690}"/>
    <dgm:cxn modelId="{FDBDC9DE-9BC7-4305-B585-8EB809651F92}" type="presOf" srcId="{C11ACCC4-58BD-479D-8F35-CC724CEBA6B6}" destId="{944A1109-DEDC-4E54-A3F9-ED571CC00701}" srcOrd="0" destOrd="0" presId="urn:microsoft.com/office/officeart/2018/5/layout/IconCircleLabelList"/>
    <dgm:cxn modelId="{D7CA12E1-68DA-418A-9BAC-5ADF15C04558}" type="presOf" srcId="{8EC86298-95F9-40F3-AD77-38158A75A859}" destId="{865E9CB3-3FA5-467C-873F-BFDEEA854A94}" srcOrd="0" destOrd="0" presId="urn:microsoft.com/office/officeart/2018/5/layout/IconCircleLabelList"/>
    <dgm:cxn modelId="{4C3619E3-46AC-46E6-889D-E3FA03068034}" type="presOf" srcId="{BCE7BF1E-CBE6-4EFC-9623-583EFDD71978}" destId="{B1350ACC-D468-47D1-BF0D-6012612046F9}" srcOrd="0" destOrd="0" presId="urn:microsoft.com/office/officeart/2018/5/layout/IconCircleLabelList"/>
    <dgm:cxn modelId="{2F0F541A-BC2D-4509-9FD1-062EE6B41B39}" type="presParOf" srcId="{0C7E37C2-E047-4FEF-9714-A2747E68A905}" destId="{8D77640F-8AAE-4A01-BBA4-1834750C1F44}" srcOrd="0" destOrd="0" presId="urn:microsoft.com/office/officeart/2018/5/layout/IconCircleLabelList"/>
    <dgm:cxn modelId="{66BA3DEB-11D5-4956-B8BD-B1F1438F55E5}" type="presParOf" srcId="{8D77640F-8AAE-4A01-BBA4-1834750C1F44}" destId="{66230CBF-51BE-48AD-827E-E4994983DD8F}" srcOrd="0" destOrd="0" presId="urn:microsoft.com/office/officeart/2018/5/layout/IconCircleLabelList"/>
    <dgm:cxn modelId="{810DF645-A5CF-46D3-8B8E-4AD016DE1556}" type="presParOf" srcId="{8D77640F-8AAE-4A01-BBA4-1834750C1F44}" destId="{95CC9948-F642-47AD-A302-28308B1C90AA}" srcOrd="1" destOrd="0" presId="urn:microsoft.com/office/officeart/2018/5/layout/IconCircleLabelList"/>
    <dgm:cxn modelId="{079EEF71-75CF-4CE9-8819-1195CFD354F0}" type="presParOf" srcId="{8D77640F-8AAE-4A01-BBA4-1834750C1F44}" destId="{ED2D75D3-2BB5-4218-85BB-61A52D48632D}" srcOrd="2" destOrd="0" presId="urn:microsoft.com/office/officeart/2018/5/layout/IconCircleLabelList"/>
    <dgm:cxn modelId="{D09E2390-F7B8-480F-A247-9304E05B2B55}" type="presParOf" srcId="{8D77640F-8AAE-4A01-BBA4-1834750C1F44}" destId="{865E9CB3-3FA5-467C-873F-BFDEEA854A94}" srcOrd="3" destOrd="0" presId="urn:microsoft.com/office/officeart/2018/5/layout/IconCircleLabelList"/>
    <dgm:cxn modelId="{3862DB0E-0F6D-4FBB-AD47-27A58C8F2BAC}" type="presParOf" srcId="{0C7E37C2-E047-4FEF-9714-A2747E68A905}" destId="{7CB5C76C-2A2A-448C-A970-DC3A1415CCAA}" srcOrd="1" destOrd="0" presId="urn:microsoft.com/office/officeart/2018/5/layout/IconCircleLabelList"/>
    <dgm:cxn modelId="{896DABA5-CDBF-4B64-8BB0-8A83D454F317}" type="presParOf" srcId="{0C7E37C2-E047-4FEF-9714-A2747E68A905}" destId="{6102C273-5883-484D-8215-652D0FD4B08A}" srcOrd="2" destOrd="0" presId="urn:microsoft.com/office/officeart/2018/5/layout/IconCircleLabelList"/>
    <dgm:cxn modelId="{05671B09-B439-4025-A328-977111A270A2}" type="presParOf" srcId="{6102C273-5883-484D-8215-652D0FD4B08A}" destId="{42036A19-CE60-4E0F-BBBD-46615F7BCD1F}" srcOrd="0" destOrd="0" presId="urn:microsoft.com/office/officeart/2018/5/layout/IconCircleLabelList"/>
    <dgm:cxn modelId="{C396D11D-2538-43D9-9653-4ACCD82335D8}" type="presParOf" srcId="{6102C273-5883-484D-8215-652D0FD4B08A}" destId="{9A10AA63-9E96-4134-B4DF-30245CC6AB9F}" srcOrd="1" destOrd="0" presId="urn:microsoft.com/office/officeart/2018/5/layout/IconCircleLabelList"/>
    <dgm:cxn modelId="{94DC911E-3BFF-4AD2-845D-B15B1A28319A}" type="presParOf" srcId="{6102C273-5883-484D-8215-652D0FD4B08A}" destId="{CED8BA0F-2CC0-4F9A-88C6-6F9E33A7C384}" srcOrd="2" destOrd="0" presId="urn:microsoft.com/office/officeart/2018/5/layout/IconCircleLabelList"/>
    <dgm:cxn modelId="{F5D90CBB-9976-4199-965D-F97D9B6FE67B}" type="presParOf" srcId="{6102C273-5883-484D-8215-652D0FD4B08A}" destId="{BDBB009D-B80C-48B4-AB3D-BA7F3BBB8F5E}" srcOrd="3" destOrd="0" presId="urn:microsoft.com/office/officeart/2018/5/layout/IconCircleLabelList"/>
    <dgm:cxn modelId="{0D344A06-1BCF-444C-B8BA-F80EEC67A95E}" type="presParOf" srcId="{0C7E37C2-E047-4FEF-9714-A2747E68A905}" destId="{1B7EDF59-E331-4B81-8C8B-5A3F95E75771}" srcOrd="3" destOrd="0" presId="urn:microsoft.com/office/officeart/2018/5/layout/IconCircleLabelList"/>
    <dgm:cxn modelId="{099EA08B-EDDB-4AC8-B859-03842607DF2B}" type="presParOf" srcId="{0C7E37C2-E047-4FEF-9714-A2747E68A905}" destId="{563BD916-2C9C-418C-B557-E78164C9D984}" srcOrd="4" destOrd="0" presId="urn:microsoft.com/office/officeart/2018/5/layout/IconCircleLabelList"/>
    <dgm:cxn modelId="{7BAC4F84-D317-404D-BE1C-B0B149E96474}" type="presParOf" srcId="{563BD916-2C9C-418C-B557-E78164C9D984}" destId="{38C90572-26F0-4A13-901B-D80A9CA6A8B2}" srcOrd="0" destOrd="0" presId="urn:microsoft.com/office/officeart/2018/5/layout/IconCircleLabelList"/>
    <dgm:cxn modelId="{CC9E020B-ED1E-4AB4-98F4-8F74D9D49A8F}" type="presParOf" srcId="{563BD916-2C9C-418C-B557-E78164C9D984}" destId="{273779E2-8190-4B0D-A534-0C64F64B6BB3}" srcOrd="1" destOrd="0" presId="urn:microsoft.com/office/officeart/2018/5/layout/IconCircleLabelList"/>
    <dgm:cxn modelId="{A52E4F81-9F77-4463-9A3F-2DEF5E225C3E}" type="presParOf" srcId="{563BD916-2C9C-418C-B557-E78164C9D984}" destId="{A07DF32A-BA8C-4B5F-97A4-93C1686EA3C3}" srcOrd="2" destOrd="0" presId="urn:microsoft.com/office/officeart/2018/5/layout/IconCircleLabelList"/>
    <dgm:cxn modelId="{F45DD530-541E-418C-9F9C-79F80ECF2ECC}" type="presParOf" srcId="{563BD916-2C9C-418C-B557-E78164C9D984}" destId="{944A1109-DEDC-4E54-A3F9-ED571CC00701}" srcOrd="3" destOrd="0" presId="urn:microsoft.com/office/officeart/2018/5/layout/IconCircleLabelList"/>
    <dgm:cxn modelId="{5BDB92F1-D672-4C69-8FFA-10009E2FD632}" type="presParOf" srcId="{0C7E37C2-E047-4FEF-9714-A2747E68A905}" destId="{A16846F3-9BA3-4137-8966-94430FB2AE29}" srcOrd="5" destOrd="0" presId="urn:microsoft.com/office/officeart/2018/5/layout/IconCircleLabelList"/>
    <dgm:cxn modelId="{BD37BC97-6629-4D22-9855-95AABEFA3B7F}" type="presParOf" srcId="{0C7E37C2-E047-4FEF-9714-A2747E68A905}" destId="{D4C498ED-78B4-4803-B704-DF33BB6B0DB3}" srcOrd="6" destOrd="0" presId="urn:microsoft.com/office/officeart/2018/5/layout/IconCircleLabelList"/>
    <dgm:cxn modelId="{606F2B2C-BD09-492D-A7CD-88F342E54429}" type="presParOf" srcId="{D4C498ED-78B4-4803-B704-DF33BB6B0DB3}" destId="{9AEB67DB-D1F5-4434-A4D0-6131C3F3F59E}" srcOrd="0" destOrd="0" presId="urn:microsoft.com/office/officeart/2018/5/layout/IconCircleLabelList"/>
    <dgm:cxn modelId="{81FA804A-8A25-4FE2-ABEC-5D3234DA5964}" type="presParOf" srcId="{D4C498ED-78B4-4803-B704-DF33BB6B0DB3}" destId="{EB28A8A7-BB11-45C6-8269-82D5B18198BF}" srcOrd="1" destOrd="0" presId="urn:microsoft.com/office/officeart/2018/5/layout/IconCircleLabelList"/>
    <dgm:cxn modelId="{E8E8E086-A405-4781-A02F-A03E9CC9EDA3}" type="presParOf" srcId="{D4C498ED-78B4-4803-B704-DF33BB6B0DB3}" destId="{3BBD137E-DE46-432A-95BC-F37C624CC204}" srcOrd="2" destOrd="0" presId="urn:microsoft.com/office/officeart/2018/5/layout/IconCircleLabelList"/>
    <dgm:cxn modelId="{AD1EF8ED-7A97-430D-BC7A-565F13209ACA}" type="presParOf" srcId="{D4C498ED-78B4-4803-B704-DF33BB6B0DB3}" destId="{EE654792-A6D7-4863-983F-15E93893D172}" srcOrd="3" destOrd="0" presId="urn:microsoft.com/office/officeart/2018/5/layout/IconCircleLabelList"/>
    <dgm:cxn modelId="{D79F5A2D-F1B0-4834-B31A-1BD49A9493BD}" type="presParOf" srcId="{0C7E37C2-E047-4FEF-9714-A2747E68A905}" destId="{E579CF73-0867-4A62-87E7-A05099C6105D}" srcOrd="7" destOrd="0" presId="urn:microsoft.com/office/officeart/2018/5/layout/IconCircleLabelList"/>
    <dgm:cxn modelId="{B2968246-108A-497E-9BDA-B001BA981A88}" type="presParOf" srcId="{0C7E37C2-E047-4FEF-9714-A2747E68A905}" destId="{CF9FB0BA-0B5E-4D34-9378-45C6AC48A865}" srcOrd="8" destOrd="0" presId="urn:microsoft.com/office/officeart/2018/5/layout/IconCircleLabelList"/>
    <dgm:cxn modelId="{C339A1EE-8588-4576-8F04-9623CF58ADED}" type="presParOf" srcId="{CF9FB0BA-0B5E-4D34-9378-45C6AC48A865}" destId="{0CB90A9E-E76B-446C-AF65-8BF9AF3C8179}" srcOrd="0" destOrd="0" presId="urn:microsoft.com/office/officeart/2018/5/layout/IconCircleLabelList"/>
    <dgm:cxn modelId="{AC95EA48-3B40-4301-A355-F8A72A0BD9F4}" type="presParOf" srcId="{CF9FB0BA-0B5E-4D34-9378-45C6AC48A865}" destId="{A7B2F127-7D89-4060-9E84-B015550D994D}" srcOrd="1" destOrd="0" presId="urn:microsoft.com/office/officeart/2018/5/layout/IconCircleLabelList"/>
    <dgm:cxn modelId="{98746BFC-E727-4343-BCB4-1A426ADCCC94}" type="presParOf" srcId="{CF9FB0BA-0B5E-4D34-9378-45C6AC48A865}" destId="{CA8C108E-A21B-49AC-86E3-8551C52C4767}" srcOrd="2" destOrd="0" presId="urn:microsoft.com/office/officeart/2018/5/layout/IconCircleLabelList"/>
    <dgm:cxn modelId="{EF8B6439-1574-4339-A0E2-2E09ED801DBB}" type="presParOf" srcId="{CF9FB0BA-0B5E-4D34-9378-45C6AC48A865}" destId="{B1350ACC-D468-47D1-BF0D-6012612046F9}"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2A3858B-C946-48CB-ABF2-7A6630436554}" type="doc">
      <dgm:prSet loTypeId="urn:microsoft.com/office/officeart/2005/8/layout/process4" loCatId="process" qsTypeId="urn:microsoft.com/office/officeart/2005/8/quickstyle/simple1" qsCatId="simple" csTypeId="urn:microsoft.com/office/officeart/2005/8/colors/colorful2" csCatId="colorful"/>
      <dgm:spPr/>
      <dgm:t>
        <a:bodyPr/>
        <a:lstStyle/>
        <a:p>
          <a:endParaRPr lang="en-US"/>
        </a:p>
      </dgm:t>
    </dgm:pt>
    <dgm:pt modelId="{E6E8E8FA-FBBD-4FC2-B7B9-EEAA9734CD4A}">
      <dgm:prSet/>
      <dgm:spPr/>
      <dgm:t>
        <a:bodyPr/>
        <a:lstStyle/>
        <a:p>
          <a:r>
            <a:rPr lang="de-DE"/>
            <a:t>you are no longer a programmer but a trainer</a:t>
          </a:r>
          <a:endParaRPr lang="en-US"/>
        </a:p>
      </dgm:t>
    </dgm:pt>
    <dgm:pt modelId="{5C525BF5-40BE-4F53-B68D-3B76549D43EB}" type="parTrans" cxnId="{48F940A7-FB35-4F33-92EF-C33B21B0684E}">
      <dgm:prSet/>
      <dgm:spPr/>
      <dgm:t>
        <a:bodyPr/>
        <a:lstStyle/>
        <a:p>
          <a:endParaRPr lang="en-US"/>
        </a:p>
      </dgm:t>
    </dgm:pt>
    <dgm:pt modelId="{5A669474-5AE9-484A-B7BA-77D7C6E934FA}" type="sibTrans" cxnId="{48F940A7-FB35-4F33-92EF-C33B21B0684E}">
      <dgm:prSet/>
      <dgm:spPr/>
      <dgm:t>
        <a:bodyPr/>
        <a:lstStyle/>
        <a:p>
          <a:endParaRPr lang="en-US"/>
        </a:p>
      </dgm:t>
    </dgm:pt>
    <dgm:pt modelId="{03A19CC1-396B-4DE9-A79B-C2567DF6BE16}">
      <dgm:prSet/>
      <dgm:spPr/>
      <dgm:t>
        <a:bodyPr/>
        <a:lstStyle/>
        <a:p>
          <a:r>
            <a:rPr lang="de-DE"/>
            <a:t>train for the right outcome</a:t>
          </a:r>
          <a:endParaRPr lang="en-US"/>
        </a:p>
      </dgm:t>
    </dgm:pt>
    <dgm:pt modelId="{BB10F09E-BDB9-4F56-9D0F-F27695EEC86F}" type="parTrans" cxnId="{220EB4C4-11C6-4E9D-9209-F4DFFCF14DA0}">
      <dgm:prSet/>
      <dgm:spPr/>
      <dgm:t>
        <a:bodyPr/>
        <a:lstStyle/>
        <a:p>
          <a:endParaRPr lang="en-US"/>
        </a:p>
      </dgm:t>
    </dgm:pt>
    <dgm:pt modelId="{F9DDD2E1-4B95-48B4-BADC-94A185675CFA}" type="sibTrans" cxnId="{220EB4C4-11C6-4E9D-9209-F4DFFCF14DA0}">
      <dgm:prSet/>
      <dgm:spPr/>
      <dgm:t>
        <a:bodyPr/>
        <a:lstStyle/>
        <a:p>
          <a:endParaRPr lang="en-US"/>
        </a:p>
      </dgm:t>
    </dgm:pt>
    <dgm:pt modelId="{3DE3F942-2393-468A-B194-8C59FC868DA2}">
      <dgm:prSet/>
      <dgm:spPr/>
      <dgm:t>
        <a:bodyPr/>
        <a:lstStyle/>
        <a:p>
          <a:r>
            <a:rPr lang="de-DE"/>
            <a:t>understand business needs</a:t>
          </a:r>
          <a:endParaRPr lang="en-US"/>
        </a:p>
      </dgm:t>
    </dgm:pt>
    <dgm:pt modelId="{3FCE3E7E-E7EE-497C-A851-3ECB8E6841DD}" type="parTrans" cxnId="{36E48997-D377-4BB6-8F64-CB4CDC738C44}">
      <dgm:prSet/>
      <dgm:spPr/>
      <dgm:t>
        <a:bodyPr/>
        <a:lstStyle/>
        <a:p>
          <a:endParaRPr lang="en-US"/>
        </a:p>
      </dgm:t>
    </dgm:pt>
    <dgm:pt modelId="{33A086FD-47FD-47F1-858B-18D1CAC54AD9}" type="sibTrans" cxnId="{36E48997-D377-4BB6-8F64-CB4CDC738C44}">
      <dgm:prSet/>
      <dgm:spPr/>
      <dgm:t>
        <a:bodyPr/>
        <a:lstStyle/>
        <a:p>
          <a:endParaRPr lang="en-US"/>
        </a:p>
      </dgm:t>
    </dgm:pt>
    <dgm:pt modelId="{FFA334B7-7BA5-4DF3-9BFF-8F54AD7AFD19}">
      <dgm:prSet/>
      <dgm:spPr/>
      <dgm:t>
        <a:bodyPr/>
        <a:lstStyle/>
        <a:p>
          <a:r>
            <a:rPr lang="de-DE"/>
            <a:t>use fitting metric. Be aware of imbalanced datasets; accuracy will be misleading</a:t>
          </a:r>
          <a:endParaRPr lang="en-US"/>
        </a:p>
      </dgm:t>
    </dgm:pt>
    <dgm:pt modelId="{964DA9B1-719C-44B5-858C-E4249932FBF5}" type="parTrans" cxnId="{6C2E1F37-4AAE-4C70-9D97-BA54FB6A3123}">
      <dgm:prSet/>
      <dgm:spPr/>
      <dgm:t>
        <a:bodyPr/>
        <a:lstStyle/>
        <a:p>
          <a:endParaRPr lang="en-US"/>
        </a:p>
      </dgm:t>
    </dgm:pt>
    <dgm:pt modelId="{389090D3-F8FE-433D-ADB8-DDB8FCFF3E01}" type="sibTrans" cxnId="{6C2E1F37-4AAE-4C70-9D97-BA54FB6A3123}">
      <dgm:prSet/>
      <dgm:spPr/>
      <dgm:t>
        <a:bodyPr/>
        <a:lstStyle/>
        <a:p>
          <a:endParaRPr lang="en-US"/>
        </a:p>
      </dgm:t>
    </dgm:pt>
    <dgm:pt modelId="{8E46B284-9C7B-434F-A804-D029A7992CCF}">
      <dgm:prSet/>
      <dgm:spPr/>
      <dgm:t>
        <a:bodyPr/>
        <a:lstStyle/>
        <a:p>
          <a:r>
            <a:rPr lang="de-DE"/>
            <a:t>spend time for high quality</a:t>
          </a:r>
          <a:endParaRPr lang="en-US"/>
        </a:p>
      </dgm:t>
    </dgm:pt>
    <dgm:pt modelId="{7E09F658-7142-4E05-878D-6E03E9EAED49}" type="parTrans" cxnId="{AFFE5103-E0C5-412E-BBBB-2105C3CDBFFD}">
      <dgm:prSet/>
      <dgm:spPr/>
      <dgm:t>
        <a:bodyPr/>
        <a:lstStyle/>
        <a:p>
          <a:endParaRPr lang="en-US"/>
        </a:p>
      </dgm:t>
    </dgm:pt>
    <dgm:pt modelId="{93D3EA59-BB86-46F7-8AB0-B10D7D1628CA}" type="sibTrans" cxnId="{AFFE5103-E0C5-412E-BBBB-2105C3CDBFFD}">
      <dgm:prSet/>
      <dgm:spPr/>
      <dgm:t>
        <a:bodyPr/>
        <a:lstStyle/>
        <a:p>
          <a:endParaRPr lang="en-US"/>
        </a:p>
      </dgm:t>
    </dgm:pt>
    <dgm:pt modelId="{C7675F2B-AB9B-4362-8F03-4C0D280289DE}">
      <dgm:prSet/>
      <dgm:spPr/>
      <dgm:t>
        <a:bodyPr/>
        <a:lstStyle/>
        <a:p>
          <a:r>
            <a:rPr lang="de-DE"/>
            <a:t>training data. Understand the full data processing pipeline E2E</a:t>
          </a:r>
          <a:endParaRPr lang="en-US"/>
        </a:p>
      </dgm:t>
    </dgm:pt>
    <dgm:pt modelId="{A6842410-43D4-4BCA-BC93-A0B9B87AA69C}" type="parTrans" cxnId="{596918FC-DDA8-47F1-BAC5-0C3E48480B57}">
      <dgm:prSet/>
      <dgm:spPr/>
      <dgm:t>
        <a:bodyPr/>
        <a:lstStyle/>
        <a:p>
          <a:endParaRPr lang="en-US"/>
        </a:p>
      </dgm:t>
    </dgm:pt>
    <dgm:pt modelId="{634DB476-5EB4-4387-BE54-AD34DF949A31}" type="sibTrans" cxnId="{596918FC-DDA8-47F1-BAC5-0C3E48480B57}">
      <dgm:prSet/>
      <dgm:spPr/>
      <dgm:t>
        <a:bodyPr/>
        <a:lstStyle/>
        <a:p>
          <a:endParaRPr lang="en-US"/>
        </a:p>
      </dgm:t>
    </dgm:pt>
    <dgm:pt modelId="{85D0F22B-947B-43A8-A21C-BE037BBC459F}">
      <dgm:prSet/>
      <dgm:spPr/>
      <dgm:t>
        <a:bodyPr/>
        <a:lstStyle/>
        <a:p>
          <a:r>
            <a:rPr lang="de-DE"/>
            <a:t>labels (if supervised algorithm)</a:t>
          </a:r>
          <a:endParaRPr lang="en-US"/>
        </a:p>
      </dgm:t>
    </dgm:pt>
    <dgm:pt modelId="{E38C8F1C-DF4C-456E-A2B8-751B89A1A7C0}" type="parTrans" cxnId="{DF224A57-05DC-4B20-AF54-F1DEC078D98A}">
      <dgm:prSet/>
      <dgm:spPr/>
      <dgm:t>
        <a:bodyPr/>
        <a:lstStyle/>
        <a:p>
          <a:endParaRPr lang="en-US"/>
        </a:p>
      </dgm:t>
    </dgm:pt>
    <dgm:pt modelId="{68407864-072C-4CD3-99F4-24799A392B48}" type="sibTrans" cxnId="{DF224A57-05DC-4B20-AF54-F1DEC078D98A}">
      <dgm:prSet/>
      <dgm:spPr/>
      <dgm:t>
        <a:bodyPr/>
        <a:lstStyle/>
        <a:p>
          <a:endParaRPr lang="en-US"/>
        </a:p>
      </dgm:t>
    </dgm:pt>
    <dgm:pt modelId="{A810B31B-24DF-4570-93D9-0ABA901F449D}">
      <dgm:prSet/>
      <dgm:spPr/>
      <dgm:t>
        <a:bodyPr/>
        <a:lstStyle/>
        <a:p>
          <a:r>
            <a:rPr lang="de-DE"/>
            <a:t>if labels are hard or expensive to obtain, try to reformulate it into an unsupervised  problem. </a:t>
          </a:r>
          <a:endParaRPr lang="en-US"/>
        </a:p>
      </dgm:t>
    </dgm:pt>
    <dgm:pt modelId="{440D5752-22E1-4A7E-A8F8-DAB7A28E253A}" type="parTrans" cxnId="{4D674066-A158-4A53-8AE6-470055B5706C}">
      <dgm:prSet/>
      <dgm:spPr/>
      <dgm:t>
        <a:bodyPr/>
        <a:lstStyle/>
        <a:p>
          <a:endParaRPr lang="en-US"/>
        </a:p>
      </dgm:t>
    </dgm:pt>
    <dgm:pt modelId="{13C91ACB-B680-42C8-A8FF-EFCFD5C4DC1F}" type="sibTrans" cxnId="{4D674066-A158-4A53-8AE6-470055B5706C}">
      <dgm:prSet/>
      <dgm:spPr/>
      <dgm:t>
        <a:bodyPr/>
        <a:lstStyle/>
        <a:p>
          <a:endParaRPr lang="en-US"/>
        </a:p>
      </dgm:t>
    </dgm:pt>
    <dgm:pt modelId="{C77F7CF0-E0B1-CE4E-A47B-DB5964D104D7}" type="pres">
      <dgm:prSet presAssocID="{A2A3858B-C946-48CB-ABF2-7A6630436554}" presName="Name0" presStyleCnt="0">
        <dgm:presLayoutVars>
          <dgm:dir/>
          <dgm:animLvl val="lvl"/>
          <dgm:resizeHandles val="exact"/>
        </dgm:presLayoutVars>
      </dgm:prSet>
      <dgm:spPr/>
    </dgm:pt>
    <dgm:pt modelId="{5F40EDDB-CC15-AC4F-B544-503F9C0B4E80}" type="pres">
      <dgm:prSet presAssocID="{A810B31B-24DF-4570-93D9-0ABA901F449D}" presName="boxAndChildren" presStyleCnt="0"/>
      <dgm:spPr/>
    </dgm:pt>
    <dgm:pt modelId="{746B1525-E216-5246-AD0A-666C706A489D}" type="pres">
      <dgm:prSet presAssocID="{A810B31B-24DF-4570-93D9-0ABA901F449D}" presName="parentTextBox" presStyleLbl="node1" presStyleIdx="0" presStyleCnt="4"/>
      <dgm:spPr/>
    </dgm:pt>
    <dgm:pt modelId="{646FB06A-7733-4E40-8384-876FD2888B6B}" type="pres">
      <dgm:prSet presAssocID="{93D3EA59-BB86-46F7-8AB0-B10D7D1628CA}" presName="sp" presStyleCnt="0"/>
      <dgm:spPr/>
    </dgm:pt>
    <dgm:pt modelId="{004A81D2-1A56-9C4C-985D-3971902A0DA4}" type="pres">
      <dgm:prSet presAssocID="{8E46B284-9C7B-434F-A804-D029A7992CCF}" presName="arrowAndChildren" presStyleCnt="0"/>
      <dgm:spPr/>
    </dgm:pt>
    <dgm:pt modelId="{18E904AD-A342-4141-9FD5-2249D24DED88}" type="pres">
      <dgm:prSet presAssocID="{8E46B284-9C7B-434F-A804-D029A7992CCF}" presName="parentTextArrow" presStyleLbl="node1" presStyleIdx="0" presStyleCnt="4"/>
      <dgm:spPr/>
    </dgm:pt>
    <dgm:pt modelId="{D9922184-C8A3-8649-BDC7-986F95AD3C85}" type="pres">
      <dgm:prSet presAssocID="{8E46B284-9C7B-434F-A804-D029A7992CCF}" presName="arrow" presStyleLbl="node1" presStyleIdx="1" presStyleCnt="4"/>
      <dgm:spPr/>
    </dgm:pt>
    <dgm:pt modelId="{64BF52D8-9FA9-F74E-BC2B-3A50B338B03D}" type="pres">
      <dgm:prSet presAssocID="{8E46B284-9C7B-434F-A804-D029A7992CCF}" presName="descendantArrow" presStyleCnt="0"/>
      <dgm:spPr/>
    </dgm:pt>
    <dgm:pt modelId="{674F37B5-7E49-7A42-910A-583327B1FC5C}" type="pres">
      <dgm:prSet presAssocID="{C7675F2B-AB9B-4362-8F03-4C0D280289DE}" presName="childTextArrow" presStyleLbl="fgAccFollowNode1" presStyleIdx="0" presStyleCnt="4">
        <dgm:presLayoutVars>
          <dgm:bulletEnabled val="1"/>
        </dgm:presLayoutVars>
      </dgm:prSet>
      <dgm:spPr/>
    </dgm:pt>
    <dgm:pt modelId="{7B99CB8F-8CD5-B149-B3F6-5DF03DD4142F}" type="pres">
      <dgm:prSet presAssocID="{85D0F22B-947B-43A8-A21C-BE037BBC459F}" presName="childTextArrow" presStyleLbl="fgAccFollowNode1" presStyleIdx="1" presStyleCnt="4">
        <dgm:presLayoutVars>
          <dgm:bulletEnabled val="1"/>
        </dgm:presLayoutVars>
      </dgm:prSet>
      <dgm:spPr/>
    </dgm:pt>
    <dgm:pt modelId="{86DA0DEF-6079-474D-ABD2-4656E8C2DCA6}" type="pres">
      <dgm:prSet presAssocID="{F9DDD2E1-4B95-48B4-BADC-94A185675CFA}" presName="sp" presStyleCnt="0"/>
      <dgm:spPr/>
    </dgm:pt>
    <dgm:pt modelId="{D104E9E3-3B96-B349-BCCE-6E74E0F35E5C}" type="pres">
      <dgm:prSet presAssocID="{03A19CC1-396B-4DE9-A79B-C2567DF6BE16}" presName="arrowAndChildren" presStyleCnt="0"/>
      <dgm:spPr/>
    </dgm:pt>
    <dgm:pt modelId="{5F37917D-118D-9D46-8003-BD205A158DE6}" type="pres">
      <dgm:prSet presAssocID="{03A19CC1-396B-4DE9-A79B-C2567DF6BE16}" presName="parentTextArrow" presStyleLbl="node1" presStyleIdx="1" presStyleCnt="4"/>
      <dgm:spPr/>
    </dgm:pt>
    <dgm:pt modelId="{2DBD6971-2A63-0B44-8985-A24095CE4A37}" type="pres">
      <dgm:prSet presAssocID="{03A19CC1-396B-4DE9-A79B-C2567DF6BE16}" presName="arrow" presStyleLbl="node1" presStyleIdx="2" presStyleCnt="4"/>
      <dgm:spPr/>
    </dgm:pt>
    <dgm:pt modelId="{9B58EF0B-0642-6742-A190-6CBA7D60AAD3}" type="pres">
      <dgm:prSet presAssocID="{03A19CC1-396B-4DE9-A79B-C2567DF6BE16}" presName="descendantArrow" presStyleCnt="0"/>
      <dgm:spPr/>
    </dgm:pt>
    <dgm:pt modelId="{FC5F3EB5-E054-0546-997E-30215796E9FD}" type="pres">
      <dgm:prSet presAssocID="{3DE3F942-2393-468A-B194-8C59FC868DA2}" presName="childTextArrow" presStyleLbl="fgAccFollowNode1" presStyleIdx="2" presStyleCnt="4">
        <dgm:presLayoutVars>
          <dgm:bulletEnabled val="1"/>
        </dgm:presLayoutVars>
      </dgm:prSet>
      <dgm:spPr/>
    </dgm:pt>
    <dgm:pt modelId="{C609B3B4-837D-BB46-8587-08530B8A7A86}" type="pres">
      <dgm:prSet presAssocID="{FFA334B7-7BA5-4DF3-9BFF-8F54AD7AFD19}" presName="childTextArrow" presStyleLbl="fgAccFollowNode1" presStyleIdx="3" presStyleCnt="4">
        <dgm:presLayoutVars>
          <dgm:bulletEnabled val="1"/>
        </dgm:presLayoutVars>
      </dgm:prSet>
      <dgm:spPr/>
    </dgm:pt>
    <dgm:pt modelId="{97F3C824-739A-1344-9083-D4372C5DC176}" type="pres">
      <dgm:prSet presAssocID="{5A669474-5AE9-484A-B7BA-77D7C6E934FA}" presName="sp" presStyleCnt="0"/>
      <dgm:spPr/>
    </dgm:pt>
    <dgm:pt modelId="{005D85AC-FE67-5C40-9CE6-C90B58A66845}" type="pres">
      <dgm:prSet presAssocID="{E6E8E8FA-FBBD-4FC2-B7B9-EEAA9734CD4A}" presName="arrowAndChildren" presStyleCnt="0"/>
      <dgm:spPr/>
    </dgm:pt>
    <dgm:pt modelId="{ABCECB45-33A4-F746-9CE6-1B420FE7A573}" type="pres">
      <dgm:prSet presAssocID="{E6E8E8FA-FBBD-4FC2-B7B9-EEAA9734CD4A}" presName="parentTextArrow" presStyleLbl="node1" presStyleIdx="3" presStyleCnt="4"/>
      <dgm:spPr/>
    </dgm:pt>
  </dgm:ptLst>
  <dgm:cxnLst>
    <dgm:cxn modelId="{AFFE5103-E0C5-412E-BBBB-2105C3CDBFFD}" srcId="{A2A3858B-C946-48CB-ABF2-7A6630436554}" destId="{8E46B284-9C7B-434F-A804-D029A7992CCF}" srcOrd="2" destOrd="0" parTransId="{7E09F658-7142-4E05-878D-6E03E9EAED49}" sibTransId="{93D3EA59-BB86-46F7-8AB0-B10D7D1628CA}"/>
    <dgm:cxn modelId="{59264D15-C6DB-B242-8A2F-04835C9622A6}" type="presOf" srcId="{03A19CC1-396B-4DE9-A79B-C2567DF6BE16}" destId="{2DBD6971-2A63-0B44-8985-A24095CE4A37}" srcOrd="1" destOrd="0" presId="urn:microsoft.com/office/officeart/2005/8/layout/process4"/>
    <dgm:cxn modelId="{6C2E1F37-4AAE-4C70-9D97-BA54FB6A3123}" srcId="{03A19CC1-396B-4DE9-A79B-C2567DF6BE16}" destId="{FFA334B7-7BA5-4DF3-9BFF-8F54AD7AFD19}" srcOrd="1" destOrd="0" parTransId="{964DA9B1-719C-44B5-858C-E4249932FBF5}" sibTransId="{389090D3-F8FE-433D-ADB8-DDB8FCFF3E01}"/>
    <dgm:cxn modelId="{5D459548-98AF-E542-9080-E429F5DF374F}" type="presOf" srcId="{8E46B284-9C7B-434F-A804-D029A7992CCF}" destId="{D9922184-C8A3-8649-BDC7-986F95AD3C85}" srcOrd="1" destOrd="0" presId="urn:microsoft.com/office/officeart/2005/8/layout/process4"/>
    <dgm:cxn modelId="{DF224A57-05DC-4B20-AF54-F1DEC078D98A}" srcId="{8E46B284-9C7B-434F-A804-D029A7992CCF}" destId="{85D0F22B-947B-43A8-A21C-BE037BBC459F}" srcOrd="1" destOrd="0" parTransId="{E38C8F1C-DF4C-456E-A2B8-751B89A1A7C0}" sibTransId="{68407864-072C-4CD3-99F4-24799A392B48}"/>
    <dgm:cxn modelId="{4D674066-A158-4A53-8AE6-470055B5706C}" srcId="{A2A3858B-C946-48CB-ABF2-7A6630436554}" destId="{A810B31B-24DF-4570-93D9-0ABA901F449D}" srcOrd="3" destOrd="0" parTransId="{440D5752-22E1-4A7E-A8F8-DAB7A28E253A}" sibTransId="{13C91ACB-B680-42C8-A8FF-EFCFD5C4DC1F}"/>
    <dgm:cxn modelId="{3195096F-5AD9-5344-A108-00B4F3378C01}" type="presOf" srcId="{C7675F2B-AB9B-4362-8F03-4C0D280289DE}" destId="{674F37B5-7E49-7A42-910A-583327B1FC5C}" srcOrd="0" destOrd="0" presId="urn:microsoft.com/office/officeart/2005/8/layout/process4"/>
    <dgm:cxn modelId="{E9CECD85-F16C-2844-BEDE-A3E8081B03F4}" type="presOf" srcId="{85D0F22B-947B-43A8-A21C-BE037BBC459F}" destId="{7B99CB8F-8CD5-B149-B3F6-5DF03DD4142F}" srcOrd="0" destOrd="0" presId="urn:microsoft.com/office/officeart/2005/8/layout/process4"/>
    <dgm:cxn modelId="{B2A3B286-04D1-BF41-BD19-EC70021C9DA9}" type="presOf" srcId="{03A19CC1-396B-4DE9-A79B-C2567DF6BE16}" destId="{5F37917D-118D-9D46-8003-BD205A158DE6}" srcOrd="0" destOrd="0" presId="urn:microsoft.com/office/officeart/2005/8/layout/process4"/>
    <dgm:cxn modelId="{36E48997-D377-4BB6-8F64-CB4CDC738C44}" srcId="{03A19CC1-396B-4DE9-A79B-C2567DF6BE16}" destId="{3DE3F942-2393-468A-B194-8C59FC868DA2}" srcOrd="0" destOrd="0" parTransId="{3FCE3E7E-E7EE-497C-A851-3ECB8E6841DD}" sibTransId="{33A086FD-47FD-47F1-858B-18D1CAC54AD9}"/>
    <dgm:cxn modelId="{53BDEF9B-96A9-B247-B524-A2FB07D00941}" type="presOf" srcId="{E6E8E8FA-FBBD-4FC2-B7B9-EEAA9734CD4A}" destId="{ABCECB45-33A4-F746-9CE6-1B420FE7A573}" srcOrd="0" destOrd="0" presId="urn:microsoft.com/office/officeart/2005/8/layout/process4"/>
    <dgm:cxn modelId="{772BCFA1-8619-F44B-B052-E05D6C90CAE2}" type="presOf" srcId="{8E46B284-9C7B-434F-A804-D029A7992CCF}" destId="{18E904AD-A342-4141-9FD5-2249D24DED88}" srcOrd="0" destOrd="0" presId="urn:microsoft.com/office/officeart/2005/8/layout/process4"/>
    <dgm:cxn modelId="{A5C270A5-B4F5-D743-8D9A-EB35AA8ACA8A}" type="presOf" srcId="{FFA334B7-7BA5-4DF3-9BFF-8F54AD7AFD19}" destId="{C609B3B4-837D-BB46-8587-08530B8A7A86}" srcOrd="0" destOrd="0" presId="urn:microsoft.com/office/officeart/2005/8/layout/process4"/>
    <dgm:cxn modelId="{48F940A7-FB35-4F33-92EF-C33B21B0684E}" srcId="{A2A3858B-C946-48CB-ABF2-7A6630436554}" destId="{E6E8E8FA-FBBD-4FC2-B7B9-EEAA9734CD4A}" srcOrd="0" destOrd="0" parTransId="{5C525BF5-40BE-4F53-B68D-3B76549D43EB}" sibTransId="{5A669474-5AE9-484A-B7BA-77D7C6E934FA}"/>
    <dgm:cxn modelId="{806ACFAC-CBDB-F645-B826-0FE289CC1BAB}" type="presOf" srcId="{A810B31B-24DF-4570-93D9-0ABA901F449D}" destId="{746B1525-E216-5246-AD0A-666C706A489D}" srcOrd="0" destOrd="0" presId="urn:microsoft.com/office/officeart/2005/8/layout/process4"/>
    <dgm:cxn modelId="{7D68EFAD-9A70-4649-BDDC-7AB4B3F124CE}" type="presOf" srcId="{3DE3F942-2393-468A-B194-8C59FC868DA2}" destId="{FC5F3EB5-E054-0546-997E-30215796E9FD}" srcOrd="0" destOrd="0" presId="urn:microsoft.com/office/officeart/2005/8/layout/process4"/>
    <dgm:cxn modelId="{220EB4C4-11C6-4E9D-9209-F4DFFCF14DA0}" srcId="{A2A3858B-C946-48CB-ABF2-7A6630436554}" destId="{03A19CC1-396B-4DE9-A79B-C2567DF6BE16}" srcOrd="1" destOrd="0" parTransId="{BB10F09E-BDB9-4F56-9D0F-F27695EEC86F}" sibTransId="{F9DDD2E1-4B95-48B4-BADC-94A185675CFA}"/>
    <dgm:cxn modelId="{0AD305EF-6765-2940-BF4A-32EAA55E47EC}" type="presOf" srcId="{A2A3858B-C946-48CB-ABF2-7A6630436554}" destId="{C77F7CF0-E0B1-CE4E-A47B-DB5964D104D7}" srcOrd="0" destOrd="0" presId="urn:microsoft.com/office/officeart/2005/8/layout/process4"/>
    <dgm:cxn modelId="{596918FC-DDA8-47F1-BAC5-0C3E48480B57}" srcId="{8E46B284-9C7B-434F-A804-D029A7992CCF}" destId="{C7675F2B-AB9B-4362-8F03-4C0D280289DE}" srcOrd="0" destOrd="0" parTransId="{A6842410-43D4-4BCA-BC93-A0B9B87AA69C}" sibTransId="{634DB476-5EB4-4387-BE54-AD34DF949A31}"/>
    <dgm:cxn modelId="{A96AB22A-5D4A-A44F-8809-5BFD5D41C84C}" type="presParOf" srcId="{C77F7CF0-E0B1-CE4E-A47B-DB5964D104D7}" destId="{5F40EDDB-CC15-AC4F-B544-503F9C0B4E80}" srcOrd="0" destOrd="0" presId="urn:microsoft.com/office/officeart/2005/8/layout/process4"/>
    <dgm:cxn modelId="{8FAC6DAE-8108-F843-A441-750733B3FE78}" type="presParOf" srcId="{5F40EDDB-CC15-AC4F-B544-503F9C0B4E80}" destId="{746B1525-E216-5246-AD0A-666C706A489D}" srcOrd="0" destOrd="0" presId="urn:microsoft.com/office/officeart/2005/8/layout/process4"/>
    <dgm:cxn modelId="{8242BD41-47E4-CF41-B816-96531E3D467F}" type="presParOf" srcId="{C77F7CF0-E0B1-CE4E-A47B-DB5964D104D7}" destId="{646FB06A-7733-4E40-8384-876FD2888B6B}" srcOrd="1" destOrd="0" presId="urn:microsoft.com/office/officeart/2005/8/layout/process4"/>
    <dgm:cxn modelId="{64D41576-858B-184A-ABFF-E18370E31697}" type="presParOf" srcId="{C77F7CF0-E0B1-CE4E-A47B-DB5964D104D7}" destId="{004A81D2-1A56-9C4C-985D-3971902A0DA4}" srcOrd="2" destOrd="0" presId="urn:microsoft.com/office/officeart/2005/8/layout/process4"/>
    <dgm:cxn modelId="{26B71D25-826E-AB47-96FD-74CCD0E3A8AE}" type="presParOf" srcId="{004A81D2-1A56-9C4C-985D-3971902A0DA4}" destId="{18E904AD-A342-4141-9FD5-2249D24DED88}" srcOrd="0" destOrd="0" presId="urn:microsoft.com/office/officeart/2005/8/layout/process4"/>
    <dgm:cxn modelId="{40D530F9-7AB5-D141-834F-8F82C3FDD4E1}" type="presParOf" srcId="{004A81D2-1A56-9C4C-985D-3971902A0DA4}" destId="{D9922184-C8A3-8649-BDC7-986F95AD3C85}" srcOrd="1" destOrd="0" presId="urn:microsoft.com/office/officeart/2005/8/layout/process4"/>
    <dgm:cxn modelId="{4948976B-DCBD-B74C-AB3B-86F02F12100C}" type="presParOf" srcId="{004A81D2-1A56-9C4C-985D-3971902A0DA4}" destId="{64BF52D8-9FA9-F74E-BC2B-3A50B338B03D}" srcOrd="2" destOrd="0" presId="urn:microsoft.com/office/officeart/2005/8/layout/process4"/>
    <dgm:cxn modelId="{C3E2B383-39D4-B447-902A-33441E3A0B7B}" type="presParOf" srcId="{64BF52D8-9FA9-F74E-BC2B-3A50B338B03D}" destId="{674F37B5-7E49-7A42-910A-583327B1FC5C}" srcOrd="0" destOrd="0" presId="urn:microsoft.com/office/officeart/2005/8/layout/process4"/>
    <dgm:cxn modelId="{B978E759-2435-204D-974F-A0922775582E}" type="presParOf" srcId="{64BF52D8-9FA9-F74E-BC2B-3A50B338B03D}" destId="{7B99CB8F-8CD5-B149-B3F6-5DF03DD4142F}" srcOrd="1" destOrd="0" presId="urn:microsoft.com/office/officeart/2005/8/layout/process4"/>
    <dgm:cxn modelId="{94216A12-1FDA-C94D-9332-F384966F1F65}" type="presParOf" srcId="{C77F7CF0-E0B1-CE4E-A47B-DB5964D104D7}" destId="{86DA0DEF-6079-474D-ABD2-4656E8C2DCA6}" srcOrd="3" destOrd="0" presId="urn:microsoft.com/office/officeart/2005/8/layout/process4"/>
    <dgm:cxn modelId="{812D6681-8E51-E944-AEF6-C6569AF0CA9B}" type="presParOf" srcId="{C77F7CF0-E0B1-CE4E-A47B-DB5964D104D7}" destId="{D104E9E3-3B96-B349-BCCE-6E74E0F35E5C}" srcOrd="4" destOrd="0" presId="urn:microsoft.com/office/officeart/2005/8/layout/process4"/>
    <dgm:cxn modelId="{8201D692-2231-5D4B-B1FD-AF7AE19CC0CC}" type="presParOf" srcId="{D104E9E3-3B96-B349-BCCE-6E74E0F35E5C}" destId="{5F37917D-118D-9D46-8003-BD205A158DE6}" srcOrd="0" destOrd="0" presId="urn:microsoft.com/office/officeart/2005/8/layout/process4"/>
    <dgm:cxn modelId="{41F996D8-A60F-D644-A7FB-61BAD10D83EE}" type="presParOf" srcId="{D104E9E3-3B96-B349-BCCE-6E74E0F35E5C}" destId="{2DBD6971-2A63-0B44-8985-A24095CE4A37}" srcOrd="1" destOrd="0" presId="urn:microsoft.com/office/officeart/2005/8/layout/process4"/>
    <dgm:cxn modelId="{A63E4ED4-A337-B545-B158-81D809400709}" type="presParOf" srcId="{D104E9E3-3B96-B349-BCCE-6E74E0F35E5C}" destId="{9B58EF0B-0642-6742-A190-6CBA7D60AAD3}" srcOrd="2" destOrd="0" presId="urn:microsoft.com/office/officeart/2005/8/layout/process4"/>
    <dgm:cxn modelId="{D134893F-E742-0241-82EE-97DA534028DD}" type="presParOf" srcId="{9B58EF0B-0642-6742-A190-6CBA7D60AAD3}" destId="{FC5F3EB5-E054-0546-997E-30215796E9FD}" srcOrd="0" destOrd="0" presId="urn:microsoft.com/office/officeart/2005/8/layout/process4"/>
    <dgm:cxn modelId="{E50F1D81-8B5E-7D4A-9393-43C89F031D82}" type="presParOf" srcId="{9B58EF0B-0642-6742-A190-6CBA7D60AAD3}" destId="{C609B3B4-837D-BB46-8587-08530B8A7A86}" srcOrd="1" destOrd="0" presId="urn:microsoft.com/office/officeart/2005/8/layout/process4"/>
    <dgm:cxn modelId="{045FFEB2-5E4E-FF48-BE6C-92B953246BDF}" type="presParOf" srcId="{C77F7CF0-E0B1-CE4E-A47B-DB5964D104D7}" destId="{97F3C824-739A-1344-9083-D4372C5DC176}" srcOrd="5" destOrd="0" presId="urn:microsoft.com/office/officeart/2005/8/layout/process4"/>
    <dgm:cxn modelId="{F7FD2ACD-43F2-8D4E-980D-67D3E3F4AC87}" type="presParOf" srcId="{C77F7CF0-E0B1-CE4E-A47B-DB5964D104D7}" destId="{005D85AC-FE67-5C40-9CE6-C90B58A66845}" srcOrd="6" destOrd="0" presId="urn:microsoft.com/office/officeart/2005/8/layout/process4"/>
    <dgm:cxn modelId="{D8E3F4BB-B29F-5145-8B38-94151F1B0129}" type="presParOf" srcId="{005D85AC-FE67-5C40-9CE6-C90B58A66845}" destId="{ABCECB45-33A4-F746-9CE6-1B420FE7A573}"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F277CD-FC7E-4047-9E28-2D32E8387EA6}"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ACE9A32-E512-46C7-9F61-5B2CF2818053}">
      <dgm:prSet/>
      <dgm:spPr/>
      <dgm:t>
        <a:bodyPr/>
        <a:lstStyle/>
        <a:p>
          <a:r>
            <a:rPr lang="de-DE"/>
            <a:t>Gruppenarbeit</a:t>
          </a:r>
          <a:endParaRPr lang="en-US"/>
        </a:p>
      </dgm:t>
    </dgm:pt>
    <dgm:pt modelId="{8E852960-D621-4437-8D46-F872E44B12D0}" type="parTrans" cxnId="{ADB597C4-BCE6-4DA9-8CA4-449ED8ECE825}">
      <dgm:prSet/>
      <dgm:spPr/>
      <dgm:t>
        <a:bodyPr/>
        <a:lstStyle/>
        <a:p>
          <a:endParaRPr lang="en-US"/>
        </a:p>
      </dgm:t>
    </dgm:pt>
    <dgm:pt modelId="{6428FA78-2030-4210-8D14-C4BF358E8BEF}" type="sibTrans" cxnId="{ADB597C4-BCE6-4DA9-8CA4-449ED8ECE825}">
      <dgm:prSet/>
      <dgm:spPr/>
      <dgm:t>
        <a:bodyPr/>
        <a:lstStyle/>
        <a:p>
          <a:endParaRPr lang="en-US"/>
        </a:p>
      </dgm:t>
    </dgm:pt>
    <dgm:pt modelId="{DB278CFD-3A03-4B18-973F-3ED79EBD62E6}">
      <dgm:prSet/>
      <dgm:spPr/>
      <dgm:t>
        <a:bodyPr/>
        <a:lstStyle/>
        <a:p>
          <a:r>
            <a:rPr lang="de-DE" dirty="0"/>
            <a:t>Präsentation am letzten Tag / Nachmittag. Teamgröße: 3 Personen / Max 8 Min + 3 Min Diskussion</a:t>
          </a:r>
          <a:endParaRPr lang="en-US" dirty="0"/>
        </a:p>
      </dgm:t>
    </dgm:pt>
    <dgm:pt modelId="{B416C225-E9B4-4807-A67C-9E83A9FA6913}" type="parTrans" cxnId="{28C8BFE4-D28D-4844-8772-629FC6EF121C}">
      <dgm:prSet/>
      <dgm:spPr/>
      <dgm:t>
        <a:bodyPr/>
        <a:lstStyle/>
        <a:p>
          <a:endParaRPr lang="en-US"/>
        </a:p>
      </dgm:t>
    </dgm:pt>
    <dgm:pt modelId="{814B9AAA-6392-4EE4-AE22-5CDC9309DB0D}" type="sibTrans" cxnId="{28C8BFE4-D28D-4844-8772-629FC6EF121C}">
      <dgm:prSet/>
      <dgm:spPr/>
      <dgm:t>
        <a:bodyPr/>
        <a:lstStyle/>
        <a:p>
          <a:endParaRPr lang="en-US"/>
        </a:p>
      </dgm:t>
    </dgm:pt>
    <dgm:pt modelId="{3E51D1E4-D756-49ED-AA5E-F95B458EAA33}">
      <dgm:prSet/>
      <dgm:spPr/>
      <dgm:t>
        <a:bodyPr/>
        <a:lstStyle/>
        <a:p>
          <a:r>
            <a:rPr lang="de-DE"/>
            <a:t>Jede Gruppe wird an anderen Datensets arbeiten</a:t>
          </a:r>
          <a:endParaRPr lang="en-US"/>
        </a:p>
      </dgm:t>
    </dgm:pt>
    <dgm:pt modelId="{BFC276CB-FA51-49F5-8493-7BBA8C5B606E}" type="parTrans" cxnId="{EB41DE12-92CF-4AC7-81D4-B2773EA00284}">
      <dgm:prSet/>
      <dgm:spPr/>
      <dgm:t>
        <a:bodyPr/>
        <a:lstStyle/>
        <a:p>
          <a:endParaRPr lang="en-US"/>
        </a:p>
      </dgm:t>
    </dgm:pt>
    <dgm:pt modelId="{CFF79658-AE54-49BF-BA40-96427CCD2F88}" type="sibTrans" cxnId="{EB41DE12-92CF-4AC7-81D4-B2773EA00284}">
      <dgm:prSet/>
      <dgm:spPr/>
      <dgm:t>
        <a:bodyPr/>
        <a:lstStyle/>
        <a:p>
          <a:endParaRPr lang="en-US"/>
        </a:p>
      </dgm:t>
    </dgm:pt>
    <dgm:pt modelId="{D1BDCF4F-434A-4D9D-A02A-1AF039A0D3F8}">
      <dgm:prSet/>
      <dgm:spPr/>
      <dgm:t>
        <a:bodyPr/>
        <a:lstStyle/>
        <a:p>
          <a:r>
            <a:rPr lang="de-DE" dirty="0"/>
            <a:t>Kurs behandelt exemplarisch Python. Gruppenarbeiten in anderen Sprachen (Scala, R, Julia, </a:t>
          </a:r>
          <a:r>
            <a:rPr lang="de-DE" dirty="0" err="1"/>
            <a:t>Knime</a:t>
          </a:r>
          <a:r>
            <a:rPr lang="de-DE" dirty="0"/>
            <a:t>, ….) sind willkommen.  Aber erfordern ggf. zusätzliche Initiative</a:t>
          </a:r>
          <a:endParaRPr lang="en-US" dirty="0"/>
        </a:p>
      </dgm:t>
    </dgm:pt>
    <dgm:pt modelId="{CD6BE9A1-FBDD-43BE-8A5A-10C36FC6D7CB}" type="parTrans" cxnId="{155F4486-26B6-4B7B-8245-113D2AAD4A98}">
      <dgm:prSet/>
      <dgm:spPr/>
      <dgm:t>
        <a:bodyPr/>
        <a:lstStyle/>
        <a:p>
          <a:endParaRPr lang="en-US"/>
        </a:p>
      </dgm:t>
    </dgm:pt>
    <dgm:pt modelId="{02ABF2AC-9C61-4AA9-8048-C3CA8F89C20C}" type="sibTrans" cxnId="{155F4486-26B6-4B7B-8245-113D2AAD4A98}">
      <dgm:prSet/>
      <dgm:spPr/>
      <dgm:t>
        <a:bodyPr/>
        <a:lstStyle/>
        <a:p>
          <a:endParaRPr lang="en-US"/>
        </a:p>
      </dgm:t>
    </dgm:pt>
    <dgm:pt modelId="{F7AD0599-40EB-4A75-9EBC-27B3AF5A5E68}" type="pres">
      <dgm:prSet presAssocID="{C9F277CD-FC7E-4047-9E28-2D32E8387EA6}" presName="root" presStyleCnt="0">
        <dgm:presLayoutVars>
          <dgm:dir/>
          <dgm:resizeHandles val="exact"/>
        </dgm:presLayoutVars>
      </dgm:prSet>
      <dgm:spPr/>
    </dgm:pt>
    <dgm:pt modelId="{EF0B56CC-E593-4E58-9303-695C16D75057}" type="pres">
      <dgm:prSet presAssocID="{C9F277CD-FC7E-4047-9E28-2D32E8387EA6}" presName="container" presStyleCnt="0">
        <dgm:presLayoutVars>
          <dgm:dir/>
          <dgm:resizeHandles val="exact"/>
        </dgm:presLayoutVars>
      </dgm:prSet>
      <dgm:spPr/>
    </dgm:pt>
    <dgm:pt modelId="{22C64F88-D296-44F7-A7A8-45CC90060545}" type="pres">
      <dgm:prSet presAssocID="{3ACE9A32-E512-46C7-9F61-5B2CF2818053}" presName="compNode" presStyleCnt="0"/>
      <dgm:spPr/>
    </dgm:pt>
    <dgm:pt modelId="{31761290-4863-419D-A19D-173EB0CC0627}" type="pres">
      <dgm:prSet presAssocID="{3ACE9A32-E512-46C7-9F61-5B2CF2818053}" presName="iconBgRect" presStyleLbl="bgShp" presStyleIdx="0" presStyleCnt="4"/>
      <dgm:spPr/>
    </dgm:pt>
    <dgm:pt modelId="{063E3541-FFCB-4517-87CE-19E72F081625}" type="pres">
      <dgm:prSet presAssocID="{3ACE9A32-E512-46C7-9F61-5B2CF281805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ers"/>
        </a:ext>
      </dgm:extLst>
    </dgm:pt>
    <dgm:pt modelId="{9506BC00-D40E-44B0-8960-825E018E9A58}" type="pres">
      <dgm:prSet presAssocID="{3ACE9A32-E512-46C7-9F61-5B2CF2818053}" presName="spaceRect" presStyleCnt="0"/>
      <dgm:spPr/>
    </dgm:pt>
    <dgm:pt modelId="{E223EB19-1B9C-4011-B1EB-5053CA90123D}" type="pres">
      <dgm:prSet presAssocID="{3ACE9A32-E512-46C7-9F61-5B2CF2818053}" presName="textRect" presStyleLbl="revTx" presStyleIdx="0" presStyleCnt="4">
        <dgm:presLayoutVars>
          <dgm:chMax val="1"/>
          <dgm:chPref val="1"/>
        </dgm:presLayoutVars>
      </dgm:prSet>
      <dgm:spPr/>
    </dgm:pt>
    <dgm:pt modelId="{3E1739F2-79E4-4D6F-A400-6F31D02F44DD}" type="pres">
      <dgm:prSet presAssocID="{6428FA78-2030-4210-8D14-C4BF358E8BEF}" presName="sibTrans" presStyleLbl="sibTrans2D1" presStyleIdx="0" presStyleCnt="0"/>
      <dgm:spPr/>
    </dgm:pt>
    <dgm:pt modelId="{B663AB22-3C6B-4CAB-8DC4-E580E6B1C684}" type="pres">
      <dgm:prSet presAssocID="{DB278CFD-3A03-4B18-973F-3ED79EBD62E6}" presName="compNode" presStyleCnt="0"/>
      <dgm:spPr/>
    </dgm:pt>
    <dgm:pt modelId="{284412F0-4722-4D16-9DEC-2943F90BCB31}" type="pres">
      <dgm:prSet presAssocID="{DB278CFD-3A03-4B18-973F-3ED79EBD62E6}" presName="iconBgRect" presStyleLbl="bgShp" presStyleIdx="1" presStyleCnt="4"/>
      <dgm:spPr/>
    </dgm:pt>
    <dgm:pt modelId="{51B13F31-8720-4B85-925C-9412DE45A4F6}" type="pres">
      <dgm:prSet presAssocID="{DB278CFD-3A03-4B18-973F-3ED79EBD62E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jector screen"/>
        </a:ext>
      </dgm:extLst>
    </dgm:pt>
    <dgm:pt modelId="{A059F553-162C-4801-9BED-2AD1B918F495}" type="pres">
      <dgm:prSet presAssocID="{DB278CFD-3A03-4B18-973F-3ED79EBD62E6}" presName="spaceRect" presStyleCnt="0"/>
      <dgm:spPr/>
    </dgm:pt>
    <dgm:pt modelId="{380658E6-B061-463B-84EF-B6D356EF2561}" type="pres">
      <dgm:prSet presAssocID="{DB278CFD-3A03-4B18-973F-3ED79EBD62E6}" presName="textRect" presStyleLbl="revTx" presStyleIdx="1" presStyleCnt="4">
        <dgm:presLayoutVars>
          <dgm:chMax val="1"/>
          <dgm:chPref val="1"/>
        </dgm:presLayoutVars>
      </dgm:prSet>
      <dgm:spPr/>
    </dgm:pt>
    <dgm:pt modelId="{9DF499BE-94D9-46A5-AB5D-4AB359B595EE}" type="pres">
      <dgm:prSet presAssocID="{814B9AAA-6392-4EE4-AE22-5CDC9309DB0D}" presName="sibTrans" presStyleLbl="sibTrans2D1" presStyleIdx="0" presStyleCnt="0"/>
      <dgm:spPr/>
    </dgm:pt>
    <dgm:pt modelId="{1FEDEA6D-C450-44DB-9089-7A2ADD44FFAC}" type="pres">
      <dgm:prSet presAssocID="{3E51D1E4-D756-49ED-AA5E-F95B458EAA33}" presName="compNode" presStyleCnt="0"/>
      <dgm:spPr/>
    </dgm:pt>
    <dgm:pt modelId="{03F70687-167D-4CF1-822D-68F4F31FED58}" type="pres">
      <dgm:prSet presAssocID="{3E51D1E4-D756-49ED-AA5E-F95B458EAA33}" presName="iconBgRect" presStyleLbl="bgShp" presStyleIdx="2" presStyleCnt="4"/>
      <dgm:spPr/>
    </dgm:pt>
    <dgm:pt modelId="{B407AF8F-6D48-4BE1-9F7D-C74D53FCF6E5}" type="pres">
      <dgm:prSet presAssocID="{3E51D1E4-D756-49ED-AA5E-F95B458EAA3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Network"/>
        </a:ext>
      </dgm:extLst>
    </dgm:pt>
    <dgm:pt modelId="{4AE506CF-ABF9-4BBC-B702-9D93890A469A}" type="pres">
      <dgm:prSet presAssocID="{3E51D1E4-D756-49ED-AA5E-F95B458EAA33}" presName="spaceRect" presStyleCnt="0"/>
      <dgm:spPr/>
    </dgm:pt>
    <dgm:pt modelId="{C57C9631-9742-4735-8FD0-4D1133CD5F3A}" type="pres">
      <dgm:prSet presAssocID="{3E51D1E4-D756-49ED-AA5E-F95B458EAA33}" presName="textRect" presStyleLbl="revTx" presStyleIdx="2" presStyleCnt="4">
        <dgm:presLayoutVars>
          <dgm:chMax val="1"/>
          <dgm:chPref val="1"/>
        </dgm:presLayoutVars>
      </dgm:prSet>
      <dgm:spPr/>
    </dgm:pt>
    <dgm:pt modelId="{56AE0B4C-7C56-41FF-989A-3CFB8D066577}" type="pres">
      <dgm:prSet presAssocID="{CFF79658-AE54-49BF-BA40-96427CCD2F88}" presName="sibTrans" presStyleLbl="sibTrans2D1" presStyleIdx="0" presStyleCnt="0"/>
      <dgm:spPr/>
    </dgm:pt>
    <dgm:pt modelId="{5AD8E2E4-82AF-4D3F-8C15-F78B9725B475}" type="pres">
      <dgm:prSet presAssocID="{D1BDCF4F-434A-4D9D-A02A-1AF039A0D3F8}" presName="compNode" presStyleCnt="0"/>
      <dgm:spPr/>
    </dgm:pt>
    <dgm:pt modelId="{BA65BA12-F00B-4F75-B6CA-06C30A01B0A9}" type="pres">
      <dgm:prSet presAssocID="{D1BDCF4F-434A-4D9D-A02A-1AF039A0D3F8}" presName="iconBgRect" presStyleLbl="bgShp" presStyleIdx="3" presStyleCnt="4"/>
      <dgm:spPr/>
    </dgm:pt>
    <dgm:pt modelId="{586421A4-FD24-4F03-ACBC-92E256FEEDE2}" type="pres">
      <dgm:prSet presAssocID="{D1BDCF4F-434A-4D9D-A02A-1AF039A0D3F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keleton"/>
        </a:ext>
      </dgm:extLst>
    </dgm:pt>
    <dgm:pt modelId="{267B5608-1455-48A4-BC3E-A5BAE8F32CC0}" type="pres">
      <dgm:prSet presAssocID="{D1BDCF4F-434A-4D9D-A02A-1AF039A0D3F8}" presName="spaceRect" presStyleCnt="0"/>
      <dgm:spPr/>
    </dgm:pt>
    <dgm:pt modelId="{ECDC0AC0-2F19-4C98-A3A0-DB97E5457F0E}" type="pres">
      <dgm:prSet presAssocID="{D1BDCF4F-434A-4D9D-A02A-1AF039A0D3F8}" presName="textRect" presStyleLbl="revTx" presStyleIdx="3" presStyleCnt="4">
        <dgm:presLayoutVars>
          <dgm:chMax val="1"/>
          <dgm:chPref val="1"/>
        </dgm:presLayoutVars>
      </dgm:prSet>
      <dgm:spPr/>
    </dgm:pt>
  </dgm:ptLst>
  <dgm:cxnLst>
    <dgm:cxn modelId="{EB41DE12-92CF-4AC7-81D4-B2773EA00284}" srcId="{C9F277CD-FC7E-4047-9E28-2D32E8387EA6}" destId="{3E51D1E4-D756-49ED-AA5E-F95B458EAA33}" srcOrd="2" destOrd="0" parTransId="{BFC276CB-FA51-49F5-8493-7BBA8C5B606E}" sibTransId="{CFF79658-AE54-49BF-BA40-96427CCD2F88}"/>
    <dgm:cxn modelId="{28D4431A-6537-46E6-9D64-629415A74CED}" type="presOf" srcId="{C9F277CD-FC7E-4047-9E28-2D32E8387EA6}" destId="{F7AD0599-40EB-4A75-9EBC-27B3AF5A5E68}" srcOrd="0" destOrd="0" presId="urn:microsoft.com/office/officeart/2018/2/layout/IconCircleList"/>
    <dgm:cxn modelId="{155F4486-26B6-4B7B-8245-113D2AAD4A98}" srcId="{C9F277CD-FC7E-4047-9E28-2D32E8387EA6}" destId="{D1BDCF4F-434A-4D9D-A02A-1AF039A0D3F8}" srcOrd="3" destOrd="0" parTransId="{CD6BE9A1-FBDD-43BE-8A5A-10C36FC6D7CB}" sibTransId="{02ABF2AC-9C61-4AA9-8048-C3CA8F89C20C}"/>
    <dgm:cxn modelId="{E39F3295-F7BB-48A6-BA5D-74105EDCB3B1}" type="presOf" srcId="{DB278CFD-3A03-4B18-973F-3ED79EBD62E6}" destId="{380658E6-B061-463B-84EF-B6D356EF2561}" srcOrd="0" destOrd="0" presId="urn:microsoft.com/office/officeart/2018/2/layout/IconCircleList"/>
    <dgm:cxn modelId="{CA0EB59B-5B57-4385-9D4D-3B78F778C25B}" type="presOf" srcId="{CFF79658-AE54-49BF-BA40-96427CCD2F88}" destId="{56AE0B4C-7C56-41FF-989A-3CFB8D066577}" srcOrd="0" destOrd="0" presId="urn:microsoft.com/office/officeart/2018/2/layout/IconCircleList"/>
    <dgm:cxn modelId="{325905B0-348A-4C9C-94F3-0889AB1F9FFC}" type="presOf" srcId="{3E51D1E4-D756-49ED-AA5E-F95B458EAA33}" destId="{C57C9631-9742-4735-8FD0-4D1133CD5F3A}" srcOrd="0" destOrd="0" presId="urn:microsoft.com/office/officeart/2018/2/layout/IconCircleList"/>
    <dgm:cxn modelId="{2A4769BA-0A33-47A0-84E1-C11DC36A7BE3}" type="presOf" srcId="{D1BDCF4F-434A-4D9D-A02A-1AF039A0D3F8}" destId="{ECDC0AC0-2F19-4C98-A3A0-DB97E5457F0E}" srcOrd="0" destOrd="0" presId="urn:microsoft.com/office/officeart/2018/2/layout/IconCircleList"/>
    <dgm:cxn modelId="{7EAF00BE-54B2-4E02-B78B-8D038B02DF0E}" type="presOf" srcId="{3ACE9A32-E512-46C7-9F61-5B2CF2818053}" destId="{E223EB19-1B9C-4011-B1EB-5053CA90123D}" srcOrd="0" destOrd="0" presId="urn:microsoft.com/office/officeart/2018/2/layout/IconCircleList"/>
    <dgm:cxn modelId="{ADB597C4-BCE6-4DA9-8CA4-449ED8ECE825}" srcId="{C9F277CD-FC7E-4047-9E28-2D32E8387EA6}" destId="{3ACE9A32-E512-46C7-9F61-5B2CF2818053}" srcOrd="0" destOrd="0" parTransId="{8E852960-D621-4437-8D46-F872E44B12D0}" sibTransId="{6428FA78-2030-4210-8D14-C4BF358E8BEF}"/>
    <dgm:cxn modelId="{EDBF62D2-6ED7-4D02-A50A-423D66FCC32D}" type="presOf" srcId="{814B9AAA-6392-4EE4-AE22-5CDC9309DB0D}" destId="{9DF499BE-94D9-46A5-AB5D-4AB359B595EE}" srcOrd="0" destOrd="0" presId="urn:microsoft.com/office/officeart/2018/2/layout/IconCircleList"/>
    <dgm:cxn modelId="{28C8BFE4-D28D-4844-8772-629FC6EF121C}" srcId="{C9F277CD-FC7E-4047-9E28-2D32E8387EA6}" destId="{DB278CFD-3A03-4B18-973F-3ED79EBD62E6}" srcOrd="1" destOrd="0" parTransId="{B416C225-E9B4-4807-A67C-9E83A9FA6913}" sibTransId="{814B9AAA-6392-4EE4-AE22-5CDC9309DB0D}"/>
    <dgm:cxn modelId="{B563CCF5-DE54-41A1-93FD-53D130B62ACD}" type="presOf" srcId="{6428FA78-2030-4210-8D14-C4BF358E8BEF}" destId="{3E1739F2-79E4-4D6F-A400-6F31D02F44DD}" srcOrd="0" destOrd="0" presId="urn:microsoft.com/office/officeart/2018/2/layout/IconCircleList"/>
    <dgm:cxn modelId="{C211218A-E735-4BCC-A018-73DBD6368A8F}" type="presParOf" srcId="{F7AD0599-40EB-4A75-9EBC-27B3AF5A5E68}" destId="{EF0B56CC-E593-4E58-9303-695C16D75057}" srcOrd="0" destOrd="0" presId="urn:microsoft.com/office/officeart/2018/2/layout/IconCircleList"/>
    <dgm:cxn modelId="{0A67D4D2-0B77-414E-B0C3-B8996C030504}" type="presParOf" srcId="{EF0B56CC-E593-4E58-9303-695C16D75057}" destId="{22C64F88-D296-44F7-A7A8-45CC90060545}" srcOrd="0" destOrd="0" presId="urn:microsoft.com/office/officeart/2018/2/layout/IconCircleList"/>
    <dgm:cxn modelId="{47A0F3B5-E354-4D32-9596-3DC290B49EAA}" type="presParOf" srcId="{22C64F88-D296-44F7-A7A8-45CC90060545}" destId="{31761290-4863-419D-A19D-173EB0CC0627}" srcOrd="0" destOrd="0" presId="urn:microsoft.com/office/officeart/2018/2/layout/IconCircleList"/>
    <dgm:cxn modelId="{CFC6A561-8BEB-4A97-8DA3-3E0A788DE838}" type="presParOf" srcId="{22C64F88-D296-44F7-A7A8-45CC90060545}" destId="{063E3541-FFCB-4517-87CE-19E72F081625}" srcOrd="1" destOrd="0" presId="urn:microsoft.com/office/officeart/2018/2/layout/IconCircleList"/>
    <dgm:cxn modelId="{A9FE851C-5081-48E4-9916-47141E47E764}" type="presParOf" srcId="{22C64F88-D296-44F7-A7A8-45CC90060545}" destId="{9506BC00-D40E-44B0-8960-825E018E9A58}" srcOrd="2" destOrd="0" presId="urn:microsoft.com/office/officeart/2018/2/layout/IconCircleList"/>
    <dgm:cxn modelId="{A22CF820-F0BB-443C-AEA0-67AC815B7CBD}" type="presParOf" srcId="{22C64F88-D296-44F7-A7A8-45CC90060545}" destId="{E223EB19-1B9C-4011-B1EB-5053CA90123D}" srcOrd="3" destOrd="0" presId="urn:microsoft.com/office/officeart/2018/2/layout/IconCircleList"/>
    <dgm:cxn modelId="{A685FB8E-4642-4835-A875-205F800C3577}" type="presParOf" srcId="{EF0B56CC-E593-4E58-9303-695C16D75057}" destId="{3E1739F2-79E4-4D6F-A400-6F31D02F44DD}" srcOrd="1" destOrd="0" presId="urn:microsoft.com/office/officeart/2018/2/layout/IconCircleList"/>
    <dgm:cxn modelId="{1827F520-3D79-41FD-872E-29C5CA5EC84B}" type="presParOf" srcId="{EF0B56CC-E593-4E58-9303-695C16D75057}" destId="{B663AB22-3C6B-4CAB-8DC4-E580E6B1C684}" srcOrd="2" destOrd="0" presId="urn:microsoft.com/office/officeart/2018/2/layout/IconCircleList"/>
    <dgm:cxn modelId="{B63E783B-04F3-48B3-BF46-67765EE7AAE9}" type="presParOf" srcId="{B663AB22-3C6B-4CAB-8DC4-E580E6B1C684}" destId="{284412F0-4722-4D16-9DEC-2943F90BCB31}" srcOrd="0" destOrd="0" presId="urn:microsoft.com/office/officeart/2018/2/layout/IconCircleList"/>
    <dgm:cxn modelId="{5B9C930F-DAAD-4A09-8AA0-AF77AC7795F8}" type="presParOf" srcId="{B663AB22-3C6B-4CAB-8DC4-E580E6B1C684}" destId="{51B13F31-8720-4B85-925C-9412DE45A4F6}" srcOrd="1" destOrd="0" presId="urn:microsoft.com/office/officeart/2018/2/layout/IconCircleList"/>
    <dgm:cxn modelId="{581FA745-58B5-48EC-AA52-E1CC4C5A01AA}" type="presParOf" srcId="{B663AB22-3C6B-4CAB-8DC4-E580E6B1C684}" destId="{A059F553-162C-4801-9BED-2AD1B918F495}" srcOrd="2" destOrd="0" presId="urn:microsoft.com/office/officeart/2018/2/layout/IconCircleList"/>
    <dgm:cxn modelId="{BD16329A-2D6B-49E9-A035-F6ACA2C5B4A0}" type="presParOf" srcId="{B663AB22-3C6B-4CAB-8DC4-E580E6B1C684}" destId="{380658E6-B061-463B-84EF-B6D356EF2561}" srcOrd="3" destOrd="0" presId="urn:microsoft.com/office/officeart/2018/2/layout/IconCircleList"/>
    <dgm:cxn modelId="{0D04E4C7-6333-4B0D-A5F3-4F9D889F3A6C}" type="presParOf" srcId="{EF0B56CC-E593-4E58-9303-695C16D75057}" destId="{9DF499BE-94D9-46A5-AB5D-4AB359B595EE}" srcOrd="3" destOrd="0" presId="urn:microsoft.com/office/officeart/2018/2/layout/IconCircleList"/>
    <dgm:cxn modelId="{2A2E2C9A-5907-4E58-9EF7-D1D70E086513}" type="presParOf" srcId="{EF0B56CC-E593-4E58-9303-695C16D75057}" destId="{1FEDEA6D-C450-44DB-9089-7A2ADD44FFAC}" srcOrd="4" destOrd="0" presId="urn:microsoft.com/office/officeart/2018/2/layout/IconCircleList"/>
    <dgm:cxn modelId="{9F7BED02-ED4D-45DF-BFEB-E584DD7D7269}" type="presParOf" srcId="{1FEDEA6D-C450-44DB-9089-7A2ADD44FFAC}" destId="{03F70687-167D-4CF1-822D-68F4F31FED58}" srcOrd="0" destOrd="0" presId="urn:microsoft.com/office/officeart/2018/2/layout/IconCircleList"/>
    <dgm:cxn modelId="{D49490C3-1441-4416-99A1-23CBE55447FC}" type="presParOf" srcId="{1FEDEA6D-C450-44DB-9089-7A2ADD44FFAC}" destId="{B407AF8F-6D48-4BE1-9F7D-C74D53FCF6E5}" srcOrd="1" destOrd="0" presId="urn:microsoft.com/office/officeart/2018/2/layout/IconCircleList"/>
    <dgm:cxn modelId="{70B1A50D-C35B-49AD-90D9-8646C86BA854}" type="presParOf" srcId="{1FEDEA6D-C450-44DB-9089-7A2ADD44FFAC}" destId="{4AE506CF-ABF9-4BBC-B702-9D93890A469A}" srcOrd="2" destOrd="0" presId="urn:microsoft.com/office/officeart/2018/2/layout/IconCircleList"/>
    <dgm:cxn modelId="{08C47B88-CC05-4884-88DF-43E49495A0B4}" type="presParOf" srcId="{1FEDEA6D-C450-44DB-9089-7A2ADD44FFAC}" destId="{C57C9631-9742-4735-8FD0-4D1133CD5F3A}" srcOrd="3" destOrd="0" presId="urn:microsoft.com/office/officeart/2018/2/layout/IconCircleList"/>
    <dgm:cxn modelId="{23C0A29D-A543-42E8-A0DF-7925680FC556}" type="presParOf" srcId="{EF0B56CC-E593-4E58-9303-695C16D75057}" destId="{56AE0B4C-7C56-41FF-989A-3CFB8D066577}" srcOrd="5" destOrd="0" presId="urn:microsoft.com/office/officeart/2018/2/layout/IconCircleList"/>
    <dgm:cxn modelId="{CA26258E-40F7-4246-86CC-A9C3162F4FD8}" type="presParOf" srcId="{EF0B56CC-E593-4E58-9303-695C16D75057}" destId="{5AD8E2E4-82AF-4D3F-8C15-F78B9725B475}" srcOrd="6" destOrd="0" presId="urn:microsoft.com/office/officeart/2018/2/layout/IconCircleList"/>
    <dgm:cxn modelId="{B4C6BE59-831D-4F20-BE21-CAD1AA238376}" type="presParOf" srcId="{5AD8E2E4-82AF-4D3F-8C15-F78B9725B475}" destId="{BA65BA12-F00B-4F75-B6CA-06C30A01B0A9}" srcOrd="0" destOrd="0" presId="urn:microsoft.com/office/officeart/2018/2/layout/IconCircleList"/>
    <dgm:cxn modelId="{D7646E1C-DD85-4F15-BFDB-49894C59DD5A}" type="presParOf" srcId="{5AD8E2E4-82AF-4D3F-8C15-F78B9725B475}" destId="{586421A4-FD24-4F03-ACBC-92E256FEEDE2}" srcOrd="1" destOrd="0" presId="urn:microsoft.com/office/officeart/2018/2/layout/IconCircleList"/>
    <dgm:cxn modelId="{82FE9FEE-A744-4BD2-91E6-EB5FEA0663CF}" type="presParOf" srcId="{5AD8E2E4-82AF-4D3F-8C15-F78B9725B475}" destId="{267B5608-1455-48A4-BC3E-A5BAE8F32CC0}" srcOrd="2" destOrd="0" presId="urn:microsoft.com/office/officeart/2018/2/layout/IconCircleList"/>
    <dgm:cxn modelId="{B710DB12-92A4-405B-8ABF-322DCA08667D}" type="presParOf" srcId="{5AD8E2E4-82AF-4D3F-8C15-F78B9725B475}" destId="{ECDC0AC0-2F19-4C98-A3A0-DB97E5457F0E}"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36A3162-BC58-470C-81D7-2A952F3B56CB}"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9E6F733-AD67-4C5B-9371-96BBF1472512}">
      <dgm:prSet/>
      <dgm:spPr/>
      <dgm:t>
        <a:bodyPr/>
        <a:lstStyle/>
        <a:p>
          <a:pPr>
            <a:defRPr b="1"/>
          </a:pPr>
          <a:r>
            <a:rPr lang="de-DE"/>
            <a:t>development has no access to production data</a:t>
          </a:r>
          <a:endParaRPr lang="en-US"/>
        </a:p>
      </dgm:t>
    </dgm:pt>
    <dgm:pt modelId="{80887BA5-DA78-4A3F-9BB5-F18A9437DD7A}" type="parTrans" cxnId="{C4192DFC-2F6C-4F17-8601-0E05016321D7}">
      <dgm:prSet/>
      <dgm:spPr/>
      <dgm:t>
        <a:bodyPr/>
        <a:lstStyle/>
        <a:p>
          <a:endParaRPr lang="en-US"/>
        </a:p>
      </dgm:t>
    </dgm:pt>
    <dgm:pt modelId="{91766ADC-AE16-4F67-BAA7-F2C449DFD1BA}" type="sibTrans" cxnId="{C4192DFC-2F6C-4F17-8601-0E05016321D7}">
      <dgm:prSet/>
      <dgm:spPr/>
      <dgm:t>
        <a:bodyPr/>
        <a:lstStyle/>
        <a:p>
          <a:endParaRPr lang="en-US"/>
        </a:p>
      </dgm:t>
    </dgm:pt>
    <dgm:pt modelId="{26F52C3D-BF3F-4DEF-8B09-36E0B6E02F07}">
      <dgm:prSet/>
      <dgm:spPr/>
      <dgm:t>
        <a:bodyPr/>
        <a:lstStyle/>
        <a:p>
          <a:r>
            <a:rPr lang="de-DE"/>
            <a:t>without data there is no machine learning</a:t>
          </a:r>
          <a:endParaRPr lang="en-US"/>
        </a:p>
      </dgm:t>
    </dgm:pt>
    <dgm:pt modelId="{3C1A10E9-94C2-4B3C-A1C1-E24924DFBD87}" type="parTrans" cxnId="{3F6C3105-A276-490F-80DD-E3B49CA95656}">
      <dgm:prSet/>
      <dgm:spPr/>
      <dgm:t>
        <a:bodyPr/>
        <a:lstStyle/>
        <a:p>
          <a:endParaRPr lang="en-US"/>
        </a:p>
      </dgm:t>
    </dgm:pt>
    <dgm:pt modelId="{0535ADB4-8720-428C-B527-25B368336424}" type="sibTrans" cxnId="{3F6C3105-A276-490F-80DD-E3B49CA95656}">
      <dgm:prSet/>
      <dgm:spPr/>
      <dgm:t>
        <a:bodyPr/>
        <a:lstStyle/>
        <a:p>
          <a:endParaRPr lang="en-US"/>
        </a:p>
      </dgm:t>
    </dgm:pt>
    <dgm:pt modelId="{3D033CC2-E6E2-4520-A821-34124A369D8F}">
      <dgm:prSet/>
      <dgm:spPr/>
      <dgm:t>
        <a:bodyPr/>
        <a:lstStyle/>
        <a:p>
          <a:r>
            <a:rPr lang="de-DE"/>
            <a:t>evaluate anonymization strategies per use-case</a:t>
          </a:r>
          <a:endParaRPr lang="en-US"/>
        </a:p>
      </dgm:t>
    </dgm:pt>
    <dgm:pt modelId="{BB33FCF3-3AC8-4497-8EA2-373527158CD6}" type="parTrans" cxnId="{DD12AE1B-6864-4777-A24D-549095F70C42}">
      <dgm:prSet/>
      <dgm:spPr/>
      <dgm:t>
        <a:bodyPr/>
        <a:lstStyle/>
        <a:p>
          <a:endParaRPr lang="en-US"/>
        </a:p>
      </dgm:t>
    </dgm:pt>
    <dgm:pt modelId="{91EB0FC9-38BB-432E-8373-E5ECC35B6F3F}" type="sibTrans" cxnId="{DD12AE1B-6864-4777-A24D-549095F70C42}">
      <dgm:prSet/>
      <dgm:spPr/>
      <dgm:t>
        <a:bodyPr/>
        <a:lstStyle/>
        <a:p>
          <a:endParaRPr lang="en-US"/>
        </a:p>
      </dgm:t>
    </dgm:pt>
    <dgm:pt modelId="{12D48489-C832-444A-9700-73C7F394D148}">
      <dgm:prSet/>
      <dgm:spPr/>
      <dgm:t>
        <a:bodyPr/>
        <a:lstStyle/>
        <a:p>
          <a:pPr>
            <a:defRPr b="1"/>
          </a:pPr>
          <a:r>
            <a:rPr lang="de-DE"/>
            <a:t>development has no large requirements for hardware</a:t>
          </a:r>
          <a:endParaRPr lang="en-US"/>
        </a:p>
      </dgm:t>
    </dgm:pt>
    <dgm:pt modelId="{926C801A-5BE0-4820-84A3-62C424BF27A2}" type="parTrans" cxnId="{EB349961-1F6B-4327-91E1-4F85059E3A04}">
      <dgm:prSet/>
      <dgm:spPr/>
      <dgm:t>
        <a:bodyPr/>
        <a:lstStyle/>
        <a:p>
          <a:endParaRPr lang="en-US"/>
        </a:p>
      </dgm:t>
    </dgm:pt>
    <dgm:pt modelId="{E141D67B-9980-47A1-BBED-2935D12C7FA3}" type="sibTrans" cxnId="{EB349961-1F6B-4327-91E1-4F85059E3A04}">
      <dgm:prSet/>
      <dgm:spPr/>
      <dgm:t>
        <a:bodyPr/>
        <a:lstStyle/>
        <a:p>
          <a:endParaRPr lang="en-US"/>
        </a:p>
      </dgm:t>
    </dgm:pt>
    <dgm:pt modelId="{5BE9C03D-A21A-4B28-A777-24FDD257A9A5}">
      <dgm:prSet/>
      <dgm:spPr/>
      <dgm:t>
        <a:bodyPr/>
        <a:lstStyle/>
        <a:p>
          <a:r>
            <a:rPr lang="de-DE"/>
            <a:t>training a deep learning model or searching for the best parameters is very resource intensive</a:t>
          </a:r>
          <a:endParaRPr lang="en-US"/>
        </a:p>
      </dgm:t>
    </dgm:pt>
    <dgm:pt modelId="{50A0328E-5CFB-48E4-92AF-0BB2F1E75678}" type="parTrans" cxnId="{A73A888F-3166-4872-A04F-48BAD641070A}">
      <dgm:prSet/>
      <dgm:spPr/>
      <dgm:t>
        <a:bodyPr/>
        <a:lstStyle/>
        <a:p>
          <a:endParaRPr lang="en-US"/>
        </a:p>
      </dgm:t>
    </dgm:pt>
    <dgm:pt modelId="{C3853927-80A7-49EA-B87A-1A81F3E78A58}" type="sibTrans" cxnId="{A73A888F-3166-4872-A04F-48BAD641070A}">
      <dgm:prSet/>
      <dgm:spPr/>
      <dgm:t>
        <a:bodyPr/>
        <a:lstStyle/>
        <a:p>
          <a:endParaRPr lang="en-US"/>
        </a:p>
      </dgm:t>
    </dgm:pt>
    <dgm:pt modelId="{67D0BA62-AEEE-46B4-90A8-59B36DED2CF2}">
      <dgm:prSet/>
      <dgm:spPr/>
      <dgm:t>
        <a:bodyPr/>
        <a:lstStyle/>
        <a:p>
          <a:r>
            <a:rPr lang="de-DE"/>
            <a:t>in fact more resources are required to build (train) the model in development than to score (run/evaluate) it in a production setting</a:t>
          </a:r>
          <a:endParaRPr lang="en-US"/>
        </a:p>
      </dgm:t>
    </dgm:pt>
    <dgm:pt modelId="{A71AD888-F0BA-44C8-BE63-84F112341E01}" type="parTrans" cxnId="{3CB3CB60-5A15-4B38-B513-7A750FD2BCCE}">
      <dgm:prSet/>
      <dgm:spPr/>
      <dgm:t>
        <a:bodyPr/>
        <a:lstStyle/>
        <a:p>
          <a:endParaRPr lang="en-US"/>
        </a:p>
      </dgm:t>
    </dgm:pt>
    <dgm:pt modelId="{5B2510E6-8B08-476B-83B9-66A93413B0B3}" type="sibTrans" cxnId="{3CB3CB60-5A15-4B38-B513-7A750FD2BCCE}">
      <dgm:prSet/>
      <dgm:spPr/>
      <dgm:t>
        <a:bodyPr/>
        <a:lstStyle/>
        <a:p>
          <a:endParaRPr lang="en-US"/>
        </a:p>
      </dgm:t>
    </dgm:pt>
    <dgm:pt modelId="{64EE3B90-D03B-4B40-9809-7A36523851BD}">
      <dgm:prSet/>
      <dgm:spPr/>
      <dgm:t>
        <a:bodyPr/>
        <a:lstStyle/>
        <a:p>
          <a:pPr>
            <a:defRPr b="1"/>
          </a:pPr>
          <a:r>
            <a:rPr lang="de-DE"/>
            <a:t>the project is done after deploying the initial model</a:t>
          </a:r>
          <a:endParaRPr lang="en-US"/>
        </a:p>
      </dgm:t>
    </dgm:pt>
    <dgm:pt modelId="{EAB19F68-212F-49C8-B78E-0A3B18E26868}" type="parTrans" cxnId="{96F76C90-BAF8-437D-A939-D29B56C96759}">
      <dgm:prSet/>
      <dgm:spPr/>
      <dgm:t>
        <a:bodyPr/>
        <a:lstStyle/>
        <a:p>
          <a:endParaRPr lang="en-US"/>
        </a:p>
      </dgm:t>
    </dgm:pt>
    <dgm:pt modelId="{D9D10FC6-4FC6-4CD9-827B-96D7C6B087CA}" type="sibTrans" cxnId="{96F76C90-BAF8-437D-A939-D29B56C96759}">
      <dgm:prSet/>
      <dgm:spPr/>
      <dgm:t>
        <a:bodyPr/>
        <a:lstStyle/>
        <a:p>
          <a:endParaRPr lang="en-US"/>
        </a:p>
      </dgm:t>
    </dgm:pt>
    <dgm:pt modelId="{D46DAD93-6A26-4A3A-A112-43171B923B7F}">
      <dgm:prSet/>
      <dgm:spPr/>
      <dgm:t>
        <a:bodyPr/>
        <a:lstStyle/>
        <a:p>
          <a:r>
            <a:rPr lang="de-DE"/>
            <a:t>NO, the journey just starts there: updating the model and validating it still produces the correct outputs requires manpower</a:t>
          </a:r>
          <a:endParaRPr lang="en-US"/>
        </a:p>
      </dgm:t>
    </dgm:pt>
    <dgm:pt modelId="{85D33B62-7ED6-47AB-89D4-FBC0AFCBCB9B}" type="parTrans" cxnId="{366ED13E-76A7-468F-8E13-3534D932721A}">
      <dgm:prSet/>
      <dgm:spPr/>
      <dgm:t>
        <a:bodyPr/>
        <a:lstStyle/>
        <a:p>
          <a:endParaRPr lang="en-US"/>
        </a:p>
      </dgm:t>
    </dgm:pt>
    <dgm:pt modelId="{DE121E6C-4F30-4EF3-8E7A-265A8EFD1B9E}" type="sibTrans" cxnId="{366ED13E-76A7-468F-8E13-3534D932721A}">
      <dgm:prSet/>
      <dgm:spPr/>
      <dgm:t>
        <a:bodyPr/>
        <a:lstStyle/>
        <a:p>
          <a:endParaRPr lang="en-US"/>
        </a:p>
      </dgm:t>
    </dgm:pt>
    <dgm:pt modelId="{7089BD8A-4D35-4863-93B5-75314804A87A}" type="pres">
      <dgm:prSet presAssocID="{F36A3162-BC58-470C-81D7-2A952F3B56CB}" presName="root" presStyleCnt="0">
        <dgm:presLayoutVars>
          <dgm:dir/>
          <dgm:resizeHandles val="exact"/>
        </dgm:presLayoutVars>
      </dgm:prSet>
      <dgm:spPr/>
    </dgm:pt>
    <dgm:pt modelId="{AE0CAB40-B065-4013-9E20-FA80B30B87D3}" type="pres">
      <dgm:prSet presAssocID="{19E6F733-AD67-4C5B-9371-96BBF1472512}" presName="compNode" presStyleCnt="0"/>
      <dgm:spPr/>
    </dgm:pt>
    <dgm:pt modelId="{C42F26B8-6349-4DD8-B3C0-5D522AC978E3}" type="pres">
      <dgm:prSet presAssocID="{19E6F733-AD67-4C5B-9371-96BBF147251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A3660EB2-6978-4F9B-8B81-330A230DE4CC}" type="pres">
      <dgm:prSet presAssocID="{19E6F733-AD67-4C5B-9371-96BBF1472512}" presName="iconSpace" presStyleCnt="0"/>
      <dgm:spPr/>
    </dgm:pt>
    <dgm:pt modelId="{BA161B5D-6B2D-4A76-8836-8F5A180D0242}" type="pres">
      <dgm:prSet presAssocID="{19E6F733-AD67-4C5B-9371-96BBF1472512}" presName="parTx" presStyleLbl="revTx" presStyleIdx="0" presStyleCnt="6">
        <dgm:presLayoutVars>
          <dgm:chMax val="0"/>
          <dgm:chPref val="0"/>
        </dgm:presLayoutVars>
      </dgm:prSet>
      <dgm:spPr/>
    </dgm:pt>
    <dgm:pt modelId="{55668872-3E2F-415E-920E-6CE0F4AD092F}" type="pres">
      <dgm:prSet presAssocID="{19E6F733-AD67-4C5B-9371-96BBF1472512}" presName="txSpace" presStyleCnt="0"/>
      <dgm:spPr/>
    </dgm:pt>
    <dgm:pt modelId="{9DFB576D-B685-4BF0-9C13-BE5FD71F22D9}" type="pres">
      <dgm:prSet presAssocID="{19E6F733-AD67-4C5B-9371-96BBF1472512}" presName="desTx" presStyleLbl="revTx" presStyleIdx="1" presStyleCnt="6">
        <dgm:presLayoutVars/>
      </dgm:prSet>
      <dgm:spPr/>
    </dgm:pt>
    <dgm:pt modelId="{BCD546C9-E2E1-4C4F-9ED0-B4A41C70BC40}" type="pres">
      <dgm:prSet presAssocID="{91766ADC-AE16-4F67-BAA7-F2C449DFD1BA}" presName="sibTrans" presStyleCnt="0"/>
      <dgm:spPr/>
    </dgm:pt>
    <dgm:pt modelId="{9F92BF9B-14BA-41CD-89A8-D0D42C0E235B}" type="pres">
      <dgm:prSet presAssocID="{12D48489-C832-444A-9700-73C7F394D148}" presName="compNode" presStyleCnt="0"/>
      <dgm:spPr/>
    </dgm:pt>
    <dgm:pt modelId="{0F867927-5495-4C56-830D-E1086F06AFC7}" type="pres">
      <dgm:prSet presAssocID="{12D48489-C832-444A-9700-73C7F394D14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2AF9DF58-25E4-4B60-B6DE-44FD2EC0C67C}" type="pres">
      <dgm:prSet presAssocID="{12D48489-C832-444A-9700-73C7F394D148}" presName="iconSpace" presStyleCnt="0"/>
      <dgm:spPr/>
    </dgm:pt>
    <dgm:pt modelId="{C45022E5-F39B-4664-B47F-7CF881BF67CF}" type="pres">
      <dgm:prSet presAssocID="{12D48489-C832-444A-9700-73C7F394D148}" presName="parTx" presStyleLbl="revTx" presStyleIdx="2" presStyleCnt="6">
        <dgm:presLayoutVars>
          <dgm:chMax val="0"/>
          <dgm:chPref val="0"/>
        </dgm:presLayoutVars>
      </dgm:prSet>
      <dgm:spPr/>
    </dgm:pt>
    <dgm:pt modelId="{E4E0F729-5755-4300-8824-7D330EC46986}" type="pres">
      <dgm:prSet presAssocID="{12D48489-C832-444A-9700-73C7F394D148}" presName="txSpace" presStyleCnt="0"/>
      <dgm:spPr/>
    </dgm:pt>
    <dgm:pt modelId="{83AB343C-A422-429D-B413-DAF971656834}" type="pres">
      <dgm:prSet presAssocID="{12D48489-C832-444A-9700-73C7F394D148}" presName="desTx" presStyleLbl="revTx" presStyleIdx="3" presStyleCnt="6">
        <dgm:presLayoutVars/>
      </dgm:prSet>
      <dgm:spPr/>
    </dgm:pt>
    <dgm:pt modelId="{475FF293-BF77-4B9F-BF8F-E083DB99E2C6}" type="pres">
      <dgm:prSet presAssocID="{E141D67B-9980-47A1-BBED-2935D12C7FA3}" presName="sibTrans" presStyleCnt="0"/>
      <dgm:spPr/>
    </dgm:pt>
    <dgm:pt modelId="{717197BC-458C-4892-91EE-9E8831748C6F}" type="pres">
      <dgm:prSet presAssocID="{64EE3B90-D03B-4B40-9809-7A36523851BD}" presName="compNode" presStyleCnt="0"/>
      <dgm:spPr/>
    </dgm:pt>
    <dgm:pt modelId="{DC77C413-7F7B-4BA5-98C1-FA647AA38755}" type="pres">
      <dgm:prSet presAssocID="{64EE3B90-D03B-4B40-9809-7A36523851B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laybook"/>
        </a:ext>
      </dgm:extLst>
    </dgm:pt>
    <dgm:pt modelId="{E5AFDEDB-DD34-4A1D-8C6D-F44E54686BBC}" type="pres">
      <dgm:prSet presAssocID="{64EE3B90-D03B-4B40-9809-7A36523851BD}" presName="iconSpace" presStyleCnt="0"/>
      <dgm:spPr/>
    </dgm:pt>
    <dgm:pt modelId="{61818D36-832E-4165-9531-9CBFBDF29A4D}" type="pres">
      <dgm:prSet presAssocID="{64EE3B90-D03B-4B40-9809-7A36523851BD}" presName="parTx" presStyleLbl="revTx" presStyleIdx="4" presStyleCnt="6">
        <dgm:presLayoutVars>
          <dgm:chMax val="0"/>
          <dgm:chPref val="0"/>
        </dgm:presLayoutVars>
      </dgm:prSet>
      <dgm:spPr/>
    </dgm:pt>
    <dgm:pt modelId="{03B6C635-FDF1-48CC-A86A-3B549BB21BA0}" type="pres">
      <dgm:prSet presAssocID="{64EE3B90-D03B-4B40-9809-7A36523851BD}" presName="txSpace" presStyleCnt="0"/>
      <dgm:spPr/>
    </dgm:pt>
    <dgm:pt modelId="{F5DFD7E7-CFBE-48CB-8A99-402B09C3FC36}" type="pres">
      <dgm:prSet presAssocID="{64EE3B90-D03B-4B40-9809-7A36523851BD}" presName="desTx" presStyleLbl="revTx" presStyleIdx="5" presStyleCnt="6">
        <dgm:presLayoutVars/>
      </dgm:prSet>
      <dgm:spPr/>
    </dgm:pt>
  </dgm:ptLst>
  <dgm:cxnLst>
    <dgm:cxn modelId="{3F6C3105-A276-490F-80DD-E3B49CA95656}" srcId="{19E6F733-AD67-4C5B-9371-96BBF1472512}" destId="{26F52C3D-BF3F-4DEF-8B09-36E0B6E02F07}" srcOrd="0" destOrd="0" parTransId="{3C1A10E9-94C2-4B3C-A1C1-E24924DFBD87}" sibTransId="{0535ADB4-8720-428C-B527-25B368336424}"/>
    <dgm:cxn modelId="{DD12AE1B-6864-4777-A24D-549095F70C42}" srcId="{19E6F733-AD67-4C5B-9371-96BBF1472512}" destId="{3D033CC2-E6E2-4520-A821-34124A369D8F}" srcOrd="1" destOrd="0" parTransId="{BB33FCF3-3AC8-4497-8EA2-373527158CD6}" sibTransId="{91EB0FC9-38BB-432E-8373-E5ECC35B6F3F}"/>
    <dgm:cxn modelId="{B7BB3624-920B-40E7-AD27-D68B3622DAD4}" type="presOf" srcId="{26F52C3D-BF3F-4DEF-8B09-36E0B6E02F07}" destId="{9DFB576D-B685-4BF0-9C13-BE5FD71F22D9}" srcOrd="0" destOrd="0" presId="urn:microsoft.com/office/officeart/2018/2/layout/IconLabelDescriptionList"/>
    <dgm:cxn modelId="{D8C6C132-DB99-4F6E-9D01-500963BA8EC6}" type="presOf" srcId="{D46DAD93-6A26-4A3A-A112-43171B923B7F}" destId="{F5DFD7E7-CFBE-48CB-8A99-402B09C3FC36}" srcOrd="0" destOrd="0" presId="urn:microsoft.com/office/officeart/2018/2/layout/IconLabelDescriptionList"/>
    <dgm:cxn modelId="{D0347436-1164-4349-A764-A6DAE3EC328A}" type="presOf" srcId="{19E6F733-AD67-4C5B-9371-96BBF1472512}" destId="{BA161B5D-6B2D-4A76-8836-8F5A180D0242}" srcOrd="0" destOrd="0" presId="urn:microsoft.com/office/officeart/2018/2/layout/IconLabelDescriptionList"/>
    <dgm:cxn modelId="{366ED13E-76A7-468F-8E13-3534D932721A}" srcId="{64EE3B90-D03B-4B40-9809-7A36523851BD}" destId="{D46DAD93-6A26-4A3A-A112-43171B923B7F}" srcOrd="0" destOrd="0" parTransId="{85D33B62-7ED6-47AB-89D4-FBC0AFCBCB9B}" sibTransId="{DE121E6C-4F30-4EF3-8E7A-265A8EFD1B9E}"/>
    <dgm:cxn modelId="{419BF347-B72B-417E-B039-0CA578B400CC}" type="presOf" srcId="{5BE9C03D-A21A-4B28-A777-24FDD257A9A5}" destId="{83AB343C-A422-429D-B413-DAF971656834}" srcOrd="0" destOrd="0" presId="urn:microsoft.com/office/officeart/2018/2/layout/IconLabelDescriptionList"/>
    <dgm:cxn modelId="{2C1D9F4C-829E-4DA2-91AB-DFDC99E9A2A5}" type="presOf" srcId="{F36A3162-BC58-470C-81D7-2A952F3B56CB}" destId="{7089BD8A-4D35-4863-93B5-75314804A87A}" srcOrd="0" destOrd="0" presId="urn:microsoft.com/office/officeart/2018/2/layout/IconLabelDescriptionList"/>
    <dgm:cxn modelId="{D4EE4059-3210-4EB1-8C4B-D0C378B68F8A}" type="presOf" srcId="{64EE3B90-D03B-4B40-9809-7A36523851BD}" destId="{61818D36-832E-4165-9531-9CBFBDF29A4D}" srcOrd="0" destOrd="0" presId="urn:microsoft.com/office/officeart/2018/2/layout/IconLabelDescriptionList"/>
    <dgm:cxn modelId="{3CB3CB60-5A15-4B38-B513-7A750FD2BCCE}" srcId="{12D48489-C832-444A-9700-73C7F394D148}" destId="{67D0BA62-AEEE-46B4-90A8-59B36DED2CF2}" srcOrd="1" destOrd="0" parTransId="{A71AD888-F0BA-44C8-BE63-84F112341E01}" sibTransId="{5B2510E6-8B08-476B-83B9-66A93413B0B3}"/>
    <dgm:cxn modelId="{EB349961-1F6B-4327-91E1-4F85059E3A04}" srcId="{F36A3162-BC58-470C-81D7-2A952F3B56CB}" destId="{12D48489-C832-444A-9700-73C7F394D148}" srcOrd="1" destOrd="0" parTransId="{926C801A-5BE0-4820-84A3-62C424BF27A2}" sibTransId="{E141D67B-9980-47A1-BBED-2935D12C7FA3}"/>
    <dgm:cxn modelId="{AA409D6E-98BC-4DC8-B4F5-8311CAE44EB3}" type="presOf" srcId="{67D0BA62-AEEE-46B4-90A8-59B36DED2CF2}" destId="{83AB343C-A422-429D-B413-DAF971656834}" srcOrd="0" destOrd="1" presId="urn:microsoft.com/office/officeart/2018/2/layout/IconLabelDescriptionList"/>
    <dgm:cxn modelId="{5999CC81-E5E6-4CB9-954D-44B9389C1146}" type="presOf" srcId="{3D033CC2-E6E2-4520-A821-34124A369D8F}" destId="{9DFB576D-B685-4BF0-9C13-BE5FD71F22D9}" srcOrd="0" destOrd="1" presId="urn:microsoft.com/office/officeart/2018/2/layout/IconLabelDescriptionList"/>
    <dgm:cxn modelId="{A73A888F-3166-4872-A04F-48BAD641070A}" srcId="{12D48489-C832-444A-9700-73C7F394D148}" destId="{5BE9C03D-A21A-4B28-A777-24FDD257A9A5}" srcOrd="0" destOrd="0" parTransId="{50A0328E-5CFB-48E4-92AF-0BB2F1E75678}" sibTransId="{C3853927-80A7-49EA-B87A-1A81F3E78A58}"/>
    <dgm:cxn modelId="{96F76C90-BAF8-437D-A939-D29B56C96759}" srcId="{F36A3162-BC58-470C-81D7-2A952F3B56CB}" destId="{64EE3B90-D03B-4B40-9809-7A36523851BD}" srcOrd="2" destOrd="0" parTransId="{EAB19F68-212F-49C8-B78E-0A3B18E26868}" sibTransId="{D9D10FC6-4FC6-4CD9-827B-96D7C6B087CA}"/>
    <dgm:cxn modelId="{D4B7F1DF-1A84-4E6D-BBDC-94B667C21B22}" type="presOf" srcId="{12D48489-C832-444A-9700-73C7F394D148}" destId="{C45022E5-F39B-4664-B47F-7CF881BF67CF}" srcOrd="0" destOrd="0" presId="urn:microsoft.com/office/officeart/2018/2/layout/IconLabelDescriptionList"/>
    <dgm:cxn modelId="{C4192DFC-2F6C-4F17-8601-0E05016321D7}" srcId="{F36A3162-BC58-470C-81D7-2A952F3B56CB}" destId="{19E6F733-AD67-4C5B-9371-96BBF1472512}" srcOrd="0" destOrd="0" parTransId="{80887BA5-DA78-4A3F-9BB5-F18A9437DD7A}" sibTransId="{91766ADC-AE16-4F67-BAA7-F2C449DFD1BA}"/>
    <dgm:cxn modelId="{3FC2BFC5-4C07-47AE-B773-93D9CE5979AC}" type="presParOf" srcId="{7089BD8A-4D35-4863-93B5-75314804A87A}" destId="{AE0CAB40-B065-4013-9E20-FA80B30B87D3}" srcOrd="0" destOrd="0" presId="urn:microsoft.com/office/officeart/2018/2/layout/IconLabelDescriptionList"/>
    <dgm:cxn modelId="{385783EF-F683-46E7-983A-56605F676DAB}" type="presParOf" srcId="{AE0CAB40-B065-4013-9E20-FA80B30B87D3}" destId="{C42F26B8-6349-4DD8-B3C0-5D522AC978E3}" srcOrd="0" destOrd="0" presId="urn:microsoft.com/office/officeart/2018/2/layout/IconLabelDescriptionList"/>
    <dgm:cxn modelId="{6BED6476-3D4F-4121-9EA2-A73762220721}" type="presParOf" srcId="{AE0CAB40-B065-4013-9E20-FA80B30B87D3}" destId="{A3660EB2-6978-4F9B-8B81-330A230DE4CC}" srcOrd="1" destOrd="0" presId="urn:microsoft.com/office/officeart/2018/2/layout/IconLabelDescriptionList"/>
    <dgm:cxn modelId="{0247ECCF-3E5A-4C35-BADF-A2998A56EE49}" type="presParOf" srcId="{AE0CAB40-B065-4013-9E20-FA80B30B87D3}" destId="{BA161B5D-6B2D-4A76-8836-8F5A180D0242}" srcOrd="2" destOrd="0" presId="urn:microsoft.com/office/officeart/2018/2/layout/IconLabelDescriptionList"/>
    <dgm:cxn modelId="{167C49F8-75CB-4275-9E05-5E5637AD4339}" type="presParOf" srcId="{AE0CAB40-B065-4013-9E20-FA80B30B87D3}" destId="{55668872-3E2F-415E-920E-6CE0F4AD092F}" srcOrd="3" destOrd="0" presId="urn:microsoft.com/office/officeart/2018/2/layout/IconLabelDescriptionList"/>
    <dgm:cxn modelId="{74A901EA-10DC-4324-86B3-563539F60EC4}" type="presParOf" srcId="{AE0CAB40-B065-4013-9E20-FA80B30B87D3}" destId="{9DFB576D-B685-4BF0-9C13-BE5FD71F22D9}" srcOrd="4" destOrd="0" presId="urn:microsoft.com/office/officeart/2018/2/layout/IconLabelDescriptionList"/>
    <dgm:cxn modelId="{05901EF0-55B3-4120-B539-4D7557AA2ABE}" type="presParOf" srcId="{7089BD8A-4D35-4863-93B5-75314804A87A}" destId="{BCD546C9-E2E1-4C4F-9ED0-B4A41C70BC40}" srcOrd="1" destOrd="0" presId="urn:microsoft.com/office/officeart/2018/2/layout/IconLabelDescriptionList"/>
    <dgm:cxn modelId="{EC5D27AB-3044-4EAA-844D-7EFFFE002155}" type="presParOf" srcId="{7089BD8A-4D35-4863-93B5-75314804A87A}" destId="{9F92BF9B-14BA-41CD-89A8-D0D42C0E235B}" srcOrd="2" destOrd="0" presId="urn:microsoft.com/office/officeart/2018/2/layout/IconLabelDescriptionList"/>
    <dgm:cxn modelId="{E9546215-7DEE-4C29-9257-1D23987B3D6D}" type="presParOf" srcId="{9F92BF9B-14BA-41CD-89A8-D0D42C0E235B}" destId="{0F867927-5495-4C56-830D-E1086F06AFC7}" srcOrd="0" destOrd="0" presId="urn:microsoft.com/office/officeart/2018/2/layout/IconLabelDescriptionList"/>
    <dgm:cxn modelId="{70760FC5-20FB-4243-A530-9B26A418FB0F}" type="presParOf" srcId="{9F92BF9B-14BA-41CD-89A8-D0D42C0E235B}" destId="{2AF9DF58-25E4-4B60-B6DE-44FD2EC0C67C}" srcOrd="1" destOrd="0" presId="urn:microsoft.com/office/officeart/2018/2/layout/IconLabelDescriptionList"/>
    <dgm:cxn modelId="{C986FBD7-D0A7-4981-A255-71C27FE26C86}" type="presParOf" srcId="{9F92BF9B-14BA-41CD-89A8-D0D42C0E235B}" destId="{C45022E5-F39B-4664-B47F-7CF881BF67CF}" srcOrd="2" destOrd="0" presId="urn:microsoft.com/office/officeart/2018/2/layout/IconLabelDescriptionList"/>
    <dgm:cxn modelId="{034E5CD0-DE33-4BB7-9F94-CFCEEE4A767D}" type="presParOf" srcId="{9F92BF9B-14BA-41CD-89A8-D0D42C0E235B}" destId="{E4E0F729-5755-4300-8824-7D330EC46986}" srcOrd="3" destOrd="0" presId="urn:microsoft.com/office/officeart/2018/2/layout/IconLabelDescriptionList"/>
    <dgm:cxn modelId="{F222EAD6-1886-4B03-B97B-C91BD8E1BB33}" type="presParOf" srcId="{9F92BF9B-14BA-41CD-89A8-D0D42C0E235B}" destId="{83AB343C-A422-429D-B413-DAF971656834}" srcOrd="4" destOrd="0" presId="urn:microsoft.com/office/officeart/2018/2/layout/IconLabelDescriptionList"/>
    <dgm:cxn modelId="{578DB81C-2A01-4117-8503-0AF04DCFFD22}" type="presParOf" srcId="{7089BD8A-4D35-4863-93B5-75314804A87A}" destId="{475FF293-BF77-4B9F-BF8F-E083DB99E2C6}" srcOrd="3" destOrd="0" presId="urn:microsoft.com/office/officeart/2018/2/layout/IconLabelDescriptionList"/>
    <dgm:cxn modelId="{050BD18C-8B8E-41C9-8695-A9D5ED593EF6}" type="presParOf" srcId="{7089BD8A-4D35-4863-93B5-75314804A87A}" destId="{717197BC-458C-4892-91EE-9E8831748C6F}" srcOrd="4" destOrd="0" presId="urn:microsoft.com/office/officeart/2018/2/layout/IconLabelDescriptionList"/>
    <dgm:cxn modelId="{A822A2EC-7875-4DA1-A94B-A5D73460E6B8}" type="presParOf" srcId="{717197BC-458C-4892-91EE-9E8831748C6F}" destId="{DC77C413-7F7B-4BA5-98C1-FA647AA38755}" srcOrd="0" destOrd="0" presId="urn:microsoft.com/office/officeart/2018/2/layout/IconLabelDescriptionList"/>
    <dgm:cxn modelId="{60451FD3-308F-4BDA-A413-80F227DBAE20}" type="presParOf" srcId="{717197BC-458C-4892-91EE-9E8831748C6F}" destId="{E5AFDEDB-DD34-4A1D-8C6D-F44E54686BBC}" srcOrd="1" destOrd="0" presId="urn:microsoft.com/office/officeart/2018/2/layout/IconLabelDescriptionList"/>
    <dgm:cxn modelId="{5046B571-505A-44D7-BBFD-65B7EEB21641}" type="presParOf" srcId="{717197BC-458C-4892-91EE-9E8831748C6F}" destId="{61818D36-832E-4165-9531-9CBFBDF29A4D}" srcOrd="2" destOrd="0" presId="urn:microsoft.com/office/officeart/2018/2/layout/IconLabelDescriptionList"/>
    <dgm:cxn modelId="{2418E15F-7B2C-47DF-836D-0DFB1A8EA3F0}" type="presParOf" srcId="{717197BC-458C-4892-91EE-9E8831748C6F}" destId="{03B6C635-FDF1-48CC-A86A-3B549BB21BA0}" srcOrd="3" destOrd="0" presId="urn:microsoft.com/office/officeart/2018/2/layout/IconLabelDescriptionList"/>
    <dgm:cxn modelId="{63B9182A-5D4B-45F4-AA7B-5D507522D85A}" type="presParOf" srcId="{717197BC-458C-4892-91EE-9E8831748C6F}" destId="{F5DFD7E7-CFBE-48CB-8A99-402B09C3FC36}"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858C566-1FC7-46FA-A184-66D90F712E91}"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2A8DEAA-6FBE-4FF3-9DA3-9FDB3DF2F278}">
      <dgm:prSet/>
      <dgm:spPr/>
      <dgm:t>
        <a:bodyPr/>
        <a:lstStyle/>
        <a:p>
          <a:pPr>
            <a:defRPr cap="all"/>
          </a:pPr>
          <a:r>
            <a:rPr lang="de-DE"/>
            <a:t>Training models</a:t>
          </a:r>
          <a:endParaRPr lang="en-US"/>
        </a:p>
      </dgm:t>
    </dgm:pt>
    <dgm:pt modelId="{CD88E7E2-2C30-42A9-8CEF-8CA59436FDA1}" type="parTrans" cxnId="{44822F32-B5D2-4DD6-86D6-2F86D73DF544}">
      <dgm:prSet/>
      <dgm:spPr/>
      <dgm:t>
        <a:bodyPr/>
        <a:lstStyle/>
        <a:p>
          <a:endParaRPr lang="en-US"/>
        </a:p>
      </dgm:t>
    </dgm:pt>
    <dgm:pt modelId="{D0545B81-6123-4E05-B1F6-6F17531D43E8}" type="sibTrans" cxnId="{44822F32-B5D2-4DD6-86D6-2F86D73DF544}">
      <dgm:prSet/>
      <dgm:spPr/>
      <dgm:t>
        <a:bodyPr/>
        <a:lstStyle/>
        <a:p>
          <a:endParaRPr lang="en-US"/>
        </a:p>
      </dgm:t>
    </dgm:pt>
    <dgm:pt modelId="{577AFD81-365E-408B-8C02-EF998BCE2BD2}">
      <dgm:prSet/>
      <dgm:spPr/>
      <dgm:t>
        <a:bodyPr/>
        <a:lstStyle/>
        <a:p>
          <a:pPr>
            <a:defRPr cap="all"/>
          </a:pPr>
          <a:r>
            <a:rPr lang="de-DE"/>
            <a:t>Comparing results</a:t>
          </a:r>
          <a:endParaRPr lang="en-US"/>
        </a:p>
      </dgm:t>
    </dgm:pt>
    <dgm:pt modelId="{F391CA8C-745C-4165-9A3D-0B63D6477F5A}" type="parTrans" cxnId="{8762397D-F997-498A-ADE7-36995A3CB0E3}">
      <dgm:prSet/>
      <dgm:spPr/>
      <dgm:t>
        <a:bodyPr/>
        <a:lstStyle/>
        <a:p>
          <a:endParaRPr lang="en-US"/>
        </a:p>
      </dgm:t>
    </dgm:pt>
    <dgm:pt modelId="{2DCB888E-B84E-4BC6-8766-EA5DD05524CB}" type="sibTrans" cxnId="{8762397D-F997-498A-ADE7-36995A3CB0E3}">
      <dgm:prSet/>
      <dgm:spPr/>
      <dgm:t>
        <a:bodyPr/>
        <a:lstStyle/>
        <a:p>
          <a:endParaRPr lang="en-US"/>
        </a:p>
      </dgm:t>
    </dgm:pt>
    <dgm:pt modelId="{0D718F73-264E-4196-B2DB-E167B06FAE85}">
      <dgm:prSet/>
      <dgm:spPr/>
      <dgm:t>
        <a:bodyPr/>
        <a:lstStyle/>
        <a:p>
          <a:pPr>
            <a:defRPr cap="all"/>
          </a:pPr>
          <a:r>
            <a:rPr lang="de-DE"/>
            <a:t>Basic hyper parameter tuning</a:t>
          </a:r>
          <a:endParaRPr lang="en-US"/>
        </a:p>
      </dgm:t>
    </dgm:pt>
    <dgm:pt modelId="{B0EB0986-B1E2-4392-89E5-D3F301448ACE}" type="parTrans" cxnId="{EC87F7D7-E763-4E5F-B0B7-6D308513DD56}">
      <dgm:prSet/>
      <dgm:spPr/>
      <dgm:t>
        <a:bodyPr/>
        <a:lstStyle/>
        <a:p>
          <a:endParaRPr lang="en-US"/>
        </a:p>
      </dgm:t>
    </dgm:pt>
    <dgm:pt modelId="{C138A2B0-CB55-4912-AB6C-90BB5E325A4B}" type="sibTrans" cxnId="{EC87F7D7-E763-4E5F-B0B7-6D308513DD56}">
      <dgm:prSet/>
      <dgm:spPr/>
      <dgm:t>
        <a:bodyPr/>
        <a:lstStyle/>
        <a:p>
          <a:endParaRPr lang="en-US"/>
        </a:p>
      </dgm:t>
    </dgm:pt>
    <dgm:pt modelId="{14A59F2B-4DAF-4FFB-8E2C-4689BB40B5D3}">
      <dgm:prSet/>
      <dgm:spPr/>
      <dgm:t>
        <a:bodyPr/>
        <a:lstStyle/>
        <a:p>
          <a:pPr>
            <a:defRPr cap="all"/>
          </a:pPr>
          <a:r>
            <a:rPr lang="de-DE" dirty="0"/>
            <a:t>Basic </a:t>
          </a:r>
          <a:r>
            <a:rPr lang="de-DE" dirty="0" err="1"/>
            <a:t>model</a:t>
          </a:r>
          <a:r>
            <a:rPr lang="de-DE" dirty="0"/>
            <a:t> </a:t>
          </a:r>
          <a:r>
            <a:rPr lang="de-DE" dirty="0" err="1"/>
            <a:t>governance</a:t>
          </a:r>
          <a:r>
            <a:rPr lang="de-DE" dirty="0"/>
            <a:t> &amp; </a:t>
          </a:r>
          <a:r>
            <a:rPr lang="de-DE" dirty="0" err="1"/>
            <a:t>explanation</a:t>
          </a:r>
          <a:endParaRPr lang="en-US" dirty="0"/>
        </a:p>
      </dgm:t>
    </dgm:pt>
    <dgm:pt modelId="{5B5C8BF1-1944-4176-A7E3-ACBCC90927DB}" type="parTrans" cxnId="{3AAFF7A7-3A8D-47CE-941B-410FC10B6617}">
      <dgm:prSet/>
      <dgm:spPr/>
      <dgm:t>
        <a:bodyPr/>
        <a:lstStyle/>
        <a:p>
          <a:endParaRPr lang="en-US"/>
        </a:p>
      </dgm:t>
    </dgm:pt>
    <dgm:pt modelId="{EA7B8549-DE69-48C3-9753-0376C665B674}" type="sibTrans" cxnId="{3AAFF7A7-3A8D-47CE-941B-410FC10B6617}">
      <dgm:prSet/>
      <dgm:spPr/>
      <dgm:t>
        <a:bodyPr/>
        <a:lstStyle/>
        <a:p>
          <a:endParaRPr lang="en-US"/>
        </a:p>
      </dgm:t>
    </dgm:pt>
    <dgm:pt modelId="{4A7AFF69-1092-4B3E-8A58-2CD3818BBBFA}" type="pres">
      <dgm:prSet presAssocID="{2858C566-1FC7-46FA-A184-66D90F712E91}" presName="root" presStyleCnt="0">
        <dgm:presLayoutVars>
          <dgm:dir/>
          <dgm:resizeHandles val="exact"/>
        </dgm:presLayoutVars>
      </dgm:prSet>
      <dgm:spPr/>
    </dgm:pt>
    <dgm:pt modelId="{0C05D310-422F-411A-B5EC-51E1CB46F572}" type="pres">
      <dgm:prSet presAssocID="{D2A8DEAA-6FBE-4FF3-9DA3-9FDB3DF2F278}" presName="compNode" presStyleCnt="0"/>
      <dgm:spPr/>
    </dgm:pt>
    <dgm:pt modelId="{E13B8CF2-AD1A-4EF5-8CAF-35E9BF377F1A}" type="pres">
      <dgm:prSet presAssocID="{D2A8DEAA-6FBE-4FF3-9DA3-9FDB3DF2F278}" presName="iconBgRect" presStyleLbl="bgShp" presStyleIdx="0" presStyleCnt="4"/>
      <dgm:spPr/>
    </dgm:pt>
    <dgm:pt modelId="{2F49AA13-B087-4D09-B643-5C1BA918C164}" type="pres">
      <dgm:prSet presAssocID="{D2A8DEAA-6FBE-4FF3-9DA3-9FDB3DF2F27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dy Builder"/>
        </a:ext>
      </dgm:extLst>
    </dgm:pt>
    <dgm:pt modelId="{97C23146-76B3-49A5-955C-2928228AA171}" type="pres">
      <dgm:prSet presAssocID="{D2A8DEAA-6FBE-4FF3-9DA3-9FDB3DF2F278}" presName="spaceRect" presStyleCnt="0"/>
      <dgm:spPr/>
    </dgm:pt>
    <dgm:pt modelId="{0CBF9996-359C-48BC-96AA-77A3638D3E55}" type="pres">
      <dgm:prSet presAssocID="{D2A8DEAA-6FBE-4FF3-9DA3-9FDB3DF2F278}" presName="textRect" presStyleLbl="revTx" presStyleIdx="0" presStyleCnt="4">
        <dgm:presLayoutVars>
          <dgm:chMax val="1"/>
          <dgm:chPref val="1"/>
        </dgm:presLayoutVars>
      </dgm:prSet>
      <dgm:spPr/>
    </dgm:pt>
    <dgm:pt modelId="{717B75C6-C8C3-4837-825B-1D76E9ADDD70}" type="pres">
      <dgm:prSet presAssocID="{D0545B81-6123-4E05-B1F6-6F17531D43E8}" presName="sibTrans" presStyleCnt="0"/>
      <dgm:spPr/>
    </dgm:pt>
    <dgm:pt modelId="{BBC3529B-4879-447C-BF08-7C7C10E5F985}" type="pres">
      <dgm:prSet presAssocID="{577AFD81-365E-408B-8C02-EF998BCE2BD2}" presName="compNode" presStyleCnt="0"/>
      <dgm:spPr/>
    </dgm:pt>
    <dgm:pt modelId="{EC9CEAD8-22B6-462A-B9CC-2BD3CA5EFB0D}" type="pres">
      <dgm:prSet presAssocID="{577AFD81-365E-408B-8C02-EF998BCE2BD2}" presName="iconBgRect" presStyleLbl="bgShp" presStyleIdx="1" presStyleCnt="4"/>
      <dgm:spPr/>
    </dgm:pt>
    <dgm:pt modelId="{499B61E6-74FD-463B-BAF9-439E3626C8C1}" type="pres">
      <dgm:prSet presAssocID="{577AFD81-365E-408B-8C02-EF998BCE2BD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DD83866A-3CE1-4FFC-9851-987A59936409}" type="pres">
      <dgm:prSet presAssocID="{577AFD81-365E-408B-8C02-EF998BCE2BD2}" presName="spaceRect" presStyleCnt="0"/>
      <dgm:spPr/>
    </dgm:pt>
    <dgm:pt modelId="{AA47A2EF-893F-45B2-8252-817BC4160262}" type="pres">
      <dgm:prSet presAssocID="{577AFD81-365E-408B-8C02-EF998BCE2BD2}" presName="textRect" presStyleLbl="revTx" presStyleIdx="1" presStyleCnt="4">
        <dgm:presLayoutVars>
          <dgm:chMax val="1"/>
          <dgm:chPref val="1"/>
        </dgm:presLayoutVars>
      </dgm:prSet>
      <dgm:spPr/>
    </dgm:pt>
    <dgm:pt modelId="{16FB721A-F105-457A-9765-540CC871D94A}" type="pres">
      <dgm:prSet presAssocID="{2DCB888E-B84E-4BC6-8766-EA5DD05524CB}" presName="sibTrans" presStyleCnt="0"/>
      <dgm:spPr/>
    </dgm:pt>
    <dgm:pt modelId="{228B86E1-482E-4506-9042-FD56212CC67E}" type="pres">
      <dgm:prSet presAssocID="{0D718F73-264E-4196-B2DB-E167B06FAE85}" presName="compNode" presStyleCnt="0"/>
      <dgm:spPr/>
    </dgm:pt>
    <dgm:pt modelId="{5B154618-6784-4E5C-8DE7-572EBFFC8639}" type="pres">
      <dgm:prSet presAssocID="{0D718F73-264E-4196-B2DB-E167B06FAE85}" presName="iconBgRect" presStyleLbl="bgShp" presStyleIdx="2" presStyleCnt="4"/>
      <dgm:spPr/>
    </dgm:pt>
    <dgm:pt modelId="{98EDB4A8-35B9-4A4B-B205-A428E235BB81}" type="pres">
      <dgm:prSet presAssocID="{0D718F73-264E-4196-B2DB-E167B06FAE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6A7DC230-E5F5-49C9-9BB3-EBF71EE3D208}" type="pres">
      <dgm:prSet presAssocID="{0D718F73-264E-4196-B2DB-E167B06FAE85}" presName="spaceRect" presStyleCnt="0"/>
      <dgm:spPr/>
    </dgm:pt>
    <dgm:pt modelId="{630A664F-D5A3-4DA3-80CC-0EF91CC04C16}" type="pres">
      <dgm:prSet presAssocID="{0D718F73-264E-4196-B2DB-E167B06FAE85}" presName="textRect" presStyleLbl="revTx" presStyleIdx="2" presStyleCnt="4">
        <dgm:presLayoutVars>
          <dgm:chMax val="1"/>
          <dgm:chPref val="1"/>
        </dgm:presLayoutVars>
      </dgm:prSet>
      <dgm:spPr/>
    </dgm:pt>
    <dgm:pt modelId="{163ECFBA-C099-4143-B72A-24BEE8089C6D}" type="pres">
      <dgm:prSet presAssocID="{C138A2B0-CB55-4912-AB6C-90BB5E325A4B}" presName="sibTrans" presStyleCnt="0"/>
      <dgm:spPr/>
    </dgm:pt>
    <dgm:pt modelId="{9032540C-E985-423F-A862-C6B55D6F8706}" type="pres">
      <dgm:prSet presAssocID="{14A59F2B-4DAF-4FFB-8E2C-4689BB40B5D3}" presName="compNode" presStyleCnt="0"/>
      <dgm:spPr/>
    </dgm:pt>
    <dgm:pt modelId="{AE2A0852-AACE-4C3B-92C5-3EFBBC1F7060}" type="pres">
      <dgm:prSet presAssocID="{14A59F2B-4DAF-4FFB-8E2C-4689BB40B5D3}" presName="iconBgRect" presStyleLbl="bgShp" presStyleIdx="3" presStyleCnt="4"/>
      <dgm:spPr/>
    </dgm:pt>
    <dgm:pt modelId="{458FDE1B-DB28-4E99-9C10-BCBF41E54D39}" type="pres">
      <dgm:prSet presAssocID="{14A59F2B-4DAF-4FFB-8E2C-4689BB40B5D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
        </a:ext>
      </dgm:extLst>
    </dgm:pt>
    <dgm:pt modelId="{98914F6F-4B71-4279-9B06-4D24BC2BCC7B}" type="pres">
      <dgm:prSet presAssocID="{14A59F2B-4DAF-4FFB-8E2C-4689BB40B5D3}" presName="spaceRect" presStyleCnt="0"/>
      <dgm:spPr/>
    </dgm:pt>
    <dgm:pt modelId="{2473E9AA-3F90-4253-820A-620BE94364A7}" type="pres">
      <dgm:prSet presAssocID="{14A59F2B-4DAF-4FFB-8E2C-4689BB40B5D3}" presName="textRect" presStyleLbl="revTx" presStyleIdx="3" presStyleCnt="4">
        <dgm:presLayoutVars>
          <dgm:chMax val="1"/>
          <dgm:chPref val="1"/>
        </dgm:presLayoutVars>
      </dgm:prSet>
      <dgm:spPr/>
    </dgm:pt>
  </dgm:ptLst>
  <dgm:cxnLst>
    <dgm:cxn modelId="{655DA311-D212-4C2F-8C51-B8C292CB6EF8}" type="presOf" srcId="{2858C566-1FC7-46FA-A184-66D90F712E91}" destId="{4A7AFF69-1092-4B3E-8A58-2CD3818BBBFA}" srcOrd="0" destOrd="0" presId="urn:microsoft.com/office/officeart/2018/5/layout/IconCircleLabelList"/>
    <dgm:cxn modelId="{944B2E19-9894-4451-919D-069DDF8147F9}" type="presOf" srcId="{577AFD81-365E-408B-8C02-EF998BCE2BD2}" destId="{AA47A2EF-893F-45B2-8252-817BC4160262}" srcOrd="0" destOrd="0" presId="urn:microsoft.com/office/officeart/2018/5/layout/IconCircleLabelList"/>
    <dgm:cxn modelId="{44822F32-B5D2-4DD6-86D6-2F86D73DF544}" srcId="{2858C566-1FC7-46FA-A184-66D90F712E91}" destId="{D2A8DEAA-6FBE-4FF3-9DA3-9FDB3DF2F278}" srcOrd="0" destOrd="0" parTransId="{CD88E7E2-2C30-42A9-8CEF-8CA59436FDA1}" sibTransId="{D0545B81-6123-4E05-B1F6-6F17531D43E8}"/>
    <dgm:cxn modelId="{799F0151-E62B-4E9A-BC11-CA6AE6226329}" type="presOf" srcId="{0D718F73-264E-4196-B2DB-E167B06FAE85}" destId="{630A664F-D5A3-4DA3-80CC-0EF91CC04C16}" srcOrd="0" destOrd="0" presId="urn:microsoft.com/office/officeart/2018/5/layout/IconCircleLabelList"/>
    <dgm:cxn modelId="{8762397D-F997-498A-ADE7-36995A3CB0E3}" srcId="{2858C566-1FC7-46FA-A184-66D90F712E91}" destId="{577AFD81-365E-408B-8C02-EF998BCE2BD2}" srcOrd="1" destOrd="0" parTransId="{F391CA8C-745C-4165-9A3D-0B63D6477F5A}" sibTransId="{2DCB888E-B84E-4BC6-8766-EA5DD05524CB}"/>
    <dgm:cxn modelId="{32EF1C96-965B-4541-BB20-42CBCD7DDDEC}" type="presOf" srcId="{14A59F2B-4DAF-4FFB-8E2C-4689BB40B5D3}" destId="{2473E9AA-3F90-4253-820A-620BE94364A7}" srcOrd="0" destOrd="0" presId="urn:microsoft.com/office/officeart/2018/5/layout/IconCircleLabelList"/>
    <dgm:cxn modelId="{3AAFF7A7-3A8D-47CE-941B-410FC10B6617}" srcId="{2858C566-1FC7-46FA-A184-66D90F712E91}" destId="{14A59F2B-4DAF-4FFB-8E2C-4689BB40B5D3}" srcOrd="3" destOrd="0" parTransId="{5B5C8BF1-1944-4176-A7E3-ACBCC90927DB}" sibTransId="{EA7B8549-DE69-48C3-9753-0376C665B674}"/>
    <dgm:cxn modelId="{B50521D2-6349-4D44-B8F8-BAF6CDAFBFE8}" type="presOf" srcId="{D2A8DEAA-6FBE-4FF3-9DA3-9FDB3DF2F278}" destId="{0CBF9996-359C-48BC-96AA-77A3638D3E55}" srcOrd="0" destOrd="0" presId="urn:microsoft.com/office/officeart/2018/5/layout/IconCircleLabelList"/>
    <dgm:cxn modelId="{EC87F7D7-E763-4E5F-B0B7-6D308513DD56}" srcId="{2858C566-1FC7-46FA-A184-66D90F712E91}" destId="{0D718F73-264E-4196-B2DB-E167B06FAE85}" srcOrd="2" destOrd="0" parTransId="{B0EB0986-B1E2-4392-89E5-D3F301448ACE}" sibTransId="{C138A2B0-CB55-4912-AB6C-90BB5E325A4B}"/>
    <dgm:cxn modelId="{8ED18231-2ECE-4886-BE81-A928AEEF5A13}" type="presParOf" srcId="{4A7AFF69-1092-4B3E-8A58-2CD3818BBBFA}" destId="{0C05D310-422F-411A-B5EC-51E1CB46F572}" srcOrd="0" destOrd="0" presId="urn:microsoft.com/office/officeart/2018/5/layout/IconCircleLabelList"/>
    <dgm:cxn modelId="{BFEFBD4C-B2FD-4722-BFD1-5DE459D61B00}" type="presParOf" srcId="{0C05D310-422F-411A-B5EC-51E1CB46F572}" destId="{E13B8CF2-AD1A-4EF5-8CAF-35E9BF377F1A}" srcOrd="0" destOrd="0" presId="urn:microsoft.com/office/officeart/2018/5/layout/IconCircleLabelList"/>
    <dgm:cxn modelId="{4EE9A3D2-F982-463C-B94D-0EF652939864}" type="presParOf" srcId="{0C05D310-422F-411A-B5EC-51E1CB46F572}" destId="{2F49AA13-B087-4D09-B643-5C1BA918C164}" srcOrd="1" destOrd="0" presId="urn:microsoft.com/office/officeart/2018/5/layout/IconCircleLabelList"/>
    <dgm:cxn modelId="{5215FAD4-CB4A-4FB1-8C60-641EFE9E5DCE}" type="presParOf" srcId="{0C05D310-422F-411A-B5EC-51E1CB46F572}" destId="{97C23146-76B3-49A5-955C-2928228AA171}" srcOrd="2" destOrd="0" presId="urn:microsoft.com/office/officeart/2018/5/layout/IconCircleLabelList"/>
    <dgm:cxn modelId="{83BE157E-E845-4753-8079-90BEC25064DB}" type="presParOf" srcId="{0C05D310-422F-411A-B5EC-51E1CB46F572}" destId="{0CBF9996-359C-48BC-96AA-77A3638D3E55}" srcOrd="3" destOrd="0" presId="urn:microsoft.com/office/officeart/2018/5/layout/IconCircleLabelList"/>
    <dgm:cxn modelId="{874AC294-22EF-4EC5-B0EE-147CA67E1D6A}" type="presParOf" srcId="{4A7AFF69-1092-4B3E-8A58-2CD3818BBBFA}" destId="{717B75C6-C8C3-4837-825B-1D76E9ADDD70}" srcOrd="1" destOrd="0" presId="urn:microsoft.com/office/officeart/2018/5/layout/IconCircleLabelList"/>
    <dgm:cxn modelId="{342497D4-DE25-4303-82AC-FDDEECF2B3ED}" type="presParOf" srcId="{4A7AFF69-1092-4B3E-8A58-2CD3818BBBFA}" destId="{BBC3529B-4879-447C-BF08-7C7C10E5F985}" srcOrd="2" destOrd="0" presId="urn:microsoft.com/office/officeart/2018/5/layout/IconCircleLabelList"/>
    <dgm:cxn modelId="{25706360-AA20-418E-A383-6A69D5D0F4A2}" type="presParOf" srcId="{BBC3529B-4879-447C-BF08-7C7C10E5F985}" destId="{EC9CEAD8-22B6-462A-B9CC-2BD3CA5EFB0D}" srcOrd="0" destOrd="0" presId="urn:microsoft.com/office/officeart/2018/5/layout/IconCircleLabelList"/>
    <dgm:cxn modelId="{49032B65-5060-4EA2-817B-BB5B690737E2}" type="presParOf" srcId="{BBC3529B-4879-447C-BF08-7C7C10E5F985}" destId="{499B61E6-74FD-463B-BAF9-439E3626C8C1}" srcOrd="1" destOrd="0" presId="urn:microsoft.com/office/officeart/2018/5/layout/IconCircleLabelList"/>
    <dgm:cxn modelId="{FD42305A-2681-4AC4-AF2F-93BFFCCDCB61}" type="presParOf" srcId="{BBC3529B-4879-447C-BF08-7C7C10E5F985}" destId="{DD83866A-3CE1-4FFC-9851-987A59936409}" srcOrd="2" destOrd="0" presId="urn:microsoft.com/office/officeart/2018/5/layout/IconCircleLabelList"/>
    <dgm:cxn modelId="{D744665E-24A7-4A5A-A21D-8CF9E0BCBC6C}" type="presParOf" srcId="{BBC3529B-4879-447C-BF08-7C7C10E5F985}" destId="{AA47A2EF-893F-45B2-8252-817BC4160262}" srcOrd="3" destOrd="0" presId="urn:microsoft.com/office/officeart/2018/5/layout/IconCircleLabelList"/>
    <dgm:cxn modelId="{0A57985F-99C3-436B-8434-9377454396E9}" type="presParOf" srcId="{4A7AFF69-1092-4B3E-8A58-2CD3818BBBFA}" destId="{16FB721A-F105-457A-9765-540CC871D94A}" srcOrd="3" destOrd="0" presId="urn:microsoft.com/office/officeart/2018/5/layout/IconCircleLabelList"/>
    <dgm:cxn modelId="{03E7FFE2-8BCB-4F6D-BAC2-CA2453B1E3B0}" type="presParOf" srcId="{4A7AFF69-1092-4B3E-8A58-2CD3818BBBFA}" destId="{228B86E1-482E-4506-9042-FD56212CC67E}" srcOrd="4" destOrd="0" presId="urn:microsoft.com/office/officeart/2018/5/layout/IconCircleLabelList"/>
    <dgm:cxn modelId="{97E2598E-5F51-401A-BB04-F7F7590AA715}" type="presParOf" srcId="{228B86E1-482E-4506-9042-FD56212CC67E}" destId="{5B154618-6784-4E5C-8DE7-572EBFFC8639}" srcOrd="0" destOrd="0" presId="urn:microsoft.com/office/officeart/2018/5/layout/IconCircleLabelList"/>
    <dgm:cxn modelId="{EDE3C6BC-E87D-48BC-875B-102A4C6EAA5D}" type="presParOf" srcId="{228B86E1-482E-4506-9042-FD56212CC67E}" destId="{98EDB4A8-35B9-4A4B-B205-A428E235BB81}" srcOrd="1" destOrd="0" presId="urn:microsoft.com/office/officeart/2018/5/layout/IconCircleLabelList"/>
    <dgm:cxn modelId="{E0575321-9A07-4300-A4C6-877B96BC8262}" type="presParOf" srcId="{228B86E1-482E-4506-9042-FD56212CC67E}" destId="{6A7DC230-E5F5-49C9-9BB3-EBF71EE3D208}" srcOrd="2" destOrd="0" presId="urn:microsoft.com/office/officeart/2018/5/layout/IconCircleLabelList"/>
    <dgm:cxn modelId="{EA9F089E-490E-4C37-AAA5-30EAC9535C36}" type="presParOf" srcId="{228B86E1-482E-4506-9042-FD56212CC67E}" destId="{630A664F-D5A3-4DA3-80CC-0EF91CC04C16}" srcOrd="3" destOrd="0" presId="urn:microsoft.com/office/officeart/2018/5/layout/IconCircleLabelList"/>
    <dgm:cxn modelId="{46DAC63F-7CB0-4DCB-A49D-D8A2CE9E524D}" type="presParOf" srcId="{4A7AFF69-1092-4B3E-8A58-2CD3818BBBFA}" destId="{163ECFBA-C099-4143-B72A-24BEE8089C6D}" srcOrd="5" destOrd="0" presId="urn:microsoft.com/office/officeart/2018/5/layout/IconCircleLabelList"/>
    <dgm:cxn modelId="{2575E399-6C2F-4CEB-9761-C6FF110A6FDB}" type="presParOf" srcId="{4A7AFF69-1092-4B3E-8A58-2CD3818BBBFA}" destId="{9032540C-E985-423F-A862-C6B55D6F8706}" srcOrd="6" destOrd="0" presId="urn:microsoft.com/office/officeart/2018/5/layout/IconCircleLabelList"/>
    <dgm:cxn modelId="{416204B1-0F94-4CBB-A0C0-C671F41F1AE3}" type="presParOf" srcId="{9032540C-E985-423F-A862-C6B55D6F8706}" destId="{AE2A0852-AACE-4C3B-92C5-3EFBBC1F7060}" srcOrd="0" destOrd="0" presId="urn:microsoft.com/office/officeart/2018/5/layout/IconCircleLabelList"/>
    <dgm:cxn modelId="{EB1FB83E-DA23-494B-8B70-E935E2CAD3E2}" type="presParOf" srcId="{9032540C-E985-423F-A862-C6B55D6F8706}" destId="{458FDE1B-DB28-4E99-9C10-BCBF41E54D39}" srcOrd="1" destOrd="0" presId="urn:microsoft.com/office/officeart/2018/5/layout/IconCircleLabelList"/>
    <dgm:cxn modelId="{07E2217F-0987-40A2-83AE-A9F289B1E170}" type="presParOf" srcId="{9032540C-E985-423F-A862-C6B55D6F8706}" destId="{98914F6F-4B71-4279-9B06-4D24BC2BCC7B}" srcOrd="2" destOrd="0" presId="urn:microsoft.com/office/officeart/2018/5/layout/IconCircleLabelList"/>
    <dgm:cxn modelId="{EAC71FDB-2C5E-4430-A8B7-A8E97E0E5DC5}" type="presParOf" srcId="{9032540C-E985-423F-A862-C6B55D6F8706}" destId="{2473E9AA-3F90-4253-820A-620BE94364A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648F66C0-9FF3-4E85-A662-E379137BCA6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9586217-D147-4561-8E8A-DAAB6EAA0D76}">
      <dgm:prSet/>
      <dgm:spPr/>
      <dgm:t>
        <a:bodyPr/>
        <a:lstStyle/>
        <a:p>
          <a:r>
            <a:rPr lang="de-DE"/>
            <a:t>an awesome model on your computer is useless if the business or your colleagues cannot use it.</a:t>
          </a:r>
          <a:endParaRPr lang="en-US"/>
        </a:p>
      </dgm:t>
    </dgm:pt>
    <dgm:pt modelId="{3E7B42E2-2C97-42D3-AFE6-3B4C12A32D58}" type="parTrans" cxnId="{58C84D92-6397-4406-863F-B97663019F95}">
      <dgm:prSet/>
      <dgm:spPr/>
      <dgm:t>
        <a:bodyPr/>
        <a:lstStyle/>
        <a:p>
          <a:endParaRPr lang="en-US"/>
        </a:p>
      </dgm:t>
    </dgm:pt>
    <dgm:pt modelId="{1F81DA6F-6204-43A9-B6FE-92AA8008D533}" type="sibTrans" cxnId="{58C84D92-6397-4406-863F-B97663019F95}">
      <dgm:prSet/>
      <dgm:spPr/>
      <dgm:t>
        <a:bodyPr/>
        <a:lstStyle/>
        <a:p>
          <a:endParaRPr lang="en-US"/>
        </a:p>
      </dgm:t>
    </dgm:pt>
    <dgm:pt modelId="{D9809C19-2956-46AB-9F31-6BC918F21F11}">
      <dgm:prSet/>
      <dgm:spPr/>
      <dgm:t>
        <a:bodyPr/>
        <a:lstStyle/>
        <a:p>
          <a:r>
            <a:rPr lang="de-DE"/>
            <a:t>transform it into an API</a:t>
          </a:r>
          <a:endParaRPr lang="en-US"/>
        </a:p>
      </dgm:t>
    </dgm:pt>
    <dgm:pt modelId="{6004DD98-9EA5-407C-8FA0-CA58F1D03C64}" type="parTrans" cxnId="{9AB24DEA-983F-4465-9343-6A73C02B29C8}">
      <dgm:prSet/>
      <dgm:spPr/>
      <dgm:t>
        <a:bodyPr/>
        <a:lstStyle/>
        <a:p>
          <a:endParaRPr lang="en-US"/>
        </a:p>
      </dgm:t>
    </dgm:pt>
    <dgm:pt modelId="{F97E95F5-1BED-4A84-9FFA-BA04FC73BAA3}" type="sibTrans" cxnId="{9AB24DEA-983F-4465-9343-6A73C02B29C8}">
      <dgm:prSet/>
      <dgm:spPr/>
      <dgm:t>
        <a:bodyPr/>
        <a:lstStyle/>
        <a:p>
          <a:endParaRPr lang="en-US"/>
        </a:p>
      </dgm:t>
    </dgm:pt>
    <dgm:pt modelId="{5266F6DC-15E8-41E3-A0C3-AB30BB84644E}">
      <dgm:prSet/>
      <dgm:spPr/>
      <dgm:t>
        <a:bodyPr/>
        <a:lstStyle/>
        <a:p>
          <a:r>
            <a:rPr lang="de-DE"/>
            <a:t>make the process of deploying a retrained model streamlined &amp; reproducible (</a:t>
          </a:r>
          <a:r>
            <a:rPr lang="de-DE" u="sng">
              <a:hlinkClick xmlns:r="http://schemas.openxmlformats.org/officeDocument/2006/relationships" r:id="rId1"/>
            </a:rPr>
            <a:t>https://mlflow.org/</a:t>
          </a:r>
          <a:r>
            <a:rPr lang="de-DE"/>
            <a:t>, </a:t>
          </a:r>
          <a:r>
            <a:rPr lang="de-DE" u="sng">
              <a:hlinkClick xmlns:r="http://schemas.openxmlformats.org/officeDocument/2006/relationships" r:id="rId2"/>
            </a:rPr>
            <a:t>docker</a:t>
          </a:r>
          <a:r>
            <a:rPr lang="de-DE"/>
            <a:t>) and record which parameters lead to which outcome (legal audit, improvement of models)</a:t>
          </a:r>
          <a:endParaRPr lang="en-US"/>
        </a:p>
      </dgm:t>
    </dgm:pt>
    <dgm:pt modelId="{0E07912C-D7A8-4F4B-A578-18662123E2A5}" type="parTrans" cxnId="{BD753FA4-1B5C-45A0-9CA4-4A0442C26818}">
      <dgm:prSet/>
      <dgm:spPr/>
      <dgm:t>
        <a:bodyPr/>
        <a:lstStyle/>
        <a:p>
          <a:endParaRPr lang="en-US"/>
        </a:p>
      </dgm:t>
    </dgm:pt>
    <dgm:pt modelId="{69710A65-6729-4533-913A-9E27F1CC1405}" type="sibTrans" cxnId="{BD753FA4-1B5C-45A0-9CA4-4A0442C26818}">
      <dgm:prSet/>
      <dgm:spPr/>
      <dgm:t>
        <a:bodyPr/>
        <a:lstStyle/>
        <a:p>
          <a:endParaRPr lang="en-US"/>
        </a:p>
      </dgm:t>
    </dgm:pt>
    <dgm:pt modelId="{8FFC1E62-5D91-4A67-B3C9-FAA57D7AFB1A}">
      <dgm:prSet/>
      <dgm:spPr/>
      <dgm:t>
        <a:bodyPr/>
        <a:lstStyle/>
        <a:p>
          <a:r>
            <a:rPr lang="de-DE"/>
            <a:t>try to not reinvent the wheel. There are many model deployment tools. Choose a fitting one. Do not recode from scratch in C++/java for no reason ; )</a:t>
          </a:r>
          <a:endParaRPr lang="en-US"/>
        </a:p>
      </dgm:t>
    </dgm:pt>
    <dgm:pt modelId="{030E538A-E029-4253-89E0-94D495A09001}" type="parTrans" cxnId="{7448AC63-1BB1-447A-A1BE-E33CF498CE81}">
      <dgm:prSet/>
      <dgm:spPr/>
      <dgm:t>
        <a:bodyPr/>
        <a:lstStyle/>
        <a:p>
          <a:endParaRPr lang="en-US"/>
        </a:p>
      </dgm:t>
    </dgm:pt>
    <dgm:pt modelId="{77EB34E4-970C-4E43-A7DD-CC56397EF34E}" type="sibTrans" cxnId="{7448AC63-1BB1-447A-A1BE-E33CF498CE81}">
      <dgm:prSet/>
      <dgm:spPr/>
      <dgm:t>
        <a:bodyPr/>
        <a:lstStyle/>
        <a:p>
          <a:endParaRPr lang="en-US"/>
        </a:p>
      </dgm:t>
    </dgm:pt>
    <dgm:pt modelId="{319A6C94-F841-42D5-BE05-26AF24868F31}" type="pres">
      <dgm:prSet presAssocID="{648F66C0-9FF3-4E85-A662-E379137BCA61}" presName="root" presStyleCnt="0">
        <dgm:presLayoutVars>
          <dgm:dir/>
          <dgm:resizeHandles val="exact"/>
        </dgm:presLayoutVars>
      </dgm:prSet>
      <dgm:spPr/>
    </dgm:pt>
    <dgm:pt modelId="{15A21DFC-DF21-44EC-9FCE-3416D9EEDDF5}" type="pres">
      <dgm:prSet presAssocID="{648F66C0-9FF3-4E85-A662-E379137BCA61}" presName="container" presStyleCnt="0">
        <dgm:presLayoutVars>
          <dgm:dir/>
          <dgm:resizeHandles val="exact"/>
        </dgm:presLayoutVars>
      </dgm:prSet>
      <dgm:spPr/>
    </dgm:pt>
    <dgm:pt modelId="{E7F135F6-C5F7-4629-BEE3-AD4E5764328A}" type="pres">
      <dgm:prSet presAssocID="{B9586217-D147-4561-8E8A-DAAB6EAA0D76}" presName="compNode" presStyleCnt="0"/>
      <dgm:spPr/>
    </dgm:pt>
    <dgm:pt modelId="{8B4AB667-C64F-4321-B6F0-806B20ACAAA9}" type="pres">
      <dgm:prSet presAssocID="{B9586217-D147-4561-8E8A-DAAB6EAA0D76}" presName="iconBgRect" presStyleLbl="bgShp" presStyleIdx="0" presStyleCnt="4"/>
      <dgm:spPr/>
    </dgm:pt>
    <dgm:pt modelId="{1B2816FE-E4E7-4E70-9028-DC10AA992593}" type="pres">
      <dgm:prSet presAssocID="{B9586217-D147-4561-8E8A-DAAB6EAA0D76}" presName="iconRect" presStyleLbl="node1" presStyleIdx="0"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D95418F8-3B9B-4574-B603-799A8105904D}" type="pres">
      <dgm:prSet presAssocID="{B9586217-D147-4561-8E8A-DAAB6EAA0D76}" presName="spaceRect" presStyleCnt="0"/>
      <dgm:spPr/>
    </dgm:pt>
    <dgm:pt modelId="{DAB13517-03AA-4421-B043-5EEDBCB25932}" type="pres">
      <dgm:prSet presAssocID="{B9586217-D147-4561-8E8A-DAAB6EAA0D76}" presName="textRect" presStyleLbl="revTx" presStyleIdx="0" presStyleCnt="4">
        <dgm:presLayoutVars>
          <dgm:chMax val="1"/>
          <dgm:chPref val="1"/>
        </dgm:presLayoutVars>
      </dgm:prSet>
      <dgm:spPr/>
    </dgm:pt>
    <dgm:pt modelId="{8F7A052D-AAED-4092-B4DB-DD8AC1B1C61E}" type="pres">
      <dgm:prSet presAssocID="{1F81DA6F-6204-43A9-B6FE-92AA8008D533}" presName="sibTrans" presStyleLbl="sibTrans2D1" presStyleIdx="0" presStyleCnt="0"/>
      <dgm:spPr/>
    </dgm:pt>
    <dgm:pt modelId="{53658486-9228-48EC-94C2-F8387A21C24A}" type="pres">
      <dgm:prSet presAssocID="{D9809C19-2956-46AB-9F31-6BC918F21F11}" presName="compNode" presStyleCnt="0"/>
      <dgm:spPr/>
    </dgm:pt>
    <dgm:pt modelId="{94CF5BBB-D946-48E0-93B2-22EA8B527BAD}" type="pres">
      <dgm:prSet presAssocID="{D9809C19-2956-46AB-9F31-6BC918F21F11}" presName="iconBgRect" presStyleLbl="bgShp" presStyleIdx="1" presStyleCnt="4"/>
      <dgm:spPr/>
    </dgm:pt>
    <dgm:pt modelId="{FB1A7160-0834-4116-B999-EB5EBB30D884}" type="pres">
      <dgm:prSet presAssocID="{D9809C19-2956-46AB-9F31-6BC918F21F11}" presName="iconRect" presStyleLbl="node1" presStyleIdx="1"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yncing Cloud"/>
        </a:ext>
      </dgm:extLst>
    </dgm:pt>
    <dgm:pt modelId="{6AB011C9-B5B4-4E34-A869-E658F20188D9}" type="pres">
      <dgm:prSet presAssocID="{D9809C19-2956-46AB-9F31-6BC918F21F11}" presName="spaceRect" presStyleCnt="0"/>
      <dgm:spPr/>
    </dgm:pt>
    <dgm:pt modelId="{FF08738A-A69C-46C5-ACC0-CCC128F81499}" type="pres">
      <dgm:prSet presAssocID="{D9809C19-2956-46AB-9F31-6BC918F21F11}" presName="textRect" presStyleLbl="revTx" presStyleIdx="1" presStyleCnt="4">
        <dgm:presLayoutVars>
          <dgm:chMax val="1"/>
          <dgm:chPref val="1"/>
        </dgm:presLayoutVars>
      </dgm:prSet>
      <dgm:spPr/>
    </dgm:pt>
    <dgm:pt modelId="{A6107044-DE74-4A3D-A10C-72C64A9F26CC}" type="pres">
      <dgm:prSet presAssocID="{F97E95F5-1BED-4A84-9FFA-BA04FC73BAA3}" presName="sibTrans" presStyleLbl="sibTrans2D1" presStyleIdx="0" presStyleCnt="0"/>
      <dgm:spPr/>
    </dgm:pt>
    <dgm:pt modelId="{CDF463FF-6C2A-4C62-8FEE-565CD875DF90}" type="pres">
      <dgm:prSet presAssocID="{5266F6DC-15E8-41E3-A0C3-AB30BB84644E}" presName="compNode" presStyleCnt="0"/>
      <dgm:spPr/>
    </dgm:pt>
    <dgm:pt modelId="{B94BC85F-D742-4A74-A62A-669956CCEF02}" type="pres">
      <dgm:prSet presAssocID="{5266F6DC-15E8-41E3-A0C3-AB30BB84644E}" presName="iconBgRect" presStyleLbl="bgShp" presStyleIdx="2" presStyleCnt="4"/>
      <dgm:spPr/>
    </dgm:pt>
    <dgm:pt modelId="{E2A472DA-D82E-436B-BD1C-EC72CB8F89C2}" type="pres">
      <dgm:prSet presAssocID="{5266F6DC-15E8-41E3-A0C3-AB30BB84644E}" presName="iconRect" presStyleLbl="node1" presStyleIdx="2"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esentation with Checklist"/>
        </a:ext>
      </dgm:extLst>
    </dgm:pt>
    <dgm:pt modelId="{4C6ED307-8C69-46DE-93CA-32F8EABA21BA}" type="pres">
      <dgm:prSet presAssocID="{5266F6DC-15E8-41E3-A0C3-AB30BB84644E}" presName="spaceRect" presStyleCnt="0"/>
      <dgm:spPr/>
    </dgm:pt>
    <dgm:pt modelId="{8806D012-045D-450A-9F5D-82453A23FB4A}" type="pres">
      <dgm:prSet presAssocID="{5266F6DC-15E8-41E3-A0C3-AB30BB84644E}" presName="textRect" presStyleLbl="revTx" presStyleIdx="2" presStyleCnt="4">
        <dgm:presLayoutVars>
          <dgm:chMax val="1"/>
          <dgm:chPref val="1"/>
        </dgm:presLayoutVars>
      </dgm:prSet>
      <dgm:spPr/>
    </dgm:pt>
    <dgm:pt modelId="{95633A3D-92EF-4EFF-BF6E-71DE31957E5A}" type="pres">
      <dgm:prSet presAssocID="{69710A65-6729-4533-913A-9E27F1CC1405}" presName="sibTrans" presStyleLbl="sibTrans2D1" presStyleIdx="0" presStyleCnt="0"/>
      <dgm:spPr/>
    </dgm:pt>
    <dgm:pt modelId="{9BC08C1B-3D95-43B6-9F70-D5DC44DF14EC}" type="pres">
      <dgm:prSet presAssocID="{8FFC1E62-5D91-4A67-B3C9-FAA57D7AFB1A}" presName="compNode" presStyleCnt="0"/>
      <dgm:spPr/>
    </dgm:pt>
    <dgm:pt modelId="{6D5A8E6E-AEB4-489F-9AD2-E456789FB76A}" type="pres">
      <dgm:prSet presAssocID="{8FFC1E62-5D91-4A67-B3C9-FAA57D7AFB1A}" presName="iconBgRect" presStyleLbl="bgShp" presStyleIdx="3" presStyleCnt="4"/>
      <dgm:spPr/>
    </dgm:pt>
    <dgm:pt modelId="{9F25CE06-9F6C-483A-B90E-AF37EB0C2072}" type="pres">
      <dgm:prSet presAssocID="{8FFC1E62-5D91-4A67-B3C9-FAA57D7AFB1A}" presName="iconRect" presStyleLbl="node1" presStyleIdx="3" presStyleCnt="4"/>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isconnected"/>
        </a:ext>
      </dgm:extLst>
    </dgm:pt>
    <dgm:pt modelId="{873C6CC2-E776-4DA8-8A3D-800B2E2FD6CB}" type="pres">
      <dgm:prSet presAssocID="{8FFC1E62-5D91-4A67-B3C9-FAA57D7AFB1A}" presName="spaceRect" presStyleCnt="0"/>
      <dgm:spPr/>
    </dgm:pt>
    <dgm:pt modelId="{AF721ECD-3953-486D-8223-992CA6804CE3}" type="pres">
      <dgm:prSet presAssocID="{8FFC1E62-5D91-4A67-B3C9-FAA57D7AFB1A}" presName="textRect" presStyleLbl="revTx" presStyleIdx="3" presStyleCnt="4">
        <dgm:presLayoutVars>
          <dgm:chMax val="1"/>
          <dgm:chPref val="1"/>
        </dgm:presLayoutVars>
      </dgm:prSet>
      <dgm:spPr/>
    </dgm:pt>
  </dgm:ptLst>
  <dgm:cxnLst>
    <dgm:cxn modelId="{F0AA2011-64D1-4830-9004-261372C1B689}" type="presOf" srcId="{F97E95F5-1BED-4A84-9FFA-BA04FC73BAA3}" destId="{A6107044-DE74-4A3D-A10C-72C64A9F26CC}" srcOrd="0" destOrd="0" presId="urn:microsoft.com/office/officeart/2018/2/layout/IconCircleList"/>
    <dgm:cxn modelId="{B271F530-D2B3-4DFD-8C9A-C93BC892EDCA}" type="presOf" srcId="{8FFC1E62-5D91-4A67-B3C9-FAA57D7AFB1A}" destId="{AF721ECD-3953-486D-8223-992CA6804CE3}" srcOrd="0" destOrd="0" presId="urn:microsoft.com/office/officeart/2018/2/layout/IconCircleList"/>
    <dgm:cxn modelId="{3E369655-5B53-48A7-BA01-103BFA26827E}" type="presOf" srcId="{5266F6DC-15E8-41E3-A0C3-AB30BB84644E}" destId="{8806D012-045D-450A-9F5D-82453A23FB4A}" srcOrd="0" destOrd="0" presId="urn:microsoft.com/office/officeart/2018/2/layout/IconCircleList"/>
    <dgm:cxn modelId="{7448AC63-1BB1-447A-A1BE-E33CF498CE81}" srcId="{648F66C0-9FF3-4E85-A662-E379137BCA61}" destId="{8FFC1E62-5D91-4A67-B3C9-FAA57D7AFB1A}" srcOrd="3" destOrd="0" parTransId="{030E538A-E029-4253-89E0-94D495A09001}" sibTransId="{77EB34E4-970C-4E43-A7DD-CC56397EF34E}"/>
    <dgm:cxn modelId="{58C84D92-6397-4406-863F-B97663019F95}" srcId="{648F66C0-9FF3-4E85-A662-E379137BCA61}" destId="{B9586217-D147-4561-8E8A-DAAB6EAA0D76}" srcOrd="0" destOrd="0" parTransId="{3E7B42E2-2C97-42D3-AFE6-3B4C12A32D58}" sibTransId="{1F81DA6F-6204-43A9-B6FE-92AA8008D533}"/>
    <dgm:cxn modelId="{430D4399-DE85-490C-9772-B72CE1F1ADFC}" type="presOf" srcId="{1F81DA6F-6204-43A9-B6FE-92AA8008D533}" destId="{8F7A052D-AAED-4092-B4DB-DD8AC1B1C61E}" srcOrd="0" destOrd="0" presId="urn:microsoft.com/office/officeart/2018/2/layout/IconCircleList"/>
    <dgm:cxn modelId="{BD753FA4-1B5C-45A0-9CA4-4A0442C26818}" srcId="{648F66C0-9FF3-4E85-A662-E379137BCA61}" destId="{5266F6DC-15E8-41E3-A0C3-AB30BB84644E}" srcOrd="2" destOrd="0" parTransId="{0E07912C-D7A8-4F4B-A578-18662123E2A5}" sibTransId="{69710A65-6729-4533-913A-9E27F1CC1405}"/>
    <dgm:cxn modelId="{B2368CC5-8440-4C18-BF92-145098629F96}" type="presOf" srcId="{D9809C19-2956-46AB-9F31-6BC918F21F11}" destId="{FF08738A-A69C-46C5-ACC0-CCC128F81499}" srcOrd="0" destOrd="0" presId="urn:microsoft.com/office/officeart/2018/2/layout/IconCircleList"/>
    <dgm:cxn modelId="{8E2C87C8-4F7F-4F22-84AE-07684C404EFE}" type="presOf" srcId="{648F66C0-9FF3-4E85-A662-E379137BCA61}" destId="{319A6C94-F841-42D5-BE05-26AF24868F31}" srcOrd="0" destOrd="0" presId="urn:microsoft.com/office/officeart/2018/2/layout/IconCircleList"/>
    <dgm:cxn modelId="{9AB24DEA-983F-4465-9343-6A73C02B29C8}" srcId="{648F66C0-9FF3-4E85-A662-E379137BCA61}" destId="{D9809C19-2956-46AB-9F31-6BC918F21F11}" srcOrd="1" destOrd="0" parTransId="{6004DD98-9EA5-407C-8FA0-CA58F1D03C64}" sibTransId="{F97E95F5-1BED-4A84-9FFA-BA04FC73BAA3}"/>
    <dgm:cxn modelId="{16BF49F2-477E-444E-80AB-402B6C99CE39}" type="presOf" srcId="{69710A65-6729-4533-913A-9E27F1CC1405}" destId="{95633A3D-92EF-4EFF-BF6E-71DE31957E5A}" srcOrd="0" destOrd="0" presId="urn:microsoft.com/office/officeart/2018/2/layout/IconCircleList"/>
    <dgm:cxn modelId="{AA4FBEF7-90FA-4215-B828-70E958C3D285}" type="presOf" srcId="{B9586217-D147-4561-8E8A-DAAB6EAA0D76}" destId="{DAB13517-03AA-4421-B043-5EEDBCB25932}" srcOrd="0" destOrd="0" presId="urn:microsoft.com/office/officeart/2018/2/layout/IconCircleList"/>
    <dgm:cxn modelId="{A91360CB-6B5F-4304-A67F-369E1A421FD5}" type="presParOf" srcId="{319A6C94-F841-42D5-BE05-26AF24868F31}" destId="{15A21DFC-DF21-44EC-9FCE-3416D9EEDDF5}" srcOrd="0" destOrd="0" presId="urn:microsoft.com/office/officeart/2018/2/layout/IconCircleList"/>
    <dgm:cxn modelId="{6BA69E75-51C7-48B1-897D-4405D624FABF}" type="presParOf" srcId="{15A21DFC-DF21-44EC-9FCE-3416D9EEDDF5}" destId="{E7F135F6-C5F7-4629-BEE3-AD4E5764328A}" srcOrd="0" destOrd="0" presId="urn:microsoft.com/office/officeart/2018/2/layout/IconCircleList"/>
    <dgm:cxn modelId="{59ACCC8C-CD1B-4578-9004-916E10BEB9B2}" type="presParOf" srcId="{E7F135F6-C5F7-4629-BEE3-AD4E5764328A}" destId="{8B4AB667-C64F-4321-B6F0-806B20ACAAA9}" srcOrd="0" destOrd="0" presId="urn:microsoft.com/office/officeart/2018/2/layout/IconCircleList"/>
    <dgm:cxn modelId="{2D61444F-915C-4360-8A92-70C9C693C5E0}" type="presParOf" srcId="{E7F135F6-C5F7-4629-BEE3-AD4E5764328A}" destId="{1B2816FE-E4E7-4E70-9028-DC10AA992593}" srcOrd="1" destOrd="0" presId="urn:microsoft.com/office/officeart/2018/2/layout/IconCircleList"/>
    <dgm:cxn modelId="{83F5C3A0-754E-4BA8-B0E5-4DCD7EAF13C1}" type="presParOf" srcId="{E7F135F6-C5F7-4629-BEE3-AD4E5764328A}" destId="{D95418F8-3B9B-4574-B603-799A8105904D}" srcOrd="2" destOrd="0" presId="urn:microsoft.com/office/officeart/2018/2/layout/IconCircleList"/>
    <dgm:cxn modelId="{8B9A780E-6637-49DD-9F1F-34CBDC32D9DE}" type="presParOf" srcId="{E7F135F6-C5F7-4629-BEE3-AD4E5764328A}" destId="{DAB13517-03AA-4421-B043-5EEDBCB25932}" srcOrd="3" destOrd="0" presId="urn:microsoft.com/office/officeart/2018/2/layout/IconCircleList"/>
    <dgm:cxn modelId="{F64B9D36-FEDC-4EF4-8B5F-BC4EFDFCDFDF}" type="presParOf" srcId="{15A21DFC-DF21-44EC-9FCE-3416D9EEDDF5}" destId="{8F7A052D-AAED-4092-B4DB-DD8AC1B1C61E}" srcOrd="1" destOrd="0" presId="urn:microsoft.com/office/officeart/2018/2/layout/IconCircleList"/>
    <dgm:cxn modelId="{0D564485-FC37-4CEC-A045-39C0EA3BA824}" type="presParOf" srcId="{15A21DFC-DF21-44EC-9FCE-3416D9EEDDF5}" destId="{53658486-9228-48EC-94C2-F8387A21C24A}" srcOrd="2" destOrd="0" presId="urn:microsoft.com/office/officeart/2018/2/layout/IconCircleList"/>
    <dgm:cxn modelId="{1F0C587C-80E0-41F6-A787-AF11ADF48F98}" type="presParOf" srcId="{53658486-9228-48EC-94C2-F8387A21C24A}" destId="{94CF5BBB-D946-48E0-93B2-22EA8B527BAD}" srcOrd="0" destOrd="0" presId="urn:microsoft.com/office/officeart/2018/2/layout/IconCircleList"/>
    <dgm:cxn modelId="{03490E67-93EA-46BD-8486-066D1984B6D7}" type="presParOf" srcId="{53658486-9228-48EC-94C2-F8387A21C24A}" destId="{FB1A7160-0834-4116-B999-EB5EBB30D884}" srcOrd="1" destOrd="0" presId="urn:microsoft.com/office/officeart/2018/2/layout/IconCircleList"/>
    <dgm:cxn modelId="{E82771B5-B454-4990-8D22-7705EDD376F5}" type="presParOf" srcId="{53658486-9228-48EC-94C2-F8387A21C24A}" destId="{6AB011C9-B5B4-4E34-A869-E658F20188D9}" srcOrd="2" destOrd="0" presId="urn:microsoft.com/office/officeart/2018/2/layout/IconCircleList"/>
    <dgm:cxn modelId="{9A542A82-3C4D-4142-A503-5332F86508A4}" type="presParOf" srcId="{53658486-9228-48EC-94C2-F8387A21C24A}" destId="{FF08738A-A69C-46C5-ACC0-CCC128F81499}" srcOrd="3" destOrd="0" presId="urn:microsoft.com/office/officeart/2018/2/layout/IconCircleList"/>
    <dgm:cxn modelId="{0656EC2F-EB20-4E22-ABEC-ED1A844FA132}" type="presParOf" srcId="{15A21DFC-DF21-44EC-9FCE-3416D9EEDDF5}" destId="{A6107044-DE74-4A3D-A10C-72C64A9F26CC}" srcOrd="3" destOrd="0" presId="urn:microsoft.com/office/officeart/2018/2/layout/IconCircleList"/>
    <dgm:cxn modelId="{08FCF4A2-3CC2-46F2-A93F-11C9B9C8B2D1}" type="presParOf" srcId="{15A21DFC-DF21-44EC-9FCE-3416D9EEDDF5}" destId="{CDF463FF-6C2A-4C62-8FEE-565CD875DF90}" srcOrd="4" destOrd="0" presId="urn:microsoft.com/office/officeart/2018/2/layout/IconCircleList"/>
    <dgm:cxn modelId="{0EA75A30-ACF5-46A3-A3B9-C0D654F6BEBB}" type="presParOf" srcId="{CDF463FF-6C2A-4C62-8FEE-565CD875DF90}" destId="{B94BC85F-D742-4A74-A62A-669956CCEF02}" srcOrd="0" destOrd="0" presId="urn:microsoft.com/office/officeart/2018/2/layout/IconCircleList"/>
    <dgm:cxn modelId="{D25E917D-F024-4162-93D5-CFE13CADBE48}" type="presParOf" srcId="{CDF463FF-6C2A-4C62-8FEE-565CD875DF90}" destId="{E2A472DA-D82E-436B-BD1C-EC72CB8F89C2}" srcOrd="1" destOrd="0" presId="urn:microsoft.com/office/officeart/2018/2/layout/IconCircleList"/>
    <dgm:cxn modelId="{324FB1C4-ECAA-4483-BB5A-826AB4B3BDCE}" type="presParOf" srcId="{CDF463FF-6C2A-4C62-8FEE-565CD875DF90}" destId="{4C6ED307-8C69-46DE-93CA-32F8EABA21BA}" srcOrd="2" destOrd="0" presId="urn:microsoft.com/office/officeart/2018/2/layout/IconCircleList"/>
    <dgm:cxn modelId="{83B217DA-1296-4CAE-92FA-B1D27498B072}" type="presParOf" srcId="{CDF463FF-6C2A-4C62-8FEE-565CD875DF90}" destId="{8806D012-045D-450A-9F5D-82453A23FB4A}" srcOrd="3" destOrd="0" presId="urn:microsoft.com/office/officeart/2018/2/layout/IconCircleList"/>
    <dgm:cxn modelId="{A405ACE2-82BE-47AF-BBF8-5D5E7EF46DCF}" type="presParOf" srcId="{15A21DFC-DF21-44EC-9FCE-3416D9EEDDF5}" destId="{95633A3D-92EF-4EFF-BF6E-71DE31957E5A}" srcOrd="5" destOrd="0" presId="urn:microsoft.com/office/officeart/2018/2/layout/IconCircleList"/>
    <dgm:cxn modelId="{A4691958-67F3-420A-9C09-6FF2F60D7CB4}" type="presParOf" srcId="{15A21DFC-DF21-44EC-9FCE-3416D9EEDDF5}" destId="{9BC08C1B-3D95-43B6-9F70-D5DC44DF14EC}" srcOrd="6" destOrd="0" presId="urn:microsoft.com/office/officeart/2018/2/layout/IconCircleList"/>
    <dgm:cxn modelId="{E072704C-723B-4D20-A288-D39D4FBA8CFD}" type="presParOf" srcId="{9BC08C1B-3D95-43B6-9F70-D5DC44DF14EC}" destId="{6D5A8E6E-AEB4-489F-9AD2-E456789FB76A}" srcOrd="0" destOrd="0" presId="urn:microsoft.com/office/officeart/2018/2/layout/IconCircleList"/>
    <dgm:cxn modelId="{C6938983-C38B-4E9A-9DB1-04C0CDA87BBD}" type="presParOf" srcId="{9BC08C1B-3D95-43B6-9F70-D5DC44DF14EC}" destId="{9F25CE06-9F6C-483A-B90E-AF37EB0C2072}" srcOrd="1" destOrd="0" presId="urn:microsoft.com/office/officeart/2018/2/layout/IconCircleList"/>
    <dgm:cxn modelId="{61E8BA9C-EC6D-4D1E-B374-75FEE1FD9E58}" type="presParOf" srcId="{9BC08C1B-3D95-43B6-9F70-D5DC44DF14EC}" destId="{873C6CC2-E776-4DA8-8A3D-800B2E2FD6CB}" srcOrd="2" destOrd="0" presId="urn:microsoft.com/office/officeart/2018/2/layout/IconCircleList"/>
    <dgm:cxn modelId="{A6DA95AE-6F78-4860-B380-126C25C364CB}" type="presParOf" srcId="{9BC08C1B-3D95-43B6-9F70-D5DC44DF14EC}" destId="{AF721ECD-3953-486D-8223-992CA6804CE3}"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B236A80A-3D2B-467F-8BE8-F20C7F280CF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400E344-947D-48CB-9B68-B9A6F2CF7A5E}">
      <dgm:prSet/>
      <dgm:spPr/>
      <dgm:t>
        <a:bodyPr/>
        <a:lstStyle/>
        <a:p>
          <a:pPr>
            <a:defRPr cap="all"/>
          </a:pPr>
          <a:r>
            <a:rPr lang="de-DE"/>
            <a:t>Build an API</a:t>
          </a:r>
          <a:endParaRPr lang="en-US"/>
        </a:p>
      </dgm:t>
    </dgm:pt>
    <dgm:pt modelId="{57984394-6974-4CFF-A904-074C6358A6C7}" type="parTrans" cxnId="{902A92BA-CC31-4F1A-B204-5BAF076DDEE9}">
      <dgm:prSet/>
      <dgm:spPr/>
      <dgm:t>
        <a:bodyPr/>
        <a:lstStyle/>
        <a:p>
          <a:endParaRPr lang="en-US"/>
        </a:p>
      </dgm:t>
    </dgm:pt>
    <dgm:pt modelId="{083DE633-B844-474E-9CA9-BC879FC12E4A}" type="sibTrans" cxnId="{902A92BA-CC31-4F1A-B204-5BAF076DDEE9}">
      <dgm:prSet/>
      <dgm:spPr/>
      <dgm:t>
        <a:bodyPr/>
        <a:lstStyle/>
        <a:p>
          <a:endParaRPr lang="en-US"/>
        </a:p>
      </dgm:t>
    </dgm:pt>
    <dgm:pt modelId="{6F568F44-BF92-46C4-BA4F-ACA4456DBA38}">
      <dgm:prSet/>
      <dgm:spPr/>
      <dgm:t>
        <a:bodyPr/>
        <a:lstStyle/>
        <a:p>
          <a:pPr>
            <a:defRPr cap="all"/>
          </a:pPr>
          <a:r>
            <a:rPr lang="de-DE"/>
            <a:t>Workflow Automation</a:t>
          </a:r>
          <a:endParaRPr lang="en-US"/>
        </a:p>
      </dgm:t>
    </dgm:pt>
    <dgm:pt modelId="{C71D6980-5FE3-4302-A700-3A096078144A}" type="parTrans" cxnId="{E9E86D5E-CAC3-40E9-AB75-7795DF5ECA61}">
      <dgm:prSet/>
      <dgm:spPr/>
      <dgm:t>
        <a:bodyPr/>
        <a:lstStyle/>
        <a:p>
          <a:endParaRPr lang="en-US"/>
        </a:p>
      </dgm:t>
    </dgm:pt>
    <dgm:pt modelId="{68C3BF01-5E42-4ABD-A615-FB0C77B573ED}" type="sibTrans" cxnId="{E9E86D5E-CAC3-40E9-AB75-7795DF5ECA61}">
      <dgm:prSet/>
      <dgm:spPr/>
      <dgm:t>
        <a:bodyPr/>
        <a:lstStyle/>
        <a:p>
          <a:endParaRPr lang="en-US"/>
        </a:p>
      </dgm:t>
    </dgm:pt>
    <dgm:pt modelId="{502C4BD2-EDC6-4BFF-BE96-5B65A7BE354C}" type="pres">
      <dgm:prSet presAssocID="{B236A80A-3D2B-467F-8BE8-F20C7F280CFB}" presName="root" presStyleCnt="0">
        <dgm:presLayoutVars>
          <dgm:dir/>
          <dgm:resizeHandles val="exact"/>
        </dgm:presLayoutVars>
      </dgm:prSet>
      <dgm:spPr/>
    </dgm:pt>
    <dgm:pt modelId="{BC5D3929-3487-41A7-B8ED-42DCB32C47ED}" type="pres">
      <dgm:prSet presAssocID="{B400E344-947D-48CB-9B68-B9A6F2CF7A5E}" presName="compNode" presStyleCnt="0"/>
      <dgm:spPr/>
    </dgm:pt>
    <dgm:pt modelId="{889C3D31-B4E3-4E40-973A-53B913A06259}" type="pres">
      <dgm:prSet presAssocID="{B400E344-947D-48CB-9B68-B9A6F2CF7A5E}" presName="iconBgRect" presStyleLbl="bgShp" presStyleIdx="0" presStyleCnt="2"/>
      <dgm:spPr/>
    </dgm:pt>
    <dgm:pt modelId="{08B336E5-3F97-4EC0-84F6-FA426E5E79D4}" type="pres">
      <dgm:prSet presAssocID="{B400E344-947D-48CB-9B68-B9A6F2CF7A5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xcavator"/>
        </a:ext>
      </dgm:extLst>
    </dgm:pt>
    <dgm:pt modelId="{7A107E5D-E1E2-4BDB-9059-9F60450D2109}" type="pres">
      <dgm:prSet presAssocID="{B400E344-947D-48CB-9B68-B9A6F2CF7A5E}" presName="spaceRect" presStyleCnt="0"/>
      <dgm:spPr/>
    </dgm:pt>
    <dgm:pt modelId="{C04F8D49-A6E0-4AF6-9C05-00C4365FCAFA}" type="pres">
      <dgm:prSet presAssocID="{B400E344-947D-48CB-9B68-B9A6F2CF7A5E}" presName="textRect" presStyleLbl="revTx" presStyleIdx="0" presStyleCnt="2">
        <dgm:presLayoutVars>
          <dgm:chMax val="1"/>
          <dgm:chPref val="1"/>
        </dgm:presLayoutVars>
      </dgm:prSet>
      <dgm:spPr/>
    </dgm:pt>
    <dgm:pt modelId="{86302C2F-7C24-4D94-9DE6-CEB389A10472}" type="pres">
      <dgm:prSet presAssocID="{083DE633-B844-474E-9CA9-BC879FC12E4A}" presName="sibTrans" presStyleCnt="0"/>
      <dgm:spPr/>
    </dgm:pt>
    <dgm:pt modelId="{EB2401BE-F3C2-4DB3-9D19-6984BADC7BED}" type="pres">
      <dgm:prSet presAssocID="{6F568F44-BF92-46C4-BA4F-ACA4456DBA38}" presName="compNode" presStyleCnt="0"/>
      <dgm:spPr/>
    </dgm:pt>
    <dgm:pt modelId="{0B6F9EBD-25D7-45EF-BEA7-6EC44041BE1F}" type="pres">
      <dgm:prSet presAssocID="{6F568F44-BF92-46C4-BA4F-ACA4456DBA38}" presName="iconBgRect" presStyleLbl="bgShp" presStyleIdx="1" presStyleCnt="2"/>
      <dgm:spPr/>
    </dgm:pt>
    <dgm:pt modelId="{163D2526-0897-4CAB-97E5-0CBB101A2B5A}" type="pres">
      <dgm:prSet presAssocID="{6F568F44-BF92-46C4-BA4F-ACA4456DBA3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917DA65A-D891-445A-952F-76F2C11E268B}" type="pres">
      <dgm:prSet presAssocID="{6F568F44-BF92-46C4-BA4F-ACA4456DBA38}" presName="spaceRect" presStyleCnt="0"/>
      <dgm:spPr/>
    </dgm:pt>
    <dgm:pt modelId="{2D96ABEA-A78F-48A7-AD33-99AE883F7631}" type="pres">
      <dgm:prSet presAssocID="{6F568F44-BF92-46C4-BA4F-ACA4456DBA38}" presName="textRect" presStyleLbl="revTx" presStyleIdx="1" presStyleCnt="2">
        <dgm:presLayoutVars>
          <dgm:chMax val="1"/>
          <dgm:chPref val="1"/>
        </dgm:presLayoutVars>
      </dgm:prSet>
      <dgm:spPr/>
    </dgm:pt>
  </dgm:ptLst>
  <dgm:cxnLst>
    <dgm:cxn modelId="{7BC93F12-E5F3-48B5-9F0A-87BC83BD591C}" type="presOf" srcId="{B400E344-947D-48CB-9B68-B9A6F2CF7A5E}" destId="{C04F8D49-A6E0-4AF6-9C05-00C4365FCAFA}" srcOrd="0" destOrd="0" presId="urn:microsoft.com/office/officeart/2018/5/layout/IconCircleLabelList"/>
    <dgm:cxn modelId="{E9E86D5E-CAC3-40E9-AB75-7795DF5ECA61}" srcId="{B236A80A-3D2B-467F-8BE8-F20C7F280CFB}" destId="{6F568F44-BF92-46C4-BA4F-ACA4456DBA38}" srcOrd="1" destOrd="0" parTransId="{C71D6980-5FE3-4302-A700-3A096078144A}" sibTransId="{68C3BF01-5E42-4ABD-A615-FB0C77B573ED}"/>
    <dgm:cxn modelId="{CEFDE67A-12C1-4538-AF29-239D7E6E347F}" type="presOf" srcId="{6F568F44-BF92-46C4-BA4F-ACA4456DBA38}" destId="{2D96ABEA-A78F-48A7-AD33-99AE883F7631}" srcOrd="0" destOrd="0" presId="urn:microsoft.com/office/officeart/2018/5/layout/IconCircleLabelList"/>
    <dgm:cxn modelId="{C3628BAD-2D8F-4641-8D30-C82615FC43A3}" type="presOf" srcId="{B236A80A-3D2B-467F-8BE8-F20C7F280CFB}" destId="{502C4BD2-EDC6-4BFF-BE96-5B65A7BE354C}" srcOrd="0" destOrd="0" presId="urn:microsoft.com/office/officeart/2018/5/layout/IconCircleLabelList"/>
    <dgm:cxn modelId="{902A92BA-CC31-4F1A-B204-5BAF076DDEE9}" srcId="{B236A80A-3D2B-467F-8BE8-F20C7F280CFB}" destId="{B400E344-947D-48CB-9B68-B9A6F2CF7A5E}" srcOrd="0" destOrd="0" parTransId="{57984394-6974-4CFF-A904-074C6358A6C7}" sibTransId="{083DE633-B844-474E-9CA9-BC879FC12E4A}"/>
    <dgm:cxn modelId="{12151040-DAF1-4E51-9552-848A68F97EEB}" type="presParOf" srcId="{502C4BD2-EDC6-4BFF-BE96-5B65A7BE354C}" destId="{BC5D3929-3487-41A7-B8ED-42DCB32C47ED}" srcOrd="0" destOrd="0" presId="urn:microsoft.com/office/officeart/2018/5/layout/IconCircleLabelList"/>
    <dgm:cxn modelId="{68F54E24-E044-481F-A71A-8CA26BB144D6}" type="presParOf" srcId="{BC5D3929-3487-41A7-B8ED-42DCB32C47ED}" destId="{889C3D31-B4E3-4E40-973A-53B913A06259}" srcOrd="0" destOrd="0" presId="urn:microsoft.com/office/officeart/2018/5/layout/IconCircleLabelList"/>
    <dgm:cxn modelId="{08C80ABC-C244-4E2B-8578-F5C1021A95F4}" type="presParOf" srcId="{BC5D3929-3487-41A7-B8ED-42DCB32C47ED}" destId="{08B336E5-3F97-4EC0-84F6-FA426E5E79D4}" srcOrd="1" destOrd="0" presId="urn:microsoft.com/office/officeart/2018/5/layout/IconCircleLabelList"/>
    <dgm:cxn modelId="{B83F2F3A-5AB1-466E-9E5E-90BC78661725}" type="presParOf" srcId="{BC5D3929-3487-41A7-B8ED-42DCB32C47ED}" destId="{7A107E5D-E1E2-4BDB-9059-9F60450D2109}" srcOrd="2" destOrd="0" presId="urn:microsoft.com/office/officeart/2018/5/layout/IconCircleLabelList"/>
    <dgm:cxn modelId="{F03F9EDB-A4D0-4E45-A8FC-FB174BFE9E01}" type="presParOf" srcId="{BC5D3929-3487-41A7-B8ED-42DCB32C47ED}" destId="{C04F8D49-A6E0-4AF6-9C05-00C4365FCAFA}" srcOrd="3" destOrd="0" presId="urn:microsoft.com/office/officeart/2018/5/layout/IconCircleLabelList"/>
    <dgm:cxn modelId="{BCDDC9DB-7A8C-466B-9F82-52A47BDEDE7C}" type="presParOf" srcId="{502C4BD2-EDC6-4BFF-BE96-5B65A7BE354C}" destId="{86302C2F-7C24-4D94-9DE6-CEB389A10472}" srcOrd="1" destOrd="0" presId="urn:microsoft.com/office/officeart/2018/5/layout/IconCircleLabelList"/>
    <dgm:cxn modelId="{7AE01D75-C0BC-43A4-8B83-43FC876C0AE7}" type="presParOf" srcId="{502C4BD2-EDC6-4BFF-BE96-5B65A7BE354C}" destId="{EB2401BE-F3C2-4DB3-9D19-6984BADC7BED}" srcOrd="2" destOrd="0" presId="urn:microsoft.com/office/officeart/2018/5/layout/IconCircleLabelList"/>
    <dgm:cxn modelId="{FAB76530-8C89-44C0-ABC7-A334B56BBCDE}" type="presParOf" srcId="{EB2401BE-F3C2-4DB3-9D19-6984BADC7BED}" destId="{0B6F9EBD-25D7-45EF-BEA7-6EC44041BE1F}" srcOrd="0" destOrd="0" presId="urn:microsoft.com/office/officeart/2018/5/layout/IconCircleLabelList"/>
    <dgm:cxn modelId="{CE4D0AA2-0F4E-4204-AEF1-BAF6C8AE9CCC}" type="presParOf" srcId="{EB2401BE-F3C2-4DB3-9D19-6984BADC7BED}" destId="{163D2526-0897-4CAB-97E5-0CBB101A2B5A}" srcOrd="1" destOrd="0" presId="urn:microsoft.com/office/officeart/2018/5/layout/IconCircleLabelList"/>
    <dgm:cxn modelId="{BB872C09-DF0A-4FD3-AE81-983CAE62C54E}" type="presParOf" srcId="{EB2401BE-F3C2-4DB3-9D19-6984BADC7BED}" destId="{917DA65A-D891-445A-952F-76F2C11E268B}" srcOrd="2" destOrd="0" presId="urn:microsoft.com/office/officeart/2018/5/layout/IconCircleLabelList"/>
    <dgm:cxn modelId="{F0BC1EF2-91C6-4A22-B642-34C36B27FBDA}" type="presParOf" srcId="{EB2401BE-F3C2-4DB3-9D19-6984BADC7BED}" destId="{2D96ABEA-A78F-48A7-AD33-99AE883F7631}"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13C6CC4D-F92F-4269-9669-1958F9F9B66E}"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8B3229B0-359B-4856-9908-92854B503A69}">
      <dgm:prSet/>
      <dgm:spPr/>
      <dgm:t>
        <a:bodyPr/>
        <a:lstStyle/>
        <a:p>
          <a:r>
            <a:rPr lang="de-DE" dirty="0" err="1"/>
            <a:t>scalability</a:t>
          </a:r>
          <a:r>
            <a:rPr lang="de-DE" dirty="0"/>
            <a:t> </a:t>
          </a:r>
          <a:r>
            <a:rPr lang="de-DE" dirty="0" err="1"/>
            <a:t>scale</a:t>
          </a:r>
          <a:r>
            <a:rPr lang="de-DE" dirty="0"/>
            <a:t> </a:t>
          </a:r>
          <a:r>
            <a:rPr lang="de-DE" dirty="0" err="1"/>
            <a:t>up</a:t>
          </a:r>
          <a:r>
            <a:rPr lang="de-DE" dirty="0"/>
            <a:t> </a:t>
          </a:r>
          <a:r>
            <a:rPr lang="de-DE" dirty="0" err="1"/>
            <a:t>only</a:t>
          </a:r>
          <a:endParaRPr lang="en-US" dirty="0"/>
        </a:p>
      </dgm:t>
    </dgm:pt>
    <dgm:pt modelId="{5487F0D8-0925-4FCE-8050-FA5EA09F9A5D}" type="parTrans" cxnId="{79CD3D0E-496D-4C75-8FF7-4D997ACFAAB9}">
      <dgm:prSet/>
      <dgm:spPr/>
      <dgm:t>
        <a:bodyPr/>
        <a:lstStyle/>
        <a:p>
          <a:endParaRPr lang="en-US"/>
        </a:p>
      </dgm:t>
    </dgm:pt>
    <dgm:pt modelId="{E69D55A2-921D-4669-B7F6-DE207FA44FD5}" type="sibTrans" cxnId="{79CD3D0E-496D-4C75-8FF7-4D997ACFAAB9}">
      <dgm:prSet/>
      <dgm:spPr/>
      <dgm:t>
        <a:bodyPr/>
        <a:lstStyle/>
        <a:p>
          <a:endParaRPr lang="en-US"/>
        </a:p>
      </dgm:t>
    </dgm:pt>
    <dgm:pt modelId="{B9ACB29E-6090-4449-95C6-03D099F04673}" type="pres">
      <dgm:prSet presAssocID="{13C6CC4D-F92F-4269-9669-1958F9F9B66E}" presName="diagram" presStyleCnt="0">
        <dgm:presLayoutVars>
          <dgm:dir/>
          <dgm:resizeHandles val="exact"/>
        </dgm:presLayoutVars>
      </dgm:prSet>
      <dgm:spPr/>
    </dgm:pt>
    <dgm:pt modelId="{4ED0A16D-1F32-4446-BF23-2F43CC00F26B}" type="pres">
      <dgm:prSet presAssocID="{8B3229B0-359B-4856-9908-92854B503A69}" presName="node" presStyleLbl="node1" presStyleIdx="0" presStyleCnt="1" custLinFactNeighborX="-157">
        <dgm:presLayoutVars>
          <dgm:bulletEnabled val="1"/>
        </dgm:presLayoutVars>
      </dgm:prSet>
      <dgm:spPr/>
    </dgm:pt>
  </dgm:ptLst>
  <dgm:cxnLst>
    <dgm:cxn modelId="{79CD3D0E-496D-4C75-8FF7-4D997ACFAAB9}" srcId="{13C6CC4D-F92F-4269-9669-1958F9F9B66E}" destId="{8B3229B0-359B-4856-9908-92854B503A69}" srcOrd="0" destOrd="0" parTransId="{5487F0D8-0925-4FCE-8050-FA5EA09F9A5D}" sibTransId="{E69D55A2-921D-4669-B7F6-DE207FA44FD5}"/>
    <dgm:cxn modelId="{A8A2567D-8AD7-214F-9849-3294D59D0A84}" type="presOf" srcId="{8B3229B0-359B-4856-9908-92854B503A69}" destId="{4ED0A16D-1F32-4446-BF23-2F43CC00F26B}" srcOrd="0" destOrd="0" presId="urn:microsoft.com/office/officeart/2005/8/layout/default"/>
    <dgm:cxn modelId="{334ED5EA-6650-7948-9237-3707B7D04D69}" type="presOf" srcId="{13C6CC4D-F92F-4269-9669-1958F9F9B66E}" destId="{B9ACB29E-6090-4449-95C6-03D099F04673}" srcOrd="0" destOrd="0" presId="urn:microsoft.com/office/officeart/2005/8/layout/default"/>
    <dgm:cxn modelId="{1F0CDB5F-45BE-774D-92E9-AB04548939FE}" type="presParOf" srcId="{B9ACB29E-6090-4449-95C6-03D099F04673}" destId="{4ED0A16D-1F32-4446-BF23-2F43CC00F26B}" srcOrd="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13C6CC4D-F92F-4269-9669-1958F9F9B66E}"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8B3229B0-359B-4856-9908-92854B503A69}">
      <dgm:prSet/>
      <dgm:spPr/>
      <dgm:t>
        <a:bodyPr/>
        <a:lstStyle/>
        <a:p>
          <a:r>
            <a:rPr lang="de-DE" dirty="0" err="1"/>
            <a:t>scalability</a:t>
          </a:r>
          <a:endParaRPr lang="de-DE" dirty="0"/>
        </a:p>
        <a:p>
          <a:r>
            <a:rPr lang="de-DE" dirty="0" err="1"/>
            <a:t>scale</a:t>
          </a:r>
          <a:r>
            <a:rPr lang="de-DE" dirty="0"/>
            <a:t> </a:t>
          </a:r>
          <a:r>
            <a:rPr lang="de-DE" dirty="0" err="1"/>
            <a:t>up</a:t>
          </a:r>
          <a:r>
            <a:rPr lang="de-DE" dirty="0"/>
            <a:t> </a:t>
          </a:r>
          <a:r>
            <a:rPr lang="de-DE" dirty="0" err="1"/>
            <a:t>only</a:t>
          </a:r>
          <a:endParaRPr lang="en-US" dirty="0"/>
        </a:p>
      </dgm:t>
    </dgm:pt>
    <dgm:pt modelId="{5487F0D8-0925-4FCE-8050-FA5EA09F9A5D}" type="parTrans" cxnId="{79CD3D0E-496D-4C75-8FF7-4D997ACFAAB9}">
      <dgm:prSet/>
      <dgm:spPr/>
      <dgm:t>
        <a:bodyPr/>
        <a:lstStyle/>
        <a:p>
          <a:endParaRPr lang="en-US"/>
        </a:p>
      </dgm:t>
    </dgm:pt>
    <dgm:pt modelId="{E69D55A2-921D-4669-B7F6-DE207FA44FD5}" type="sibTrans" cxnId="{79CD3D0E-496D-4C75-8FF7-4D997ACFAAB9}">
      <dgm:prSet/>
      <dgm:spPr/>
      <dgm:t>
        <a:bodyPr/>
        <a:lstStyle/>
        <a:p>
          <a:endParaRPr lang="en-US"/>
        </a:p>
      </dgm:t>
    </dgm:pt>
    <dgm:pt modelId="{4EBAF278-96A2-4462-8A07-FE7AAAD3078A}">
      <dgm:prSet/>
      <dgm:spPr/>
      <dgm:t>
        <a:bodyPr/>
        <a:lstStyle/>
        <a:p>
          <a:r>
            <a:rPr lang="de-DE" dirty="0"/>
            <a:t>fault </a:t>
          </a:r>
          <a:r>
            <a:rPr lang="de-DE" dirty="0" err="1"/>
            <a:t>tolerance</a:t>
          </a:r>
          <a:r>
            <a:rPr lang="de-DE" dirty="0"/>
            <a:t> / high </a:t>
          </a:r>
          <a:r>
            <a:rPr lang="de-DE" dirty="0" err="1"/>
            <a:t>availability</a:t>
          </a:r>
          <a:endParaRPr lang="en-US" dirty="0"/>
        </a:p>
      </dgm:t>
    </dgm:pt>
    <dgm:pt modelId="{85752F4C-E11F-489D-B15D-F1A63C0FE60A}" type="parTrans" cxnId="{F0AAA50F-7D92-4956-8C7D-10D24DCEA5D5}">
      <dgm:prSet/>
      <dgm:spPr/>
      <dgm:t>
        <a:bodyPr/>
        <a:lstStyle/>
        <a:p>
          <a:endParaRPr lang="en-US"/>
        </a:p>
      </dgm:t>
    </dgm:pt>
    <dgm:pt modelId="{33147AEC-7893-4667-B3C7-841842CE0D97}" type="sibTrans" cxnId="{F0AAA50F-7D92-4956-8C7D-10D24DCEA5D5}">
      <dgm:prSet/>
      <dgm:spPr/>
      <dgm:t>
        <a:bodyPr/>
        <a:lstStyle/>
        <a:p>
          <a:endParaRPr lang="en-US"/>
        </a:p>
      </dgm:t>
    </dgm:pt>
    <dgm:pt modelId="{E6A407B5-D5CD-43FD-B502-A2D862DFB8B6}">
      <dgm:prSet/>
      <dgm:spPr/>
      <dgm:t>
        <a:bodyPr/>
        <a:lstStyle/>
        <a:p>
          <a:r>
            <a:rPr lang="de-DE"/>
            <a:t>latency</a:t>
          </a:r>
          <a:endParaRPr lang="en-US"/>
        </a:p>
      </dgm:t>
    </dgm:pt>
    <dgm:pt modelId="{6BFDD784-F6E0-4065-A9A3-E964ABBFED15}" type="parTrans" cxnId="{4A15A2B3-4581-42D6-BA6A-BEBCD2ED0394}">
      <dgm:prSet/>
      <dgm:spPr/>
      <dgm:t>
        <a:bodyPr/>
        <a:lstStyle/>
        <a:p>
          <a:endParaRPr lang="en-US"/>
        </a:p>
      </dgm:t>
    </dgm:pt>
    <dgm:pt modelId="{B2451C11-8318-4201-8279-F26854245BBB}" type="sibTrans" cxnId="{4A15A2B3-4581-42D6-BA6A-BEBCD2ED0394}">
      <dgm:prSet/>
      <dgm:spPr/>
      <dgm:t>
        <a:bodyPr/>
        <a:lstStyle/>
        <a:p>
          <a:endParaRPr lang="en-US"/>
        </a:p>
      </dgm:t>
    </dgm:pt>
    <dgm:pt modelId="{9C85D755-DBE2-4361-B5C3-D3F28E78461C}">
      <dgm:prSet/>
      <dgm:spPr/>
      <dgm:t>
        <a:bodyPr/>
        <a:lstStyle/>
        <a:p>
          <a:r>
            <a:rPr lang="de-DE"/>
            <a:t>consistency (single leader replication)</a:t>
          </a:r>
          <a:endParaRPr lang="en-US"/>
        </a:p>
      </dgm:t>
    </dgm:pt>
    <dgm:pt modelId="{3B5F941D-9A14-4CD7-9B6E-E795729F615E}" type="parTrans" cxnId="{2C36EFED-98F8-45C7-8AE2-ACE1FFFF41E6}">
      <dgm:prSet/>
      <dgm:spPr/>
      <dgm:t>
        <a:bodyPr/>
        <a:lstStyle/>
        <a:p>
          <a:endParaRPr lang="en-US"/>
        </a:p>
      </dgm:t>
    </dgm:pt>
    <dgm:pt modelId="{25BD7BF4-7316-48A4-9B33-EC5790D3204B}" type="sibTrans" cxnId="{2C36EFED-98F8-45C7-8AE2-ACE1FFFF41E6}">
      <dgm:prSet/>
      <dgm:spPr/>
      <dgm:t>
        <a:bodyPr/>
        <a:lstStyle/>
        <a:p>
          <a:endParaRPr lang="en-US"/>
        </a:p>
      </dgm:t>
    </dgm:pt>
    <dgm:pt modelId="{D0C19D77-9BF4-4352-941C-EE84E0194F19}">
      <dgm:prSet/>
      <dgm:spPr/>
      <dgm:t>
        <a:bodyPr/>
        <a:lstStyle/>
        <a:p>
          <a:r>
            <a:rPr lang="de-DE"/>
            <a:t>write throughput (single leader replication)</a:t>
          </a:r>
          <a:endParaRPr lang="en-US"/>
        </a:p>
      </dgm:t>
    </dgm:pt>
    <dgm:pt modelId="{E4127309-8DD8-4E94-80E7-B9C53EDC458E}" type="parTrans" cxnId="{D16081A7-7689-4753-B946-B3B18A04AC9E}">
      <dgm:prSet/>
      <dgm:spPr/>
      <dgm:t>
        <a:bodyPr/>
        <a:lstStyle/>
        <a:p>
          <a:endParaRPr lang="en-US"/>
        </a:p>
      </dgm:t>
    </dgm:pt>
    <dgm:pt modelId="{2BAB78F1-FBB1-48CE-8D46-799CBF062EF0}" type="sibTrans" cxnId="{D16081A7-7689-4753-B946-B3B18A04AC9E}">
      <dgm:prSet/>
      <dgm:spPr/>
      <dgm:t>
        <a:bodyPr/>
        <a:lstStyle/>
        <a:p>
          <a:endParaRPr lang="en-US"/>
        </a:p>
      </dgm:t>
    </dgm:pt>
    <dgm:pt modelId="{3B6D7AA8-7D8A-4453-B620-1C0ECD28B420}">
      <dgm:prSet/>
      <dgm:spPr/>
      <dgm:t>
        <a:bodyPr/>
        <a:lstStyle/>
        <a:p>
          <a:r>
            <a:rPr lang="de-DE"/>
            <a:t>analytical queries (workaround: data warehouse)</a:t>
          </a:r>
          <a:endParaRPr lang="en-US"/>
        </a:p>
      </dgm:t>
    </dgm:pt>
    <dgm:pt modelId="{422EB304-19BE-4970-AD18-7461386F6BE0}" type="parTrans" cxnId="{A49D7C08-4604-4B77-AAD5-88AC7CFDFB79}">
      <dgm:prSet/>
      <dgm:spPr/>
      <dgm:t>
        <a:bodyPr/>
        <a:lstStyle/>
        <a:p>
          <a:endParaRPr lang="en-US"/>
        </a:p>
      </dgm:t>
    </dgm:pt>
    <dgm:pt modelId="{E908DE24-EED0-4428-8D66-164EFA9849D6}" type="sibTrans" cxnId="{A49D7C08-4604-4B77-AAD5-88AC7CFDFB79}">
      <dgm:prSet/>
      <dgm:spPr/>
      <dgm:t>
        <a:bodyPr/>
        <a:lstStyle/>
        <a:p>
          <a:endParaRPr lang="en-US"/>
        </a:p>
      </dgm:t>
    </dgm:pt>
    <dgm:pt modelId="{B9ACB29E-6090-4449-95C6-03D099F04673}" type="pres">
      <dgm:prSet presAssocID="{13C6CC4D-F92F-4269-9669-1958F9F9B66E}" presName="diagram" presStyleCnt="0">
        <dgm:presLayoutVars>
          <dgm:dir/>
          <dgm:resizeHandles val="exact"/>
        </dgm:presLayoutVars>
      </dgm:prSet>
      <dgm:spPr/>
    </dgm:pt>
    <dgm:pt modelId="{4ED0A16D-1F32-4446-BF23-2F43CC00F26B}" type="pres">
      <dgm:prSet presAssocID="{8B3229B0-359B-4856-9908-92854B503A69}" presName="node" presStyleLbl="node1" presStyleIdx="0" presStyleCnt="6">
        <dgm:presLayoutVars>
          <dgm:bulletEnabled val="1"/>
        </dgm:presLayoutVars>
      </dgm:prSet>
      <dgm:spPr/>
    </dgm:pt>
    <dgm:pt modelId="{2A94C7D4-90DE-134D-AF03-E7139F56DBEB}" type="pres">
      <dgm:prSet presAssocID="{E69D55A2-921D-4669-B7F6-DE207FA44FD5}" presName="sibTrans" presStyleCnt="0"/>
      <dgm:spPr/>
    </dgm:pt>
    <dgm:pt modelId="{332D528B-AEF3-894B-B73F-6F7612D54C70}" type="pres">
      <dgm:prSet presAssocID="{4EBAF278-96A2-4462-8A07-FE7AAAD3078A}" presName="node" presStyleLbl="node1" presStyleIdx="1" presStyleCnt="6">
        <dgm:presLayoutVars>
          <dgm:bulletEnabled val="1"/>
        </dgm:presLayoutVars>
      </dgm:prSet>
      <dgm:spPr/>
    </dgm:pt>
    <dgm:pt modelId="{EC8A164E-7B02-B049-B410-45D788DF6FEB}" type="pres">
      <dgm:prSet presAssocID="{33147AEC-7893-4667-B3C7-841842CE0D97}" presName="sibTrans" presStyleCnt="0"/>
      <dgm:spPr/>
    </dgm:pt>
    <dgm:pt modelId="{52911B07-98C8-974C-8A3D-F7C3F3FD03BA}" type="pres">
      <dgm:prSet presAssocID="{E6A407B5-D5CD-43FD-B502-A2D862DFB8B6}" presName="node" presStyleLbl="node1" presStyleIdx="2" presStyleCnt="6">
        <dgm:presLayoutVars>
          <dgm:bulletEnabled val="1"/>
        </dgm:presLayoutVars>
      </dgm:prSet>
      <dgm:spPr/>
    </dgm:pt>
    <dgm:pt modelId="{2CD3E346-738C-874D-867C-28B74B14CA46}" type="pres">
      <dgm:prSet presAssocID="{B2451C11-8318-4201-8279-F26854245BBB}" presName="sibTrans" presStyleCnt="0"/>
      <dgm:spPr/>
    </dgm:pt>
    <dgm:pt modelId="{363145EB-F8AB-FB42-AED7-3497942F2124}" type="pres">
      <dgm:prSet presAssocID="{9C85D755-DBE2-4361-B5C3-D3F28E78461C}" presName="node" presStyleLbl="node1" presStyleIdx="3" presStyleCnt="6">
        <dgm:presLayoutVars>
          <dgm:bulletEnabled val="1"/>
        </dgm:presLayoutVars>
      </dgm:prSet>
      <dgm:spPr/>
    </dgm:pt>
    <dgm:pt modelId="{89F16926-3B81-FF4F-982B-1CE8D0878310}" type="pres">
      <dgm:prSet presAssocID="{25BD7BF4-7316-48A4-9B33-EC5790D3204B}" presName="sibTrans" presStyleCnt="0"/>
      <dgm:spPr/>
    </dgm:pt>
    <dgm:pt modelId="{12C53E44-0F25-0449-B1F6-8713CA78FFBC}" type="pres">
      <dgm:prSet presAssocID="{D0C19D77-9BF4-4352-941C-EE84E0194F19}" presName="node" presStyleLbl="node1" presStyleIdx="4" presStyleCnt="6">
        <dgm:presLayoutVars>
          <dgm:bulletEnabled val="1"/>
        </dgm:presLayoutVars>
      </dgm:prSet>
      <dgm:spPr/>
    </dgm:pt>
    <dgm:pt modelId="{8EDA92E9-25AD-1C42-AE2E-4BE9DBDF4F31}" type="pres">
      <dgm:prSet presAssocID="{2BAB78F1-FBB1-48CE-8D46-799CBF062EF0}" presName="sibTrans" presStyleCnt="0"/>
      <dgm:spPr/>
    </dgm:pt>
    <dgm:pt modelId="{FDDAF020-B922-5444-B806-44D363A5810E}" type="pres">
      <dgm:prSet presAssocID="{3B6D7AA8-7D8A-4453-B620-1C0ECD28B420}" presName="node" presStyleLbl="node1" presStyleIdx="5" presStyleCnt="6">
        <dgm:presLayoutVars>
          <dgm:bulletEnabled val="1"/>
        </dgm:presLayoutVars>
      </dgm:prSet>
      <dgm:spPr/>
    </dgm:pt>
  </dgm:ptLst>
  <dgm:cxnLst>
    <dgm:cxn modelId="{A49D7C08-4604-4B77-AAD5-88AC7CFDFB79}" srcId="{13C6CC4D-F92F-4269-9669-1958F9F9B66E}" destId="{3B6D7AA8-7D8A-4453-B620-1C0ECD28B420}" srcOrd="5" destOrd="0" parTransId="{422EB304-19BE-4970-AD18-7461386F6BE0}" sibTransId="{E908DE24-EED0-4428-8D66-164EFA9849D6}"/>
    <dgm:cxn modelId="{79CD3D0E-496D-4C75-8FF7-4D997ACFAAB9}" srcId="{13C6CC4D-F92F-4269-9669-1958F9F9B66E}" destId="{8B3229B0-359B-4856-9908-92854B503A69}" srcOrd="0" destOrd="0" parTransId="{5487F0D8-0925-4FCE-8050-FA5EA09F9A5D}" sibTransId="{E69D55A2-921D-4669-B7F6-DE207FA44FD5}"/>
    <dgm:cxn modelId="{F0AAA50F-7D92-4956-8C7D-10D24DCEA5D5}" srcId="{13C6CC4D-F92F-4269-9669-1958F9F9B66E}" destId="{4EBAF278-96A2-4462-8A07-FE7AAAD3078A}" srcOrd="1" destOrd="0" parTransId="{85752F4C-E11F-489D-B15D-F1A63C0FE60A}" sibTransId="{33147AEC-7893-4667-B3C7-841842CE0D97}"/>
    <dgm:cxn modelId="{0BCDFB6F-004C-5245-88D3-3E3DD82C3634}" type="presOf" srcId="{D0C19D77-9BF4-4352-941C-EE84E0194F19}" destId="{12C53E44-0F25-0449-B1F6-8713CA78FFBC}" srcOrd="0" destOrd="0" presId="urn:microsoft.com/office/officeart/2005/8/layout/default"/>
    <dgm:cxn modelId="{A8A2567D-8AD7-214F-9849-3294D59D0A84}" type="presOf" srcId="{8B3229B0-359B-4856-9908-92854B503A69}" destId="{4ED0A16D-1F32-4446-BF23-2F43CC00F26B}" srcOrd="0" destOrd="0" presId="urn:microsoft.com/office/officeart/2005/8/layout/default"/>
    <dgm:cxn modelId="{6979868D-751D-7143-9ADC-9AB5CF325024}" type="presOf" srcId="{4EBAF278-96A2-4462-8A07-FE7AAAD3078A}" destId="{332D528B-AEF3-894B-B73F-6F7612D54C70}" srcOrd="0" destOrd="0" presId="urn:microsoft.com/office/officeart/2005/8/layout/default"/>
    <dgm:cxn modelId="{D16081A7-7689-4753-B946-B3B18A04AC9E}" srcId="{13C6CC4D-F92F-4269-9669-1958F9F9B66E}" destId="{D0C19D77-9BF4-4352-941C-EE84E0194F19}" srcOrd="4" destOrd="0" parTransId="{E4127309-8DD8-4E94-80E7-B9C53EDC458E}" sibTransId="{2BAB78F1-FBB1-48CE-8D46-799CBF062EF0}"/>
    <dgm:cxn modelId="{4A15A2B3-4581-42D6-BA6A-BEBCD2ED0394}" srcId="{13C6CC4D-F92F-4269-9669-1958F9F9B66E}" destId="{E6A407B5-D5CD-43FD-B502-A2D862DFB8B6}" srcOrd="2" destOrd="0" parTransId="{6BFDD784-F6E0-4065-A9A3-E964ABBFED15}" sibTransId="{B2451C11-8318-4201-8279-F26854245BBB}"/>
    <dgm:cxn modelId="{1B8E3BD1-C1AA-3149-B75C-53ACFD664BE5}" type="presOf" srcId="{E6A407B5-D5CD-43FD-B502-A2D862DFB8B6}" destId="{52911B07-98C8-974C-8A3D-F7C3F3FD03BA}" srcOrd="0" destOrd="0" presId="urn:microsoft.com/office/officeart/2005/8/layout/default"/>
    <dgm:cxn modelId="{C5F64FE1-B8AE-DE40-8188-0D9D9BB1EACE}" type="presOf" srcId="{9C85D755-DBE2-4361-B5C3-D3F28E78461C}" destId="{363145EB-F8AB-FB42-AED7-3497942F2124}" srcOrd="0" destOrd="0" presId="urn:microsoft.com/office/officeart/2005/8/layout/default"/>
    <dgm:cxn modelId="{334ED5EA-6650-7948-9237-3707B7D04D69}" type="presOf" srcId="{13C6CC4D-F92F-4269-9669-1958F9F9B66E}" destId="{B9ACB29E-6090-4449-95C6-03D099F04673}" srcOrd="0" destOrd="0" presId="urn:microsoft.com/office/officeart/2005/8/layout/default"/>
    <dgm:cxn modelId="{2C36EFED-98F8-45C7-8AE2-ACE1FFFF41E6}" srcId="{13C6CC4D-F92F-4269-9669-1958F9F9B66E}" destId="{9C85D755-DBE2-4361-B5C3-D3F28E78461C}" srcOrd="3" destOrd="0" parTransId="{3B5F941D-9A14-4CD7-9B6E-E795729F615E}" sibTransId="{25BD7BF4-7316-48A4-9B33-EC5790D3204B}"/>
    <dgm:cxn modelId="{CCF04EF1-04EE-8D4A-B8BA-AAC5C400D902}" type="presOf" srcId="{3B6D7AA8-7D8A-4453-B620-1C0ECD28B420}" destId="{FDDAF020-B922-5444-B806-44D363A5810E}" srcOrd="0" destOrd="0" presId="urn:microsoft.com/office/officeart/2005/8/layout/default"/>
    <dgm:cxn modelId="{1F0CDB5F-45BE-774D-92E9-AB04548939FE}" type="presParOf" srcId="{B9ACB29E-6090-4449-95C6-03D099F04673}" destId="{4ED0A16D-1F32-4446-BF23-2F43CC00F26B}" srcOrd="0" destOrd="0" presId="urn:microsoft.com/office/officeart/2005/8/layout/default"/>
    <dgm:cxn modelId="{A3DC6344-1605-7543-9A4E-38949FC513CC}" type="presParOf" srcId="{B9ACB29E-6090-4449-95C6-03D099F04673}" destId="{2A94C7D4-90DE-134D-AF03-E7139F56DBEB}" srcOrd="1" destOrd="0" presId="urn:microsoft.com/office/officeart/2005/8/layout/default"/>
    <dgm:cxn modelId="{7F14D3E6-E532-E147-AB12-915CBE387C87}" type="presParOf" srcId="{B9ACB29E-6090-4449-95C6-03D099F04673}" destId="{332D528B-AEF3-894B-B73F-6F7612D54C70}" srcOrd="2" destOrd="0" presId="urn:microsoft.com/office/officeart/2005/8/layout/default"/>
    <dgm:cxn modelId="{8C45F8FF-A9DD-4C42-A8D7-BD423CADE499}" type="presParOf" srcId="{B9ACB29E-6090-4449-95C6-03D099F04673}" destId="{EC8A164E-7B02-B049-B410-45D788DF6FEB}" srcOrd="3" destOrd="0" presId="urn:microsoft.com/office/officeart/2005/8/layout/default"/>
    <dgm:cxn modelId="{4761D0CD-3433-4041-9729-57167D104339}" type="presParOf" srcId="{B9ACB29E-6090-4449-95C6-03D099F04673}" destId="{52911B07-98C8-974C-8A3D-F7C3F3FD03BA}" srcOrd="4" destOrd="0" presId="urn:microsoft.com/office/officeart/2005/8/layout/default"/>
    <dgm:cxn modelId="{BA2B7779-6FF6-6D4F-A570-47A765F47DE4}" type="presParOf" srcId="{B9ACB29E-6090-4449-95C6-03D099F04673}" destId="{2CD3E346-738C-874D-867C-28B74B14CA46}" srcOrd="5" destOrd="0" presId="urn:microsoft.com/office/officeart/2005/8/layout/default"/>
    <dgm:cxn modelId="{2E059E13-CE70-234B-A2FC-27CECF5513A5}" type="presParOf" srcId="{B9ACB29E-6090-4449-95C6-03D099F04673}" destId="{363145EB-F8AB-FB42-AED7-3497942F2124}" srcOrd="6" destOrd="0" presId="urn:microsoft.com/office/officeart/2005/8/layout/default"/>
    <dgm:cxn modelId="{A75ECFC9-74EC-2F4F-AF30-A38F9C113187}" type="presParOf" srcId="{B9ACB29E-6090-4449-95C6-03D099F04673}" destId="{89F16926-3B81-FF4F-982B-1CE8D0878310}" srcOrd="7" destOrd="0" presId="urn:microsoft.com/office/officeart/2005/8/layout/default"/>
    <dgm:cxn modelId="{C2A53B78-5A59-3A4A-82F8-D43B469CC054}" type="presParOf" srcId="{B9ACB29E-6090-4449-95C6-03D099F04673}" destId="{12C53E44-0F25-0449-B1F6-8713CA78FFBC}" srcOrd="8" destOrd="0" presId="urn:microsoft.com/office/officeart/2005/8/layout/default"/>
    <dgm:cxn modelId="{2B4C7766-EE4B-224F-A053-DF6070E7B5F4}" type="presParOf" srcId="{B9ACB29E-6090-4449-95C6-03D099F04673}" destId="{8EDA92E9-25AD-1C42-AE2E-4BE9DBDF4F31}" srcOrd="9" destOrd="0" presId="urn:microsoft.com/office/officeart/2005/8/layout/default"/>
    <dgm:cxn modelId="{CDD57B3B-C6DD-6947-A974-6F3F91700A33}" type="presParOf" srcId="{B9ACB29E-6090-4449-95C6-03D099F04673}" destId="{FDDAF020-B922-5444-B806-44D363A5810E}"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E3F39FBC-18B6-4BFB-A0BC-68FBCDA3C367}"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B88BD6C5-776D-4AA6-8C7F-99B65CB7AE47}">
      <dgm:prSet/>
      <dgm:spPr/>
      <dgm:t>
        <a:bodyPr/>
        <a:lstStyle/>
        <a:p>
          <a:pPr>
            <a:lnSpc>
              <a:spcPct val="100000"/>
            </a:lnSpc>
            <a:defRPr cap="all"/>
          </a:pPr>
          <a:r>
            <a:rPr lang="de-DE"/>
            <a:t>fits in one machine (TB of ram are cheap)</a:t>
          </a:r>
          <a:endParaRPr lang="en-US"/>
        </a:p>
      </dgm:t>
    </dgm:pt>
    <dgm:pt modelId="{5F33295C-AC12-4D5A-B5E1-5B2F769896CD}" type="parTrans" cxnId="{7DD10632-1829-4CD8-ADCB-A1BF433B54EC}">
      <dgm:prSet/>
      <dgm:spPr/>
      <dgm:t>
        <a:bodyPr/>
        <a:lstStyle/>
        <a:p>
          <a:endParaRPr lang="en-US"/>
        </a:p>
      </dgm:t>
    </dgm:pt>
    <dgm:pt modelId="{C6D0C0BF-B419-4902-B6F4-ED0985AC2AE0}" type="sibTrans" cxnId="{7DD10632-1829-4CD8-ADCB-A1BF433B54EC}">
      <dgm:prSet/>
      <dgm:spPr/>
      <dgm:t>
        <a:bodyPr/>
        <a:lstStyle/>
        <a:p>
          <a:pPr>
            <a:lnSpc>
              <a:spcPct val="100000"/>
            </a:lnSpc>
          </a:pPr>
          <a:endParaRPr lang="en-US"/>
        </a:p>
      </dgm:t>
    </dgm:pt>
    <dgm:pt modelId="{C0ED57D6-A920-482F-B846-FC69A6678DB8}">
      <dgm:prSet/>
      <dgm:spPr/>
      <dgm:t>
        <a:bodyPr/>
        <a:lstStyle/>
        <a:p>
          <a:pPr>
            <a:lnSpc>
              <a:spcPct val="100000"/>
            </a:lnSpc>
            <a:defRPr cap="all"/>
          </a:pPr>
          <a:r>
            <a:rPr lang="de-DE" dirty="0" err="1"/>
            <a:t>raw</a:t>
          </a:r>
          <a:r>
            <a:rPr lang="de-DE" dirty="0"/>
            <a:t> </a:t>
          </a:r>
          <a:r>
            <a:rPr lang="de-DE" dirty="0" err="1"/>
            <a:t>data</a:t>
          </a:r>
          <a:r>
            <a:rPr lang="de-DE" dirty="0"/>
            <a:t> </a:t>
          </a:r>
          <a:r>
            <a:rPr lang="de-DE" dirty="0" err="1"/>
            <a:t>is</a:t>
          </a:r>
          <a:r>
            <a:rPr lang="de-DE" dirty="0"/>
            <a:t> </a:t>
          </a:r>
          <a:r>
            <a:rPr lang="de-DE" dirty="0" err="1"/>
            <a:t>too</a:t>
          </a:r>
          <a:r>
            <a:rPr lang="de-DE" dirty="0"/>
            <a:t> large </a:t>
          </a:r>
          <a:r>
            <a:rPr lang="de-DE" dirty="0" err="1"/>
            <a:t>for</a:t>
          </a:r>
          <a:r>
            <a:rPr lang="de-DE" dirty="0"/>
            <a:t> </a:t>
          </a:r>
          <a:r>
            <a:rPr lang="de-DE" dirty="0" err="1"/>
            <a:t>memory</a:t>
          </a:r>
          <a:r>
            <a:rPr lang="de-DE" dirty="0"/>
            <a:t> </a:t>
          </a:r>
          <a:r>
            <a:rPr lang="de-DE" dirty="0" err="1"/>
            <a:t>of</a:t>
          </a:r>
          <a:r>
            <a:rPr lang="de-DE" dirty="0"/>
            <a:t> </a:t>
          </a:r>
          <a:r>
            <a:rPr lang="de-DE" dirty="0" err="1"/>
            <a:t>single</a:t>
          </a:r>
          <a:r>
            <a:rPr lang="de-DE" dirty="0"/>
            <a:t> </a:t>
          </a:r>
          <a:r>
            <a:rPr lang="de-DE" dirty="0" err="1"/>
            <a:t>computer</a:t>
          </a:r>
          <a:r>
            <a:rPr lang="de-DE" dirty="0"/>
            <a:t>; </a:t>
          </a:r>
          <a:r>
            <a:rPr lang="de-DE" dirty="0" err="1"/>
            <a:t>aggregation</a:t>
          </a:r>
          <a:r>
            <a:rPr lang="de-DE" dirty="0"/>
            <a:t> </a:t>
          </a:r>
          <a:r>
            <a:rPr lang="de-DE" dirty="0" err="1"/>
            <a:t>allows</a:t>
          </a:r>
          <a:r>
            <a:rPr lang="de-DE" dirty="0"/>
            <a:t> </a:t>
          </a:r>
          <a:r>
            <a:rPr lang="de-DE" dirty="0" err="1"/>
            <a:t>for</a:t>
          </a:r>
          <a:r>
            <a:rPr lang="de-DE" dirty="0"/>
            <a:t> </a:t>
          </a:r>
          <a:r>
            <a:rPr lang="de-DE" dirty="0" err="1"/>
            <a:t>analysis</a:t>
          </a:r>
          <a:r>
            <a:rPr lang="de-DE" dirty="0"/>
            <a:t> on </a:t>
          </a:r>
          <a:r>
            <a:rPr lang="de-DE" dirty="0" err="1"/>
            <a:t>single</a:t>
          </a:r>
          <a:r>
            <a:rPr lang="de-DE" dirty="0"/>
            <a:t> </a:t>
          </a:r>
          <a:r>
            <a:rPr lang="de-DE" dirty="0" err="1"/>
            <a:t>computer</a:t>
          </a:r>
          <a:endParaRPr lang="en-US" dirty="0"/>
        </a:p>
      </dgm:t>
    </dgm:pt>
    <dgm:pt modelId="{0A03B035-01B3-4E29-AC0F-A5C54AEC3D2F}" type="parTrans" cxnId="{A8E52B29-7F97-42A7-B3D8-98100F6727EC}">
      <dgm:prSet/>
      <dgm:spPr/>
      <dgm:t>
        <a:bodyPr/>
        <a:lstStyle/>
        <a:p>
          <a:endParaRPr lang="en-US"/>
        </a:p>
      </dgm:t>
    </dgm:pt>
    <dgm:pt modelId="{83A27148-582D-4157-86AE-65F3365E0B9B}" type="sibTrans" cxnId="{A8E52B29-7F97-42A7-B3D8-98100F6727EC}">
      <dgm:prSet/>
      <dgm:spPr/>
      <dgm:t>
        <a:bodyPr/>
        <a:lstStyle/>
        <a:p>
          <a:pPr>
            <a:lnSpc>
              <a:spcPct val="100000"/>
            </a:lnSpc>
          </a:pPr>
          <a:endParaRPr lang="en-US"/>
        </a:p>
      </dgm:t>
    </dgm:pt>
    <dgm:pt modelId="{95422B1A-1BBD-4807-88A0-7C4B4AC34F95}">
      <dgm:prSet/>
      <dgm:spPr/>
      <dgm:t>
        <a:bodyPr/>
        <a:lstStyle/>
        <a:p>
          <a:pPr>
            <a:lnSpc>
              <a:spcPct val="100000"/>
            </a:lnSpc>
            <a:defRPr cap="all"/>
          </a:pPr>
          <a:r>
            <a:rPr lang="de-DE"/>
            <a:t>data is really too big for a single machine and aggregation not helpful (distributed ML)</a:t>
          </a:r>
          <a:endParaRPr lang="en-US"/>
        </a:p>
      </dgm:t>
    </dgm:pt>
    <dgm:pt modelId="{5219A2D8-0FD4-484E-B16E-803998B5142E}" type="parTrans" cxnId="{7F4082AC-70FC-43A5-8CF4-42C0D5BE7F80}">
      <dgm:prSet/>
      <dgm:spPr/>
      <dgm:t>
        <a:bodyPr/>
        <a:lstStyle/>
        <a:p>
          <a:endParaRPr lang="en-US"/>
        </a:p>
      </dgm:t>
    </dgm:pt>
    <dgm:pt modelId="{147F0E7A-F03E-4437-B45E-D999D1C21A3E}" type="sibTrans" cxnId="{7F4082AC-70FC-43A5-8CF4-42C0D5BE7F80}">
      <dgm:prSet/>
      <dgm:spPr/>
      <dgm:t>
        <a:bodyPr/>
        <a:lstStyle/>
        <a:p>
          <a:pPr>
            <a:lnSpc>
              <a:spcPct val="100000"/>
            </a:lnSpc>
          </a:pPr>
          <a:endParaRPr lang="en-US"/>
        </a:p>
      </dgm:t>
    </dgm:pt>
    <dgm:pt modelId="{4A3BE718-B840-4390-AEA1-F712D8AAEE5C}">
      <dgm:prSet/>
      <dgm:spPr/>
      <dgm:t>
        <a:bodyPr/>
        <a:lstStyle/>
        <a:p>
          <a:pPr>
            <a:lnSpc>
              <a:spcPct val="100000"/>
            </a:lnSpc>
            <a:defRPr cap="all"/>
          </a:pPr>
          <a:r>
            <a:rPr lang="de-DE"/>
            <a:t>connection of (small) data silos (enterprise)</a:t>
          </a:r>
          <a:endParaRPr lang="en-US"/>
        </a:p>
      </dgm:t>
    </dgm:pt>
    <dgm:pt modelId="{B7998C51-2B02-4C7B-80C6-2DFE306FF8EA}" type="parTrans" cxnId="{A83AB1E6-3B73-4434-B589-46B716B85B01}">
      <dgm:prSet/>
      <dgm:spPr/>
      <dgm:t>
        <a:bodyPr/>
        <a:lstStyle/>
        <a:p>
          <a:endParaRPr lang="en-US"/>
        </a:p>
      </dgm:t>
    </dgm:pt>
    <dgm:pt modelId="{53B596EB-B389-497F-B0AF-4D9A238B42F1}" type="sibTrans" cxnId="{A83AB1E6-3B73-4434-B589-46B716B85B01}">
      <dgm:prSet/>
      <dgm:spPr/>
      <dgm:t>
        <a:bodyPr/>
        <a:lstStyle/>
        <a:p>
          <a:pPr>
            <a:lnSpc>
              <a:spcPct val="100000"/>
            </a:lnSpc>
          </a:pPr>
          <a:endParaRPr lang="en-US"/>
        </a:p>
      </dgm:t>
    </dgm:pt>
    <dgm:pt modelId="{3EE6E4EE-529F-4D40-8C52-165F5E0DAC28}">
      <dgm:prSet/>
      <dgm:spPr/>
      <dgm:t>
        <a:bodyPr/>
        <a:lstStyle/>
        <a:p>
          <a:pPr>
            <a:lnSpc>
              <a:spcPct val="100000"/>
            </a:lnSpc>
            <a:defRPr cap="all"/>
          </a:pPr>
          <a:r>
            <a:rPr lang="de-DE"/>
            <a:t>fast data (streaming big data analytics)</a:t>
          </a:r>
          <a:endParaRPr lang="en-US"/>
        </a:p>
      </dgm:t>
    </dgm:pt>
    <dgm:pt modelId="{A6BC4B4A-91F1-47B2-9B9E-6A1B7A225561}" type="parTrans" cxnId="{DAE1C0B8-0B78-437E-87E1-565BED893316}">
      <dgm:prSet/>
      <dgm:spPr/>
      <dgm:t>
        <a:bodyPr/>
        <a:lstStyle/>
        <a:p>
          <a:endParaRPr lang="en-US"/>
        </a:p>
      </dgm:t>
    </dgm:pt>
    <dgm:pt modelId="{73CDF3D1-350B-4681-A076-E73C03BFFD9F}" type="sibTrans" cxnId="{DAE1C0B8-0B78-437E-87E1-565BED893316}">
      <dgm:prSet/>
      <dgm:spPr/>
      <dgm:t>
        <a:bodyPr/>
        <a:lstStyle/>
        <a:p>
          <a:endParaRPr lang="en-US"/>
        </a:p>
      </dgm:t>
    </dgm:pt>
    <dgm:pt modelId="{053BB7B0-6B35-4A5B-9E7C-C1E3B57917AA}" type="pres">
      <dgm:prSet presAssocID="{E3F39FBC-18B6-4BFB-A0BC-68FBCDA3C367}" presName="root" presStyleCnt="0">
        <dgm:presLayoutVars>
          <dgm:dir/>
          <dgm:resizeHandles val="exact"/>
        </dgm:presLayoutVars>
      </dgm:prSet>
      <dgm:spPr/>
    </dgm:pt>
    <dgm:pt modelId="{772BA271-417E-4D38-AB0D-6E753C55062F}" type="pres">
      <dgm:prSet presAssocID="{B88BD6C5-776D-4AA6-8C7F-99B65CB7AE47}" presName="compNode" presStyleCnt="0"/>
      <dgm:spPr/>
    </dgm:pt>
    <dgm:pt modelId="{5B9EF38A-13E3-4E7C-91F1-5BD1EA54549B}" type="pres">
      <dgm:prSet presAssocID="{B88BD6C5-776D-4AA6-8C7F-99B65CB7AE47}" presName="iconBgRect" presStyleLbl="bgShp" presStyleIdx="0" presStyleCnt="5"/>
      <dgm:spPr/>
    </dgm:pt>
    <dgm:pt modelId="{F6B8030D-319B-44AC-BBA4-89E9C76CEA3B}" type="pres">
      <dgm:prSet presAssocID="{B88BD6C5-776D-4AA6-8C7F-99B65CB7AE4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7E37E598-91E4-4CF5-BC53-D528C55D4863}" type="pres">
      <dgm:prSet presAssocID="{B88BD6C5-776D-4AA6-8C7F-99B65CB7AE47}" presName="spaceRect" presStyleCnt="0"/>
      <dgm:spPr/>
    </dgm:pt>
    <dgm:pt modelId="{A271F12F-5A8E-44FB-882D-F6F235AB1CF4}" type="pres">
      <dgm:prSet presAssocID="{B88BD6C5-776D-4AA6-8C7F-99B65CB7AE47}" presName="textRect" presStyleLbl="revTx" presStyleIdx="0" presStyleCnt="5">
        <dgm:presLayoutVars>
          <dgm:chMax val="1"/>
          <dgm:chPref val="1"/>
        </dgm:presLayoutVars>
      </dgm:prSet>
      <dgm:spPr/>
    </dgm:pt>
    <dgm:pt modelId="{A3E582E0-2429-4D31-B191-6DA4AE7696C6}" type="pres">
      <dgm:prSet presAssocID="{C6D0C0BF-B419-4902-B6F4-ED0985AC2AE0}" presName="sibTrans" presStyleCnt="0"/>
      <dgm:spPr/>
    </dgm:pt>
    <dgm:pt modelId="{95600CDC-1A27-4186-BB8F-F21E66F69B67}" type="pres">
      <dgm:prSet presAssocID="{C0ED57D6-A920-482F-B846-FC69A6678DB8}" presName="compNode" presStyleCnt="0"/>
      <dgm:spPr/>
    </dgm:pt>
    <dgm:pt modelId="{59A3B1B0-0987-42AF-995B-DC56DA6C6FD4}" type="pres">
      <dgm:prSet presAssocID="{C0ED57D6-A920-482F-B846-FC69A6678DB8}" presName="iconBgRect" presStyleLbl="bgShp" presStyleIdx="1" presStyleCnt="5"/>
      <dgm:spPr/>
    </dgm:pt>
    <dgm:pt modelId="{67985874-B106-4AFD-B94E-C6234A52C09E}" type="pres">
      <dgm:prSet presAssocID="{C0ED57D6-A920-482F-B846-FC69A6678DB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0B25533E-9191-4E54-AFA8-2510222677D7}" type="pres">
      <dgm:prSet presAssocID="{C0ED57D6-A920-482F-B846-FC69A6678DB8}" presName="spaceRect" presStyleCnt="0"/>
      <dgm:spPr/>
    </dgm:pt>
    <dgm:pt modelId="{5A69F4CE-EA6F-4059-BB96-B85DF1DEAD85}" type="pres">
      <dgm:prSet presAssocID="{C0ED57D6-A920-482F-B846-FC69A6678DB8}" presName="textRect" presStyleLbl="revTx" presStyleIdx="1" presStyleCnt="5">
        <dgm:presLayoutVars>
          <dgm:chMax val="1"/>
          <dgm:chPref val="1"/>
        </dgm:presLayoutVars>
      </dgm:prSet>
      <dgm:spPr/>
    </dgm:pt>
    <dgm:pt modelId="{5EE80765-896D-4306-8B4A-DB4D91A96166}" type="pres">
      <dgm:prSet presAssocID="{83A27148-582D-4157-86AE-65F3365E0B9B}" presName="sibTrans" presStyleCnt="0"/>
      <dgm:spPr/>
    </dgm:pt>
    <dgm:pt modelId="{C5577EFE-210D-40E3-A10A-B9A355E48F0B}" type="pres">
      <dgm:prSet presAssocID="{95422B1A-1BBD-4807-88A0-7C4B4AC34F95}" presName="compNode" presStyleCnt="0"/>
      <dgm:spPr/>
    </dgm:pt>
    <dgm:pt modelId="{1B1335A5-A0B0-43E8-AC1C-DB3D140CA29A}" type="pres">
      <dgm:prSet presAssocID="{95422B1A-1BBD-4807-88A0-7C4B4AC34F95}" presName="iconBgRect" presStyleLbl="bgShp" presStyleIdx="2" presStyleCnt="5"/>
      <dgm:spPr/>
    </dgm:pt>
    <dgm:pt modelId="{21D19A87-C535-4F38-BBD7-F238382C585C}" type="pres">
      <dgm:prSet presAssocID="{95422B1A-1BBD-4807-88A0-7C4B4AC34F9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DA3F7F89-12C6-448A-9489-CAAF7DFC7BE1}" type="pres">
      <dgm:prSet presAssocID="{95422B1A-1BBD-4807-88A0-7C4B4AC34F95}" presName="spaceRect" presStyleCnt="0"/>
      <dgm:spPr/>
    </dgm:pt>
    <dgm:pt modelId="{B82844DD-7F90-4551-B682-23E67ADCAD43}" type="pres">
      <dgm:prSet presAssocID="{95422B1A-1BBD-4807-88A0-7C4B4AC34F95}" presName="textRect" presStyleLbl="revTx" presStyleIdx="2" presStyleCnt="5">
        <dgm:presLayoutVars>
          <dgm:chMax val="1"/>
          <dgm:chPref val="1"/>
        </dgm:presLayoutVars>
      </dgm:prSet>
      <dgm:spPr/>
    </dgm:pt>
    <dgm:pt modelId="{23E0B9B5-34B4-4AF7-A5EC-EA33E85748F7}" type="pres">
      <dgm:prSet presAssocID="{147F0E7A-F03E-4437-B45E-D999D1C21A3E}" presName="sibTrans" presStyleCnt="0"/>
      <dgm:spPr/>
    </dgm:pt>
    <dgm:pt modelId="{2FAFFAB4-DB2C-4004-8B5F-B24E30B93256}" type="pres">
      <dgm:prSet presAssocID="{4A3BE718-B840-4390-AEA1-F712D8AAEE5C}" presName="compNode" presStyleCnt="0"/>
      <dgm:spPr/>
    </dgm:pt>
    <dgm:pt modelId="{BC8006A4-BCFF-42AD-8785-085533A2ADF1}" type="pres">
      <dgm:prSet presAssocID="{4A3BE718-B840-4390-AEA1-F712D8AAEE5C}" presName="iconBgRect" presStyleLbl="bgShp" presStyleIdx="3" presStyleCnt="5"/>
      <dgm:spPr/>
    </dgm:pt>
    <dgm:pt modelId="{E313ECDE-DFB5-41CB-A89C-46CA0E94A437}" type="pres">
      <dgm:prSet presAssocID="{4A3BE718-B840-4390-AEA1-F712D8AAEE5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sconnected"/>
        </a:ext>
      </dgm:extLst>
    </dgm:pt>
    <dgm:pt modelId="{DF1BA194-059F-4661-A3D1-60CD926B01EA}" type="pres">
      <dgm:prSet presAssocID="{4A3BE718-B840-4390-AEA1-F712D8AAEE5C}" presName="spaceRect" presStyleCnt="0"/>
      <dgm:spPr/>
    </dgm:pt>
    <dgm:pt modelId="{031E6872-0B0F-4ABF-A983-2E83FE94D188}" type="pres">
      <dgm:prSet presAssocID="{4A3BE718-B840-4390-AEA1-F712D8AAEE5C}" presName="textRect" presStyleLbl="revTx" presStyleIdx="3" presStyleCnt="5">
        <dgm:presLayoutVars>
          <dgm:chMax val="1"/>
          <dgm:chPref val="1"/>
        </dgm:presLayoutVars>
      </dgm:prSet>
      <dgm:spPr/>
    </dgm:pt>
    <dgm:pt modelId="{9987BDC9-8536-4EFE-92AA-28B18A1B2D1B}" type="pres">
      <dgm:prSet presAssocID="{53B596EB-B389-497F-B0AF-4D9A238B42F1}" presName="sibTrans" presStyleCnt="0"/>
      <dgm:spPr/>
    </dgm:pt>
    <dgm:pt modelId="{D196490C-B2F9-4FC3-9A66-F04C4BCE175A}" type="pres">
      <dgm:prSet presAssocID="{3EE6E4EE-529F-4D40-8C52-165F5E0DAC28}" presName="compNode" presStyleCnt="0"/>
      <dgm:spPr/>
    </dgm:pt>
    <dgm:pt modelId="{5076CE09-1142-4F04-8B8A-550E5A4A3469}" type="pres">
      <dgm:prSet presAssocID="{3EE6E4EE-529F-4D40-8C52-165F5E0DAC28}" presName="iconBgRect" presStyleLbl="bgShp" presStyleIdx="4" presStyleCnt="5"/>
      <dgm:spPr/>
    </dgm:pt>
    <dgm:pt modelId="{80E66089-2F67-4FFC-9B7C-A8783310FBFA}" type="pres">
      <dgm:prSet presAssocID="{3EE6E4EE-529F-4D40-8C52-165F5E0DAC2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chart"/>
        </a:ext>
      </dgm:extLst>
    </dgm:pt>
    <dgm:pt modelId="{BBCF5187-33FB-41BF-8E91-32CA9D99CDD8}" type="pres">
      <dgm:prSet presAssocID="{3EE6E4EE-529F-4D40-8C52-165F5E0DAC28}" presName="spaceRect" presStyleCnt="0"/>
      <dgm:spPr/>
    </dgm:pt>
    <dgm:pt modelId="{8AF25B70-03C8-443D-89B5-CD2909198DF6}" type="pres">
      <dgm:prSet presAssocID="{3EE6E4EE-529F-4D40-8C52-165F5E0DAC28}" presName="textRect" presStyleLbl="revTx" presStyleIdx="4" presStyleCnt="5">
        <dgm:presLayoutVars>
          <dgm:chMax val="1"/>
          <dgm:chPref val="1"/>
        </dgm:presLayoutVars>
      </dgm:prSet>
      <dgm:spPr/>
    </dgm:pt>
  </dgm:ptLst>
  <dgm:cxnLst>
    <dgm:cxn modelId="{A8E52B29-7F97-42A7-B3D8-98100F6727EC}" srcId="{E3F39FBC-18B6-4BFB-A0BC-68FBCDA3C367}" destId="{C0ED57D6-A920-482F-B846-FC69A6678DB8}" srcOrd="1" destOrd="0" parTransId="{0A03B035-01B3-4E29-AC0F-A5C54AEC3D2F}" sibTransId="{83A27148-582D-4157-86AE-65F3365E0B9B}"/>
    <dgm:cxn modelId="{7DD10632-1829-4CD8-ADCB-A1BF433B54EC}" srcId="{E3F39FBC-18B6-4BFB-A0BC-68FBCDA3C367}" destId="{B88BD6C5-776D-4AA6-8C7F-99B65CB7AE47}" srcOrd="0" destOrd="0" parTransId="{5F33295C-AC12-4D5A-B5E1-5B2F769896CD}" sibTransId="{C6D0C0BF-B419-4902-B6F4-ED0985AC2AE0}"/>
    <dgm:cxn modelId="{486E2A3C-1EDE-624D-86D5-362D61CDD724}" type="presOf" srcId="{3EE6E4EE-529F-4D40-8C52-165F5E0DAC28}" destId="{8AF25B70-03C8-443D-89B5-CD2909198DF6}" srcOrd="0" destOrd="0" presId="urn:microsoft.com/office/officeart/2018/5/layout/IconCircleLabelList"/>
    <dgm:cxn modelId="{9FD0A254-FFFB-AC42-BB49-9471E8CABD03}" type="presOf" srcId="{C0ED57D6-A920-482F-B846-FC69A6678DB8}" destId="{5A69F4CE-EA6F-4059-BB96-B85DF1DEAD85}" srcOrd="0" destOrd="0" presId="urn:microsoft.com/office/officeart/2018/5/layout/IconCircleLabelList"/>
    <dgm:cxn modelId="{C43BC362-16E8-4B41-A544-32C980837AD1}" type="presOf" srcId="{95422B1A-1BBD-4807-88A0-7C4B4AC34F95}" destId="{B82844DD-7F90-4551-B682-23E67ADCAD43}" srcOrd="0" destOrd="0" presId="urn:microsoft.com/office/officeart/2018/5/layout/IconCircleLabelList"/>
    <dgm:cxn modelId="{FC16516E-7793-E74B-8B88-8D74FDB1D4E4}" type="presOf" srcId="{E3F39FBC-18B6-4BFB-A0BC-68FBCDA3C367}" destId="{053BB7B0-6B35-4A5B-9E7C-C1E3B57917AA}" srcOrd="0" destOrd="0" presId="urn:microsoft.com/office/officeart/2018/5/layout/IconCircleLabelList"/>
    <dgm:cxn modelId="{21771E8C-F302-5A4F-A642-C35EACC87DD9}" type="presOf" srcId="{4A3BE718-B840-4390-AEA1-F712D8AAEE5C}" destId="{031E6872-0B0F-4ABF-A983-2E83FE94D188}" srcOrd="0" destOrd="0" presId="urn:microsoft.com/office/officeart/2018/5/layout/IconCircleLabelList"/>
    <dgm:cxn modelId="{6724C0AB-E957-1647-AF2B-BD31F0AB214C}" type="presOf" srcId="{B88BD6C5-776D-4AA6-8C7F-99B65CB7AE47}" destId="{A271F12F-5A8E-44FB-882D-F6F235AB1CF4}" srcOrd="0" destOrd="0" presId="urn:microsoft.com/office/officeart/2018/5/layout/IconCircleLabelList"/>
    <dgm:cxn modelId="{7F4082AC-70FC-43A5-8CF4-42C0D5BE7F80}" srcId="{E3F39FBC-18B6-4BFB-A0BC-68FBCDA3C367}" destId="{95422B1A-1BBD-4807-88A0-7C4B4AC34F95}" srcOrd="2" destOrd="0" parTransId="{5219A2D8-0FD4-484E-B16E-803998B5142E}" sibTransId="{147F0E7A-F03E-4437-B45E-D999D1C21A3E}"/>
    <dgm:cxn modelId="{DAE1C0B8-0B78-437E-87E1-565BED893316}" srcId="{E3F39FBC-18B6-4BFB-A0BC-68FBCDA3C367}" destId="{3EE6E4EE-529F-4D40-8C52-165F5E0DAC28}" srcOrd="4" destOrd="0" parTransId="{A6BC4B4A-91F1-47B2-9B9E-6A1B7A225561}" sibTransId="{73CDF3D1-350B-4681-A076-E73C03BFFD9F}"/>
    <dgm:cxn modelId="{A83AB1E6-3B73-4434-B589-46B716B85B01}" srcId="{E3F39FBC-18B6-4BFB-A0BC-68FBCDA3C367}" destId="{4A3BE718-B840-4390-AEA1-F712D8AAEE5C}" srcOrd="3" destOrd="0" parTransId="{B7998C51-2B02-4C7B-80C6-2DFE306FF8EA}" sibTransId="{53B596EB-B389-497F-B0AF-4D9A238B42F1}"/>
    <dgm:cxn modelId="{D4DD1C64-577E-2642-871F-A6891FB145A7}" type="presParOf" srcId="{053BB7B0-6B35-4A5B-9E7C-C1E3B57917AA}" destId="{772BA271-417E-4D38-AB0D-6E753C55062F}" srcOrd="0" destOrd="0" presId="urn:microsoft.com/office/officeart/2018/5/layout/IconCircleLabelList"/>
    <dgm:cxn modelId="{F4431CEC-138E-A246-B8FE-062845B5C70A}" type="presParOf" srcId="{772BA271-417E-4D38-AB0D-6E753C55062F}" destId="{5B9EF38A-13E3-4E7C-91F1-5BD1EA54549B}" srcOrd="0" destOrd="0" presId="urn:microsoft.com/office/officeart/2018/5/layout/IconCircleLabelList"/>
    <dgm:cxn modelId="{B872EFC4-F00E-194B-8875-F02BE202B493}" type="presParOf" srcId="{772BA271-417E-4D38-AB0D-6E753C55062F}" destId="{F6B8030D-319B-44AC-BBA4-89E9C76CEA3B}" srcOrd="1" destOrd="0" presId="urn:microsoft.com/office/officeart/2018/5/layout/IconCircleLabelList"/>
    <dgm:cxn modelId="{539BDF48-DB26-0D46-9D64-5B84FA6DE108}" type="presParOf" srcId="{772BA271-417E-4D38-AB0D-6E753C55062F}" destId="{7E37E598-91E4-4CF5-BC53-D528C55D4863}" srcOrd="2" destOrd="0" presId="urn:microsoft.com/office/officeart/2018/5/layout/IconCircleLabelList"/>
    <dgm:cxn modelId="{B12243C7-1FF0-8945-AA31-1B734E2A934F}" type="presParOf" srcId="{772BA271-417E-4D38-AB0D-6E753C55062F}" destId="{A271F12F-5A8E-44FB-882D-F6F235AB1CF4}" srcOrd="3" destOrd="0" presId="urn:microsoft.com/office/officeart/2018/5/layout/IconCircleLabelList"/>
    <dgm:cxn modelId="{CC8D38EF-321B-D44F-A1BD-E565575AABE1}" type="presParOf" srcId="{053BB7B0-6B35-4A5B-9E7C-C1E3B57917AA}" destId="{A3E582E0-2429-4D31-B191-6DA4AE7696C6}" srcOrd="1" destOrd="0" presId="urn:microsoft.com/office/officeart/2018/5/layout/IconCircleLabelList"/>
    <dgm:cxn modelId="{8D185457-D7B5-5D4F-8387-A3A8920453BC}" type="presParOf" srcId="{053BB7B0-6B35-4A5B-9E7C-C1E3B57917AA}" destId="{95600CDC-1A27-4186-BB8F-F21E66F69B67}" srcOrd="2" destOrd="0" presId="urn:microsoft.com/office/officeart/2018/5/layout/IconCircleLabelList"/>
    <dgm:cxn modelId="{0F0B6A47-7EA4-7E4C-82D4-E0858B26C23E}" type="presParOf" srcId="{95600CDC-1A27-4186-BB8F-F21E66F69B67}" destId="{59A3B1B0-0987-42AF-995B-DC56DA6C6FD4}" srcOrd="0" destOrd="0" presId="urn:microsoft.com/office/officeart/2018/5/layout/IconCircleLabelList"/>
    <dgm:cxn modelId="{36154309-0CB2-F844-A165-A6B33209A51D}" type="presParOf" srcId="{95600CDC-1A27-4186-BB8F-F21E66F69B67}" destId="{67985874-B106-4AFD-B94E-C6234A52C09E}" srcOrd="1" destOrd="0" presId="urn:microsoft.com/office/officeart/2018/5/layout/IconCircleLabelList"/>
    <dgm:cxn modelId="{9087A85C-96EC-2D43-A778-D1709069AC25}" type="presParOf" srcId="{95600CDC-1A27-4186-BB8F-F21E66F69B67}" destId="{0B25533E-9191-4E54-AFA8-2510222677D7}" srcOrd="2" destOrd="0" presId="urn:microsoft.com/office/officeart/2018/5/layout/IconCircleLabelList"/>
    <dgm:cxn modelId="{38A503C5-763A-DC40-939B-BD7843E602AA}" type="presParOf" srcId="{95600CDC-1A27-4186-BB8F-F21E66F69B67}" destId="{5A69F4CE-EA6F-4059-BB96-B85DF1DEAD85}" srcOrd="3" destOrd="0" presId="urn:microsoft.com/office/officeart/2018/5/layout/IconCircleLabelList"/>
    <dgm:cxn modelId="{8839A964-8B09-6047-AE0A-97BF57DB3481}" type="presParOf" srcId="{053BB7B0-6B35-4A5B-9E7C-C1E3B57917AA}" destId="{5EE80765-896D-4306-8B4A-DB4D91A96166}" srcOrd="3" destOrd="0" presId="urn:microsoft.com/office/officeart/2018/5/layout/IconCircleLabelList"/>
    <dgm:cxn modelId="{FC6AC8F6-631C-804E-AE91-4A9C26439103}" type="presParOf" srcId="{053BB7B0-6B35-4A5B-9E7C-C1E3B57917AA}" destId="{C5577EFE-210D-40E3-A10A-B9A355E48F0B}" srcOrd="4" destOrd="0" presId="urn:microsoft.com/office/officeart/2018/5/layout/IconCircleLabelList"/>
    <dgm:cxn modelId="{938F36DA-6C84-A246-A32A-29CEADD81278}" type="presParOf" srcId="{C5577EFE-210D-40E3-A10A-B9A355E48F0B}" destId="{1B1335A5-A0B0-43E8-AC1C-DB3D140CA29A}" srcOrd="0" destOrd="0" presId="urn:microsoft.com/office/officeart/2018/5/layout/IconCircleLabelList"/>
    <dgm:cxn modelId="{12E03412-28B1-7F4D-8ED0-20BA6BF146D7}" type="presParOf" srcId="{C5577EFE-210D-40E3-A10A-B9A355E48F0B}" destId="{21D19A87-C535-4F38-BBD7-F238382C585C}" srcOrd="1" destOrd="0" presId="urn:microsoft.com/office/officeart/2018/5/layout/IconCircleLabelList"/>
    <dgm:cxn modelId="{4534CEA8-A5E4-FB4E-9CE1-31066A7AD0B2}" type="presParOf" srcId="{C5577EFE-210D-40E3-A10A-B9A355E48F0B}" destId="{DA3F7F89-12C6-448A-9489-CAAF7DFC7BE1}" srcOrd="2" destOrd="0" presId="urn:microsoft.com/office/officeart/2018/5/layout/IconCircleLabelList"/>
    <dgm:cxn modelId="{046FE55E-220F-2A4E-997F-E0CE4A3E55D6}" type="presParOf" srcId="{C5577EFE-210D-40E3-A10A-B9A355E48F0B}" destId="{B82844DD-7F90-4551-B682-23E67ADCAD43}" srcOrd="3" destOrd="0" presId="urn:microsoft.com/office/officeart/2018/5/layout/IconCircleLabelList"/>
    <dgm:cxn modelId="{DC8AA5B0-BB24-FC4C-B45F-DA46AFD2851D}" type="presParOf" srcId="{053BB7B0-6B35-4A5B-9E7C-C1E3B57917AA}" destId="{23E0B9B5-34B4-4AF7-A5EC-EA33E85748F7}" srcOrd="5" destOrd="0" presId="urn:microsoft.com/office/officeart/2018/5/layout/IconCircleLabelList"/>
    <dgm:cxn modelId="{9B0B3B93-4EAC-704C-9C75-F1413CB81FF3}" type="presParOf" srcId="{053BB7B0-6B35-4A5B-9E7C-C1E3B57917AA}" destId="{2FAFFAB4-DB2C-4004-8B5F-B24E30B93256}" srcOrd="6" destOrd="0" presId="urn:microsoft.com/office/officeart/2018/5/layout/IconCircleLabelList"/>
    <dgm:cxn modelId="{63696021-FE9D-A54B-8BB8-A0319927FE4A}" type="presParOf" srcId="{2FAFFAB4-DB2C-4004-8B5F-B24E30B93256}" destId="{BC8006A4-BCFF-42AD-8785-085533A2ADF1}" srcOrd="0" destOrd="0" presId="urn:microsoft.com/office/officeart/2018/5/layout/IconCircleLabelList"/>
    <dgm:cxn modelId="{211942CD-4F29-1640-81E1-24095D09DC9A}" type="presParOf" srcId="{2FAFFAB4-DB2C-4004-8B5F-B24E30B93256}" destId="{E313ECDE-DFB5-41CB-A89C-46CA0E94A437}" srcOrd="1" destOrd="0" presId="urn:microsoft.com/office/officeart/2018/5/layout/IconCircleLabelList"/>
    <dgm:cxn modelId="{6C57C2AF-DF42-D745-AC2E-CC54D8A2BEFF}" type="presParOf" srcId="{2FAFFAB4-DB2C-4004-8B5F-B24E30B93256}" destId="{DF1BA194-059F-4661-A3D1-60CD926B01EA}" srcOrd="2" destOrd="0" presId="urn:microsoft.com/office/officeart/2018/5/layout/IconCircleLabelList"/>
    <dgm:cxn modelId="{E7F0E21E-9C2C-0941-B1E3-54C94F99D4C9}" type="presParOf" srcId="{2FAFFAB4-DB2C-4004-8B5F-B24E30B93256}" destId="{031E6872-0B0F-4ABF-A983-2E83FE94D188}" srcOrd="3" destOrd="0" presId="urn:microsoft.com/office/officeart/2018/5/layout/IconCircleLabelList"/>
    <dgm:cxn modelId="{315F9C64-4D8C-6C47-846B-7F74AF692F5F}" type="presParOf" srcId="{053BB7B0-6B35-4A5B-9E7C-C1E3B57917AA}" destId="{9987BDC9-8536-4EFE-92AA-28B18A1B2D1B}" srcOrd="7" destOrd="0" presId="urn:microsoft.com/office/officeart/2018/5/layout/IconCircleLabelList"/>
    <dgm:cxn modelId="{BA376623-2813-B049-AEDA-171782676693}" type="presParOf" srcId="{053BB7B0-6B35-4A5B-9E7C-C1E3B57917AA}" destId="{D196490C-B2F9-4FC3-9A66-F04C4BCE175A}" srcOrd="8" destOrd="0" presId="urn:microsoft.com/office/officeart/2018/5/layout/IconCircleLabelList"/>
    <dgm:cxn modelId="{C0A3D171-941C-A140-98A2-E652B1E570D9}" type="presParOf" srcId="{D196490C-B2F9-4FC3-9A66-F04C4BCE175A}" destId="{5076CE09-1142-4F04-8B8A-550E5A4A3469}" srcOrd="0" destOrd="0" presId="urn:microsoft.com/office/officeart/2018/5/layout/IconCircleLabelList"/>
    <dgm:cxn modelId="{9AA943B5-74BC-7740-B961-511E28FE5894}" type="presParOf" srcId="{D196490C-B2F9-4FC3-9A66-F04C4BCE175A}" destId="{80E66089-2F67-4FFC-9B7C-A8783310FBFA}" srcOrd="1" destOrd="0" presId="urn:microsoft.com/office/officeart/2018/5/layout/IconCircleLabelList"/>
    <dgm:cxn modelId="{B7A5DE47-8577-AF43-9F81-2F9A75B4E5A7}" type="presParOf" srcId="{D196490C-B2F9-4FC3-9A66-F04C4BCE175A}" destId="{BBCF5187-33FB-41BF-8E91-32CA9D99CDD8}" srcOrd="2" destOrd="0" presId="urn:microsoft.com/office/officeart/2018/5/layout/IconCircleLabelList"/>
    <dgm:cxn modelId="{22F6441B-C951-DC48-A30B-8E9CD69FA616}" type="presParOf" srcId="{D196490C-B2F9-4FC3-9A66-F04C4BCE175A}" destId="{8AF25B70-03C8-443D-89B5-CD2909198DF6}"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909D60FF-BD64-408A-A876-6305C3681F95}" type="doc">
      <dgm:prSet loTypeId="urn:microsoft.com/office/officeart/2018/5/layout/IconLeafLabelList" loCatId="icon" qsTypeId="urn:microsoft.com/office/officeart/2005/8/quickstyle/simple1" qsCatId="simple" csTypeId="urn:microsoft.com/office/officeart/2018/5/colors/Iconchunking_coloredtext_accent1_2" csCatId="accent1" phldr="1"/>
      <dgm:spPr/>
      <dgm:t>
        <a:bodyPr/>
        <a:lstStyle/>
        <a:p>
          <a:endParaRPr lang="en-US"/>
        </a:p>
      </dgm:t>
    </dgm:pt>
    <dgm:pt modelId="{6E5B74BA-AACB-4DCE-91DD-F11BE3AD9193}">
      <dgm:prSet/>
      <dgm:spPr/>
      <dgm:t>
        <a:bodyPr/>
        <a:lstStyle/>
        <a:p>
          <a:pPr>
            <a:lnSpc>
              <a:spcPct val="100000"/>
            </a:lnSpc>
            <a:defRPr cap="all"/>
          </a:pPr>
          <a:r>
            <a:rPr lang="de-DE" dirty="0" err="1">
              <a:solidFill>
                <a:schemeClr val="accent2"/>
              </a:solidFill>
            </a:rPr>
            <a:t>run</a:t>
          </a:r>
          <a:r>
            <a:rPr lang="de-DE" dirty="0">
              <a:solidFill>
                <a:schemeClr val="accent2"/>
              </a:solidFill>
            </a:rPr>
            <a:t> </a:t>
          </a:r>
          <a:r>
            <a:rPr lang="de-DE" dirty="0" err="1">
              <a:solidFill>
                <a:schemeClr val="accent2"/>
              </a:solidFill>
            </a:rPr>
            <a:t>the</a:t>
          </a:r>
          <a:r>
            <a:rPr lang="de-DE" dirty="0">
              <a:solidFill>
                <a:schemeClr val="accent2"/>
              </a:solidFill>
            </a:rPr>
            <a:t> same </a:t>
          </a:r>
          <a:r>
            <a:rPr lang="de-DE" dirty="0" err="1">
              <a:solidFill>
                <a:schemeClr val="accent2"/>
              </a:solidFill>
            </a:rPr>
            <a:t>infrastructure</a:t>
          </a:r>
          <a:r>
            <a:rPr lang="de-DE" dirty="0">
              <a:solidFill>
                <a:schemeClr val="accent2"/>
              </a:solidFill>
            </a:rPr>
            <a:t> on </a:t>
          </a:r>
          <a:r>
            <a:rPr lang="de-DE" dirty="0" err="1">
              <a:solidFill>
                <a:schemeClr val="accent2"/>
              </a:solidFill>
            </a:rPr>
            <a:t>premise</a:t>
          </a:r>
          <a:endParaRPr lang="en-US" dirty="0">
            <a:solidFill>
              <a:schemeClr val="accent2"/>
            </a:solidFill>
          </a:endParaRPr>
        </a:p>
      </dgm:t>
    </dgm:pt>
    <dgm:pt modelId="{B3FDE889-B02E-4D6C-92B9-E4448121F2DA}" type="parTrans" cxnId="{534D0EC8-C20A-4B0A-B01C-A4F5BFBE52A6}">
      <dgm:prSet/>
      <dgm:spPr/>
      <dgm:t>
        <a:bodyPr/>
        <a:lstStyle/>
        <a:p>
          <a:endParaRPr lang="en-US"/>
        </a:p>
      </dgm:t>
    </dgm:pt>
    <dgm:pt modelId="{2DDA8B42-F530-4FA1-B86F-DF8368AF361D}" type="sibTrans" cxnId="{534D0EC8-C20A-4B0A-B01C-A4F5BFBE52A6}">
      <dgm:prSet/>
      <dgm:spPr/>
      <dgm:t>
        <a:bodyPr/>
        <a:lstStyle/>
        <a:p>
          <a:endParaRPr lang="en-US"/>
        </a:p>
      </dgm:t>
    </dgm:pt>
    <dgm:pt modelId="{A237AAD9-B260-467B-8CB0-EB8B9AD0F8FC}">
      <dgm:prSet/>
      <dgm:spPr/>
      <dgm:t>
        <a:bodyPr/>
        <a:lstStyle/>
        <a:p>
          <a:pPr>
            <a:lnSpc>
              <a:spcPct val="100000"/>
            </a:lnSpc>
            <a:defRPr cap="all"/>
          </a:pPr>
          <a:r>
            <a:rPr lang="de-DE" dirty="0" err="1">
              <a:solidFill>
                <a:schemeClr val="accent4"/>
              </a:solidFill>
            </a:rPr>
            <a:t>and</a:t>
          </a:r>
          <a:r>
            <a:rPr lang="de-DE" dirty="0">
              <a:solidFill>
                <a:schemeClr val="accent4"/>
              </a:solidFill>
            </a:rPr>
            <a:t> in (Multiple) </a:t>
          </a:r>
          <a:r>
            <a:rPr lang="de-DE" dirty="0" err="1">
              <a:solidFill>
                <a:schemeClr val="accent4"/>
              </a:solidFill>
            </a:rPr>
            <a:t>cloud</a:t>
          </a:r>
          <a:r>
            <a:rPr lang="de-DE" dirty="0">
              <a:solidFill>
                <a:schemeClr val="accent4"/>
              </a:solidFill>
            </a:rPr>
            <a:t>(S)</a:t>
          </a:r>
          <a:endParaRPr lang="en-US" dirty="0">
            <a:solidFill>
              <a:schemeClr val="accent4"/>
            </a:solidFill>
          </a:endParaRPr>
        </a:p>
      </dgm:t>
    </dgm:pt>
    <dgm:pt modelId="{AA9814D9-68F6-4EF4-AAB0-E4723B833B23}" type="parTrans" cxnId="{B5CED361-B4F1-44FA-8747-58AF0DFED072}">
      <dgm:prSet/>
      <dgm:spPr/>
      <dgm:t>
        <a:bodyPr/>
        <a:lstStyle/>
        <a:p>
          <a:endParaRPr lang="en-US"/>
        </a:p>
      </dgm:t>
    </dgm:pt>
    <dgm:pt modelId="{E6365D4E-712A-4094-BCFE-66C2F533C92A}" type="sibTrans" cxnId="{B5CED361-B4F1-44FA-8747-58AF0DFED072}">
      <dgm:prSet/>
      <dgm:spPr/>
      <dgm:t>
        <a:bodyPr/>
        <a:lstStyle/>
        <a:p>
          <a:endParaRPr lang="en-US"/>
        </a:p>
      </dgm:t>
    </dgm:pt>
    <dgm:pt modelId="{925AB3DE-CAD7-4828-984E-A9462EABD32F}" type="pres">
      <dgm:prSet presAssocID="{909D60FF-BD64-408A-A876-6305C3681F95}" presName="root" presStyleCnt="0">
        <dgm:presLayoutVars>
          <dgm:dir/>
          <dgm:resizeHandles val="exact"/>
        </dgm:presLayoutVars>
      </dgm:prSet>
      <dgm:spPr/>
    </dgm:pt>
    <dgm:pt modelId="{82B285FD-91A0-4593-887E-43667224C591}" type="pres">
      <dgm:prSet presAssocID="{6E5B74BA-AACB-4DCE-91DD-F11BE3AD9193}" presName="compNode" presStyleCnt="0"/>
      <dgm:spPr/>
    </dgm:pt>
    <dgm:pt modelId="{A1B9864B-3620-435C-A19A-45322B943E39}" type="pres">
      <dgm:prSet presAssocID="{6E5B74BA-AACB-4DCE-91DD-F11BE3AD9193}" presName="iconBgRect" presStyleLbl="bgShp" presStyleIdx="0" presStyleCnt="2"/>
      <dgm:spPr>
        <a:prstGeom prst="round2DiagRect">
          <a:avLst>
            <a:gd name="adj1" fmla="val 29727"/>
            <a:gd name="adj2" fmla="val 0"/>
          </a:avLst>
        </a:prstGeom>
        <a:solidFill>
          <a:schemeClr val="accent2"/>
        </a:solidFill>
      </dgm:spPr>
    </dgm:pt>
    <dgm:pt modelId="{92DED498-BBF5-4F22-B634-CFD20703F914}" type="pres">
      <dgm:prSet presAssocID="{6E5B74BA-AACB-4DCE-91DD-F11BE3AD919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rver"/>
        </a:ext>
      </dgm:extLst>
    </dgm:pt>
    <dgm:pt modelId="{26419162-1CE1-4D38-A4C2-A83EACF9FA4D}" type="pres">
      <dgm:prSet presAssocID="{6E5B74BA-AACB-4DCE-91DD-F11BE3AD9193}" presName="spaceRect" presStyleCnt="0"/>
      <dgm:spPr/>
    </dgm:pt>
    <dgm:pt modelId="{859C9ED8-1822-4D55-8341-CC0D2BDCD0E6}" type="pres">
      <dgm:prSet presAssocID="{6E5B74BA-AACB-4DCE-91DD-F11BE3AD9193}" presName="textRect" presStyleLbl="revTx" presStyleIdx="0" presStyleCnt="2">
        <dgm:presLayoutVars>
          <dgm:chMax val="1"/>
          <dgm:chPref val="1"/>
        </dgm:presLayoutVars>
      </dgm:prSet>
      <dgm:spPr/>
    </dgm:pt>
    <dgm:pt modelId="{3B401985-7C45-4C19-8C15-59A4E629B622}" type="pres">
      <dgm:prSet presAssocID="{2DDA8B42-F530-4FA1-B86F-DF8368AF361D}" presName="sibTrans" presStyleCnt="0"/>
      <dgm:spPr/>
    </dgm:pt>
    <dgm:pt modelId="{4C041411-F47C-4BA3-AC75-D1CAC6006AEE}" type="pres">
      <dgm:prSet presAssocID="{A237AAD9-B260-467B-8CB0-EB8B9AD0F8FC}" presName="compNode" presStyleCnt="0"/>
      <dgm:spPr/>
    </dgm:pt>
    <dgm:pt modelId="{59BE5A30-C2A8-49D0-AF0A-C3D4BAEBF148}" type="pres">
      <dgm:prSet presAssocID="{A237AAD9-B260-467B-8CB0-EB8B9AD0F8FC}" presName="iconBgRect" presStyleLbl="bgShp" presStyleIdx="1" presStyleCnt="2"/>
      <dgm:spPr>
        <a:prstGeom prst="round2DiagRect">
          <a:avLst>
            <a:gd name="adj1" fmla="val 29727"/>
            <a:gd name="adj2" fmla="val 0"/>
          </a:avLst>
        </a:prstGeom>
        <a:solidFill>
          <a:schemeClr val="accent4"/>
        </a:solidFill>
      </dgm:spPr>
    </dgm:pt>
    <dgm:pt modelId="{2B27C2B4-2A75-4B98-8F86-3095C72DE517}" type="pres">
      <dgm:prSet presAssocID="{A237AAD9-B260-467B-8CB0-EB8B9AD0F8F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yncing Cloud"/>
        </a:ext>
      </dgm:extLst>
    </dgm:pt>
    <dgm:pt modelId="{2964F8AD-2248-4925-904B-4DB523DF479F}" type="pres">
      <dgm:prSet presAssocID="{A237AAD9-B260-467B-8CB0-EB8B9AD0F8FC}" presName="spaceRect" presStyleCnt="0"/>
      <dgm:spPr/>
    </dgm:pt>
    <dgm:pt modelId="{F3AD23B2-EB9D-46D1-9B61-A1CF688AD660}" type="pres">
      <dgm:prSet presAssocID="{A237AAD9-B260-467B-8CB0-EB8B9AD0F8FC}" presName="textRect" presStyleLbl="revTx" presStyleIdx="1" presStyleCnt="2">
        <dgm:presLayoutVars>
          <dgm:chMax val="1"/>
          <dgm:chPref val="1"/>
        </dgm:presLayoutVars>
      </dgm:prSet>
      <dgm:spPr/>
    </dgm:pt>
  </dgm:ptLst>
  <dgm:cxnLst>
    <dgm:cxn modelId="{22EE4B46-40F1-EE4D-8817-F762951939F4}" type="presOf" srcId="{A237AAD9-B260-467B-8CB0-EB8B9AD0F8FC}" destId="{F3AD23B2-EB9D-46D1-9B61-A1CF688AD660}" srcOrd="0" destOrd="0" presId="urn:microsoft.com/office/officeart/2018/5/layout/IconLeafLabelList"/>
    <dgm:cxn modelId="{A1D9E351-6A8F-CA48-B56F-F570C3CF0D07}" type="presOf" srcId="{909D60FF-BD64-408A-A876-6305C3681F95}" destId="{925AB3DE-CAD7-4828-984E-A9462EABD32F}" srcOrd="0" destOrd="0" presId="urn:microsoft.com/office/officeart/2018/5/layout/IconLeafLabelList"/>
    <dgm:cxn modelId="{B5CED361-B4F1-44FA-8747-58AF0DFED072}" srcId="{909D60FF-BD64-408A-A876-6305C3681F95}" destId="{A237AAD9-B260-467B-8CB0-EB8B9AD0F8FC}" srcOrd="1" destOrd="0" parTransId="{AA9814D9-68F6-4EF4-AAB0-E4723B833B23}" sibTransId="{E6365D4E-712A-4094-BCFE-66C2F533C92A}"/>
    <dgm:cxn modelId="{534D0EC8-C20A-4B0A-B01C-A4F5BFBE52A6}" srcId="{909D60FF-BD64-408A-A876-6305C3681F95}" destId="{6E5B74BA-AACB-4DCE-91DD-F11BE3AD9193}" srcOrd="0" destOrd="0" parTransId="{B3FDE889-B02E-4D6C-92B9-E4448121F2DA}" sibTransId="{2DDA8B42-F530-4FA1-B86F-DF8368AF361D}"/>
    <dgm:cxn modelId="{9794BDF2-A1F5-BF45-9A54-184F0E7D7A9F}" type="presOf" srcId="{6E5B74BA-AACB-4DCE-91DD-F11BE3AD9193}" destId="{859C9ED8-1822-4D55-8341-CC0D2BDCD0E6}" srcOrd="0" destOrd="0" presId="urn:microsoft.com/office/officeart/2018/5/layout/IconLeafLabelList"/>
    <dgm:cxn modelId="{A51A46A3-6BA6-AD45-9808-119330EFAF65}" type="presParOf" srcId="{925AB3DE-CAD7-4828-984E-A9462EABD32F}" destId="{82B285FD-91A0-4593-887E-43667224C591}" srcOrd="0" destOrd="0" presId="urn:microsoft.com/office/officeart/2018/5/layout/IconLeafLabelList"/>
    <dgm:cxn modelId="{32BFEBF0-7211-2E46-B1C4-C9EBE4798F09}" type="presParOf" srcId="{82B285FD-91A0-4593-887E-43667224C591}" destId="{A1B9864B-3620-435C-A19A-45322B943E39}" srcOrd="0" destOrd="0" presId="urn:microsoft.com/office/officeart/2018/5/layout/IconLeafLabelList"/>
    <dgm:cxn modelId="{6B3A1A34-DDCC-A443-BD0D-805804ACA16E}" type="presParOf" srcId="{82B285FD-91A0-4593-887E-43667224C591}" destId="{92DED498-BBF5-4F22-B634-CFD20703F914}" srcOrd="1" destOrd="0" presId="urn:microsoft.com/office/officeart/2018/5/layout/IconLeafLabelList"/>
    <dgm:cxn modelId="{16C27326-7B4F-9749-BDDA-2CC35F4C2609}" type="presParOf" srcId="{82B285FD-91A0-4593-887E-43667224C591}" destId="{26419162-1CE1-4D38-A4C2-A83EACF9FA4D}" srcOrd="2" destOrd="0" presId="urn:microsoft.com/office/officeart/2018/5/layout/IconLeafLabelList"/>
    <dgm:cxn modelId="{6E6EAE2E-0130-CE40-91C4-C5C864723AE4}" type="presParOf" srcId="{82B285FD-91A0-4593-887E-43667224C591}" destId="{859C9ED8-1822-4D55-8341-CC0D2BDCD0E6}" srcOrd="3" destOrd="0" presId="urn:microsoft.com/office/officeart/2018/5/layout/IconLeafLabelList"/>
    <dgm:cxn modelId="{6F037633-DAEC-4248-A740-0259D34C34AF}" type="presParOf" srcId="{925AB3DE-CAD7-4828-984E-A9462EABD32F}" destId="{3B401985-7C45-4C19-8C15-59A4E629B622}" srcOrd="1" destOrd="0" presId="urn:microsoft.com/office/officeart/2018/5/layout/IconLeafLabelList"/>
    <dgm:cxn modelId="{711C2B42-B546-474A-8A49-7EB60DA1579F}" type="presParOf" srcId="{925AB3DE-CAD7-4828-984E-A9462EABD32F}" destId="{4C041411-F47C-4BA3-AC75-D1CAC6006AEE}" srcOrd="2" destOrd="0" presId="urn:microsoft.com/office/officeart/2018/5/layout/IconLeafLabelList"/>
    <dgm:cxn modelId="{CAAE26D0-004D-3B40-B21E-A0EB82F59C17}" type="presParOf" srcId="{4C041411-F47C-4BA3-AC75-D1CAC6006AEE}" destId="{59BE5A30-C2A8-49D0-AF0A-C3D4BAEBF148}" srcOrd="0" destOrd="0" presId="urn:microsoft.com/office/officeart/2018/5/layout/IconLeafLabelList"/>
    <dgm:cxn modelId="{31FCDDA5-62C8-FB48-B6F8-0A06E07EB4BF}" type="presParOf" srcId="{4C041411-F47C-4BA3-AC75-D1CAC6006AEE}" destId="{2B27C2B4-2A75-4B98-8F86-3095C72DE517}" srcOrd="1" destOrd="0" presId="urn:microsoft.com/office/officeart/2018/5/layout/IconLeafLabelList"/>
    <dgm:cxn modelId="{22D945A5-F450-2A41-85EB-A7D4F074CE35}" type="presParOf" srcId="{4C041411-F47C-4BA3-AC75-D1CAC6006AEE}" destId="{2964F8AD-2248-4925-904B-4DB523DF479F}" srcOrd="2" destOrd="0" presId="urn:microsoft.com/office/officeart/2018/5/layout/IconLeafLabelList"/>
    <dgm:cxn modelId="{7B4566DB-9E41-3847-AD04-5923E372E1C6}" type="presParOf" srcId="{4C041411-F47C-4BA3-AC75-D1CAC6006AEE}" destId="{F3AD23B2-EB9D-46D1-9B61-A1CF688AD660}"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3A2C982F-C3B2-4225-9154-3B1CC264776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A651573-BBDF-4FD8-9471-98E8A6F420D1}">
      <dgm:prSet/>
      <dgm:spPr/>
      <dgm:t>
        <a:bodyPr/>
        <a:lstStyle/>
        <a:p>
          <a:pPr>
            <a:lnSpc>
              <a:spcPct val="100000"/>
            </a:lnSpc>
          </a:pPr>
          <a:r>
            <a:rPr lang="de-DE" u="sng"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Command-line Tools can be 235x Faster than Hadoop Cluster</a:t>
          </a:r>
          <a:endParaRPr lang="en-US" dirty="0">
            <a:solidFill>
              <a:schemeClr val="tx1"/>
            </a:solidFill>
          </a:endParaRPr>
        </a:p>
      </dgm:t>
    </dgm:pt>
    <dgm:pt modelId="{E438877E-594D-4F69-A916-0D8F2C9808D8}" type="parTrans" cxnId="{32D3C42D-DE69-4A40-8881-2CFFB96605EF}">
      <dgm:prSet/>
      <dgm:spPr/>
      <dgm:t>
        <a:bodyPr/>
        <a:lstStyle/>
        <a:p>
          <a:endParaRPr lang="en-US"/>
        </a:p>
      </dgm:t>
    </dgm:pt>
    <dgm:pt modelId="{09B2AEE7-2BA8-4968-96AC-AFA82983C858}" type="sibTrans" cxnId="{32D3C42D-DE69-4A40-8881-2CFFB96605EF}">
      <dgm:prSet/>
      <dgm:spPr/>
      <dgm:t>
        <a:bodyPr/>
        <a:lstStyle/>
        <a:p>
          <a:endParaRPr lang="en-US"/>
        </a:p>
      </dgm:t>
    </dgm:pt>
    <dgm:pt modelId="{F2CFA716-A2C9-4B21-A62D-FFAFCC845041}">
      <dgm:prSet/>
      <dgm:spPr/>
      <dgm:t>
        <a:bodyPr/>
        <a:lstStyle/>
        <a:p>
          <a:pPr>
            <a:lnSpc>
              <a:spcPct val="100000"/>
            </a:lnSpc>
          </a:pPr>
          <a:r>
            <a:rPr lang="de-DE" dirty="0" err="1"/>
            <a:t>big</a:t>
          </a:r>
          <a:r>
            <a:rPr lang="de-DE" dirty="0"/>
            <a:t> RAM </a:t>
          </a:r>
          <a:r>
            <a:rPr lang="de-DE" dirty="0" err="1"/>
            <a:t>is</a:t>
          </a:r>
          <a:r>
            <a:rPr lang="de-DE" dirty="0"/>
            <a:t> </a:t>
          </a:r>
          <a:r>
            <a:rPr lang="de-DE" dirty="0" err="1"/>
            <a:t>eating</a:t>
          </a:r>
          <a:r>
            <a:rPr lang="de-DE" dirty="0"/>
            <a:t> </a:t>
          </a:r>
          <a:r>
            <a:rPr lang="de-DE" dirty="0" err="1"/>
            <a:t>big</a:t>
          </a:r>
          <a:r>
            <a:rPr lang="de-DE" dirty="0"/>
            <a:t> </a:t>
          </a:r>
          <a:r>
            <a:rPr lang="de-DE" dirty="0" err="1"/>
            <a:t>data</a:t>
          </a:r>
          <a:r>
            <a:rPr lang="de-DE" dirty="0"/>
            <a:t>. </a:t>
          </a:r>
          <a:r>
            <a:rPr lang="de-DE" dirty="0" err="1"/>
            <a:t>Machine</a:t>
          </a:r>
          <a:r>
            <a:rPr lang="de-DE" dirty="0"/>
            <a:t> </a:t>
          </a:r>
          <a:r>
            <a:rPr lang="de-DE" dirty="0" err="1"/>
            <a:t>with</a:t>
          </a:r>
          <a:r>
            <a:rPr lang="de-DE" dirty="0"/>
            <a:t> 2-5 TB RAM </a:t>
          </a:r>
          <a:r>
            <a:rPr lang="de-DE" dirty="0" err="1"/>
            <a:t>are</a:t>
          </a:r>
          <a:r>
            <a:rPr lang="de-DE" dirty="0"/>
            <a:t> </a:t>
          </a:r>
          <a:r>
            <a:rPr lang="de-DE" dirty="0" err="1"/>
            <a:t>cheap</a:t>
          </a:r>
          <a:endParaRPr lang="en-US" dirty="0"/>
        </a:p>
      </dgm:t>
    </dgm:pt>
    <dgm:pt modelId="{73C7530A-6BD4-4911-AD8F-09B8441F5178}" type="parTrans" cxnId="{27F0244D-5F52-4C55-A7B6-0BE07258E525}">
      <dgm:prSet/>
      <dgm:spPr/>
      <dgm:t>
        <a:bodyPr/>
        <a:lstStyle/>
        <a:p>
          <a:endParaRPr lang="en-US"/>
        </a:p>
      </dgm:t>
    </dgm:pt>
    <dgm:pt modelId="{2CB76800-264E-418B-A55E-CF38525A61AF}" type="sibTrans" cxnId="{27F0244D-5F52-4C55-A7B6-0BE07258E525}">
      <dgm:prSet/>
      <dgm:spPr/>
      <dgm:t>
        <a:bodyPr/>
        <a:lstStyle/>
        <a:p>
          <a:endParaRPr lang="en-US"/>
        </a:p>
      </dgm:t>
    </dgm:pt>
    <dgm:pt modelId="{A54CBBD1-8FF6-4218-8574-726CCC117695}" type="pres">
      <dgm:prSet presAssocID="{3A2C982F-C3B2-4225-9154-3B1CC2647766}" presName="root" presStyleCnt="0">
        <dgm:presLayoutVars>
          <dgm:dir/>
          <dgm:resizeHandles val="exact"/>
        </dgm:presLayoutVars>
      </dgm:prSet>
      <dgm:spPr/>
    </dgm:pt>
    <dgm:pt modelId="{B7DFDEFC-F15E-4E0F-A6E4-45FFBCF3DD5E}" type="pres">
      <dgm:prSet presAssocID="{AA651573-BBDF-4FD8-9471-98E8A6F420D1}" presName="compNode" presStyleCnt="0"/>
      <dgm:spPr/>
    </dgm:pt>
    <dgm:pt modelId="{683D525F-DB7A-41AC-9BAD-B7D8FE31EBBE}" type="pres">
      <dgm:prSet presAssocID="{AA651573-BBDF-4FD8-9471-98E8A6F420D1}"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Single gear"/>
        </a:ext>
      </dgm:extLst>
    </dgm:pt>
    <dgm:pt modelId="{58F6E74A-45AB-485D-9C8F-825B6B296344}" type="pres">
      <dgm:prSet presAssocID="{AA651573-BBDF-4FD8-9471-98E8A6F420D1}" presName="spaceRect" presStyleCnt="0"/>
      <dgm:spPr/>
    </dgm:pt>
    <dgm:pt modelId="{E1664941-C9F8-4D7E-A32F-A3F370439995}" type="pres">
      <dgm:prSet presAssocID="{AA651573-BBDF-4FD8-9471-98E8A6F420D1}" presName="textRect" presStyleLbl="revTx" presStyleIdx="0" presStyleCnt="2">
        <dgm:presLayoutVars>
          <dgm:chMax val="1"/>
          <dgm:chPref val="1"/>
        </dgm:presLayoutVars>
      </dgm:prSet>
      <dgm:spPr/>
    </dgm:pt>
    <dgm:pt modelId="{6A9C4E43-FF72-4CFF-B62F-58185B5EB8D1}" type="pres">
      <dgm:prSet presAssocID="{09B2AEE7-2BA8-4968-96AC-AFA82983C858}" presName="sibTrans" presStyleCnt="0"/>
      <dgm:spPr/>
    </dgm:pt>
    <dgm:pt modelId="{81658BBD-1174-4A9F-B842-4C3DE4E8287A}" type="pres">
      <dgm:prSet presAssocID="{F2CFA716-A2C9-4B21-A62D-FFAFCC845041}" presName="compNode" presStyleCnt="0"/>
      <dgm:spPr/>
    </dgm:pt>
    <dgm:pt modelId="{F32A2854-37EE-463C-98EC-C721CAF5B1F9}" type="pres">
      <dgm:prSet presAssocID="{F2CFA716-A2C9-4B21-A62D-FFAFCC845041}"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Disk"/>
        </a:ext>
      </dgm:extLst>
    </dgm:pt>
    <dgm:pt modelId="{B3315CB7-6839-4E94-8CD5-529DEAEF08E0}" type="pres">
      <dgm:prSet presAssocID="{F2CFA716-A2C9-4B21-A62D-FFAFCC845041}" presName="spaceRect" presStyleCnt="0"/>
      <dgm:spPr/>
    </dgm:pt>
    <dgm:pt modelId="{74AC8A29-AF96-4B8E-A205-F217A08DA5A6}" type="pres">
      <dgm:prSet presAssocID="{F2CFA716-A2C9-4B21-A62D-FFAFCC845041}" presName="textRect" presStyleLbl="revTx" presStyleIdx="1" presStyleCnt="2">
        <dgm:presLayoutVars>
          <dgm:chMax val="1"/>
          <dgm:chPref val="1"/>
        </dgm:presLayoutVars>
      </dgm:prSet>
      <dgm:spPr/>
    </dgm:pt>
  </dgm:ptLst>
  <dgm:cxnLst>
    <dgm:cxn modelId="{32D3C42D-DE69-4A40-8881-2CFFB96605EF}" srcId="{3A2C982F-C3B2-4225-9154-3B1CC2647766}" destId="{AA651573-BBDF-4FD8-9471-98E8A6F420D1}" srcOrd="0" destOrd="0" parTransId="{E438877E-594D-4F69-A916-0D8F2C9808D8}" sibTransId="{09B2AEE7-2BA8-4968-96AC-AFA82983C858}"/>
    <dgm:cxn modelId="{DD720B3F-DE42-FD4E-A07D-D1428B8EB52C}" type="presOf" srcId="{3A2C982F-C3B2-4225-9154-3B1CC2647766}" destId="{A54CBBD1-8FF6-4218-8574-726CCC117695}" srcOrd="0" destOrd="0" presId="urn:microsoft.com/office/officeart/2018/2/layout/IconLabelList"/>
    <dgm:cxn modelId="{27F0244D-5F52-4C55-A7B6-0BE07258E525}" srcId="{3A2C982F-C3B2-4225-9154-3B1CC2647766}" destId="{F2CFA716-A2C9-4B21-A62D-FFAFCC845041}" srcOrd="1" destOrd="0" parTransId="{73C7530A-6BD4-4911-AD8F-09B8441F5178}" sibTransId="{2CB76800-264E-418B-A55E-CF38525A61AF}"/>
    <dgm:cxn modelId="{BA16F1A2-70F8-314F-BF04-5B8260EBA7A4}" type="presOf" srcId="{AA651573-BBDF-4FD8-9471-98E8A6F420D1}" destId="{E1664941-C9F8-4D7E-A32F-A3F370439995}" srcOrd="0" destOrd="0" presId="urn:microsoft.com/office/officeart/2018/2/layout/IconLabelList"/>
    <dgm:cxn modelId="{93A6BEB6-FD15-074E-9CCB-3CF66B1F3B55}" type="presOf" srcId="{F2CFA716-A2C9-4B21-A62D-FFAFCC845041}" destId="{74AC8A29-AF96-4B8E-A205-F217A08DA5A6}" srcOrd="0" destOrd="0" presId="urn:microsoft.com/office/officeart/2018/2/layout/IconLabelList"/>
    <dgm:cxn modelId="{5F717749-A785-C347-B90A-95112F99440B}" type="presParOf" srcId="{A54CBBD1-8FF6-4218-8574-726CCC117695}" destId="{B7DFDEFC-F15E-4E0F-A6E4-45FFBCF3DD5E}" srcOrd="0" destOrd="0" presId="urn:microsoft.com/office/officeart/2018/2/layout/IconLabelList"/>
    <dgm:cxn modelId="{880B14D4-B5B2-B542-A6EF-9E1566EB3BD3}" type="presParOf" srcId="{B7DFDEFC-F15E-4E0F-A6E4-45FFBCF3DD5E}" destId="{683D525F-DB7A-41AC-9BAD-B7D8FE31EBBE}" srcOrd="0" destOrd="0" presId="urn:microsoft.com/office/officeart/2018/2/layout/IconLabelList"/>
    <dgm:cxn modelId="{008CCA5D-886A-224A-8C9F-CF78A28FA5A4}" type="presParOf" srcId="{B7DFDEFC-F15E-4E0F-A6E4-45FFBCF3DD5E}" destId="{58F6E74A-45AB-485D-9C8F-825B6B296344}" srcOrd="1" destOrd="0" presId="urn:microsoft.com/office/officeart/2018/2/layout/IconLabelList"/>
    <dgm:cxn modelId="{241BEF0B-6D1A-CB49-BC50-ED95C45783F2}" type="presParOf" srcId="{B7DFDEFC-F15E-4E0F-A6E4-45FFBCF3DD5E}" destId="{E1664941-C9F8-4D7E-A32F-A3F370439995}" srcOrd="2" destOrd="0" presId="urn:microsoft.com/office/officeart/2018/2/layout/IconLabelList"/>
    <dgm:cxn modelId="{6397073B-C4D4-9241-8922-2C5DCDD76ABF}" type="presParOf" srcId="{A54CBBD1-8FF6-4218-8574-726CCC117695}" destId="{6A9C4E43-FF72-4CFF-B62F-58185B5EB8D1}" srcOrd="1" destOrd="0" presId="urn:microsoft.com/office/officeart/2018/2/layout/IconLabelList"/>
    <dgm:cxn modelId="{EE7880C0-F9FC-4642-88D8-05D87B918294}" type="presParOf" srcId="{A54CBBD1-8FF6-4218-8574-726CCC117695}" destId="{81658BBD-1174-4A9F-B842-4C3DE4E8287A}" srcOrd="2" destOrd="0" presId="urn:microsoft.com/office/officeart/2018/2/layout/IconLabelList"/>
    <dgm:cxn modelId="{B211E0C2-893B-9043-878C-2B0CB386A792}" type="presParOf" srcId="{81658BBD-1174-4A9F-B842-4C3DE4E8287A}" destId="{F32A2854-37EE-463C-98EC-C721CAF5B1F9}" srcOrd="0" destOrd="0" presId="urn:microsoft.com/office/officeart/2018/2/layout/IconLabelList"/>
    <dgm:cxn modelId="{98952D9C-2F55-E04C-B995-57D4D7BD6600}" type="presParOf" srcId="{81658BBD-1174-4A9F-B842-4C3DE4E8287A}" destId="{B3315CB7-6839-4E94-8CD5-529DEAEF08E0}" srcOrd="1" destOrd="0" presId="urn:microsoft.com/office/officeart/2018/2/layout/IconLabelList"/>
    <dgm:cxn modelId="{B5B955D4-03A6-3E4C-BE8D-23856B70EFE1}" type="presParOf" srcId="{81658BBD-1174-4A9F-B842-4C3DE4E8287A}" destId="{74AC8A29-AF96-4B8E-A205-F217A08DA5A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175AE2C9-972C-454F-92F4-A61AC3EF6C5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07C6163-2221-41EF-94C2-0497AA6CDB37}">
      <dgm:prSet/>
      <dgm:spPr/>
      <dgm:t>
        <a:bodyPr/>
        <a:lstStyle/>
        <a:p>
          <a:pPr>
            <a:lnSpc>
              <a:spcPct val="100000"/>
            </a:lnSpc>
            <a:defRPr cap="all"/>
          </a:pPr>
          <a:r>
            <a:rPr lang="en-US" noProof="0" dirty="0"/>
            <a:t>breadth, not depth</a:t>
          </a:r>
        </a:p>
      </dgm:t>
    </dgm:pt>
    <dgm:pt modelId="{7F69E5E7-4981-4451-ADDA-D93992C41819}" type="parTrans" cxnId="{14EE0CDE-84B1-435D-818B-70CFEE58FC2D}">
      <dgm:prSet/>
      <dgm:spPr/>
      <dgm:t>
        <a:bodyPr/>
        <a:lstStyle/>
        <a:p>
          <a:endParaRPr lang="en-US"/>
        </a:p>
      </dgm:t>
    </dgm:pt>
    <dgm:pt modelId="{85D3C0AF-0ADE-48C7-B2FA-5E1D5BCE65B6}" type="sibTrans" cxnId="{14EE0CDE-84B1-435D-818B-70CFEE58FC2D}">
      <dgm:prSet/>
      <dgm:spPr/>
      <dgm:t>
        <a:bodyPr/>
        <a:lstStyle/>
        <a:p>
          <a:endParaRPr lang="en-US"/>
        </a:p>
      </dgm:t>
    </dgm:pt>
    <dgm:pt modelId="{251759BD-43CC-48E5-B2A4-D4A5AAFB0566}">
      <dgm:prSet/>
      <dgm:spPr/>
      <dgm:t>
        <a:bodyPr/>
        <a:lstStyle/>
        <a:p>
          <a:pPr>
            <a:lnSpc>
              <a:spcPct val="100000"/>
            </a:lnSpc>
            <a:defRPr cap="all"/>
          </a:pPr>
          <a:r>
            <a:rPr lang="de-DE" dirty="0" err="1"/>
            <a:t>separation</a:t>
          </a:r>
          <a:r>
            <a:rPr lang="de-DE" dirty="0"/>
            <a:t> </a:t>
          </a:r>
          <a:r>
            <a:rPr lang="de-DE" dirty="0" err="1"/>
            <a:t>of</a:t>
          </a:r>
          <a:r>
            <a:rPr lang="de-DE" dirty="0"/>
            <a:t> </a:t>
          </a:r>
          <a:r>
            <a:rPr lang="de-DE" dirty="0" err="1"/>
            <a:t>code</a:t>
          </a:r>
          <a:r>
            <a:rPr lang="de-DE" dirty="0"/>
            <a:t> </a:t>
          </a:r>
          <a:r>
            <a:rPr lang="de-DE" dirty="0" err="1"/>
            <a:t>and</a:t>
          </a:r>
          <a:r>
            <a:rPr lang="de-DE" dirty="0"/>
            <a:t> </a:t>
          </a:r>
          <a:r>
            <a:rPr lang="de-DE" dirty="0" err="1"/>
            <a:t>state</a:t>
          </a:r>
          <a:r>
            <a:rPr lang="de-DE" dirty="0"/>
            <a:t>, </a:t>
          </a:r>
          <a:r>
            <a:rPr lang="de-DE" dirty="0" err="1"/>
            <a:t>compute</a:t>
          </a:r>
          <a:r>
            <a:rPr lang="de-DE" dirty="0"/>
            <a:t> &amp; </a:t>
          </a:r>
          <a:r>
            <a:rPr lang="de-DE" dirty="0" err="1"/>
            <a:t>storage</a:t>
          </a:r>
          <a:endParaRPr lang="en-US" dirty="0"/>
        </a:p>
      </dgm:t>
    </dgm:pt>
    <dgm:pt modelId="{C5E663C7-BCB9-40AE-A6A5-89F0FCF13238}" type="parTrans" cxnId="{7FD3596A-9598-4604-B145-2DB3706D3CAC}">
      <dgm:prSet/>
      <dgm:spPr/>
      <dgm:t>
        <a:bodyPr/>
        <a:lstStyle/>
        <a:p>
          <a:endParaRPr lang="en-US"/>
        </a:p>
      </dgm:t>
    </dgm:pt>
    <dgm:pt modelId="{16EC2074-32E9-4DB3-89F9-8469DFD41DD1}" type="sibTrans" cxnId="{7FD3596A-9598-4604-B145-2DB3706D3CAC}">
      <dgm:prSet/>
      <dgm:spPr/>
      <dgm:t>
        <a:bodyPr/>
        <a:lstStyle/>
        <a:p>
          <a:endParaRPr lang="en-US"/>
        </a:p>
      </dgm:t>
    </dgm:pt>
    <dgm:pt modelId="{58F4C655-E423-44E2-90C6-679618893F3A}" type="pres">
      <dgm:prSet presAssocID="{175AE2C9-972C-454F-92F4-A61AC3EF6C5A}" presName="root" presStyleCnt="0">
        <dgm:presLayoutVars>
          <dgm:dir/>
          <dgm:resizeHandles val="exact"/>
        </dgm:presLayoutVars>
      </dgm:prSet>
      <dgm:spPr/>
    </dgm:pt>
    <dgm:pt modelId="{C3B52A59-B86D-4204-89C5-9F104958A881}" type="pres">
      <dgm:prSet presAssocID="{907C6163-2221-41EF-94C2-0497AA6CDB37}" presName="compNode" presStyleCnt="0"/>
      <dgm:spPr/>
    </dgm:pt>
    <dgm:pt modelId="{3C97D94C-46C6-4C77-99E5-D620FA302233}" type="pres">
      <dgm:prSet presAssocID="{907C6163-2221-41EF-94C2-0497AA6CDB37}" presName="iconBgRect" presStyleLbl="bgShp" presStyleIdx="0" presStyleCnt="2"/>
      <dgm:spPr/>
    </dgm:pt>
    <dgm:pt modelId="{89AD049D-5CD8-45CD-A691-A93D5BBCF2C2}" type="pres">
      <dgm:prSet presAssocID="{907C6163-2221-41EF-94C2-0497AA6CDB3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E901FF7A-6A1C-4F8F-8B15-CB1510166B6B}" type="pres">
      <dgm:prSet presAssocID="{907C6163-2221-41EF-94C2-0497AA6CDB37}" presName="spaceRect" presStyleCnt="0"/>
      <dgm:spPr/>
    </dgm:pt>
    <dgm:pt modelId="{E7902586-DC6E-4B17-B0A9-381F144AF902}" type="pres">
      <dgm:prSet presAssocID="{907C6163-2221-41EF-94C2-0497AA6CDB37}" presName="textRect" presStyleLbl="revTx" presStyleIdx="0" presStyleCnt="2">
        <dgm:presLayoutVars>
          <dgm:chMax val="1"/>
          <dgm:chPref val="1"/>
        </dgm:presLayoutVars>
      </dgm:prSet>
      <dgm:spPr/>
    </dgm:pt>
    <dgm:pt modelId="{BA27083B-6D0A-4D40-898D-1594001B0F2F}" type="pres">
      <dgm:prSet presAssocID="{85D3C0AF-0ADE-48C7-B2FA-5E1D5BCE65B6}" presName="sibTrans" presStyleCnt="0"/>
      <dgm:spPr/>
    </dgm:pt>
    <dgm:pt modelId="{4E903D19-B1AE-4C5D-971D-B37255AB962E}" type="pres">
      <dgm:prSet presAssocID="{251759BD-43CC-48E5-B2A4-D4A5AAFB0566}" presName="compNode" presStyleCnt="0"/>
      <dgm:spPr/>
    </dgm:pt>
    <dgm:pt modelId="{5E721FF8-5C3C-4178-8AD0-C29F41BD6EFE}" type="pres">
      <dgm:prSet presAssocID="{251759BD-43CC-48E5-B2A4-D4A5AAFB0566}" presName="iconBgRect" presStyleLbl="bgShp" presStyleIdx="1" presStyleCnt="2"/>
      <dgm:spPr/>
    </dgm:pt>
    <dgm:pt modelId="{196177DD-2568-4D0A-84B5-44D1597F58A9}" type="pres">
      <dgm:prSet presAssocID="{251759BD-43CC-48E5-B2A4-D4A5AAFB056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F6032924-5271-49F9-A966-CC4A55158194}" type="pres">
      <dgm:prSet presAssocID="{251759BD-43CC-48E5-B2A4-D4A5AAFB0566}" presName="spaceRect" presStyleCnt="0"/>
      <dgm:spPr/>
    </dgm:pt>
    <dgm:pt modelId="{F0B8F216-3512-446C-9FBC-B69E1B9010B4}" type="pres">
      <dgm:prSet presAssocID="{251759BD-43CC-48E5-B2A4-D4A5AAFB0566}" presName="textRect" presStyleLbl="revTx" presStyleIdx="1" presStyleCnt="2">
        <dgm:presLayoutVars>
          <dgm:chMax val="1"/>
          <dgm:chPref val="1"/>
        </dgm:presLayoutVars>
      </dgm:prSet>
      <dgm:spPr/>
    </dgm:pt>
  </dgm:ptLst>
  <dgm:cxnLst>
    <dgm:cxn modelId="{7FD3596A-9598-4604-B145-2DB3706D3CAC}" srcId="{175AE2C9-972C-454F-92F4-A61AC3EF6C5A}" destId="{251759BD-43CC-48E5-B2A4-D4A5AAFB0566}" srcOrd="1" destOrd="0" parTransId="{C5E663C7-BCB9-40AE-A6A5-89F0FCF13238}" sibTransId="{16EC2074-32E9-4DB3-89F9-8469DFD41DD1}"/>
    <dgm:cxn modelId="{3D650FAC-9337-A549-A1FB-8E57B825B19F}" type="presOf" srcId="{251759BD-43CC-48E5-B2A4-D4A5AAFB0566}" destId="{F0B8F216-3512-446C-9FBC-B69E1B9010B4}" srcOrd="0" destOrd="0" presId="urn:microsoft.com/office/officeart/2018/5/layout/IconCircleLabelList"/>
    <dgm:cxn modelId="{4252A7C6-83CF-014F-B1A0-7FAA6F51D2FF}" type="presOf" srcId="{907C6163-2221-41EF-94C2-0497AA6CDB37}" destId="{E7902586-DC6E-4B17-B0A9-381F144AF902}" srcOrd="0" destOrd="0" presId="urn:microsoft.com/office/officeart/2018/5/layout/IconCircleLabelList"/>
    <dgm:cxn modelId="{0648F8CE-5AE0-4341-A07C-F032D39EE6AD}" type="presOf" srcId="{175AE2C9-972C-454F-92F4-A61AC3EF6C5A}" destId="{58F4C655-E423-44E2-90C6-679618893F3A}" srcOrd="0" destOrd="0" presId="urn:microsoft.com/office/officeart/2018/5/layout/IconCircleLabelList"/>
    <dgm:cxn modelId="{14EE0CDE-84B1-435D-818B-70CFEE58FC2D}" srcId="{175AE2C9-972C-454F-92F4-A61AC3EF6C5A}" destId="{907C6163-2221-41EF-94C2-0497AA6CDB37}" srcOrd="0" destOrd="0" parTransId="{7F69E5E7-4981-4451-ADDA-D93992C41819}" sibTransId="{85D3C0AF-0ADE-48C7-B2FA-5E1D5BCE65B6}"/>
    <dgm:cxn modelId="{224481EA-EA1A-9340-8128-552E7A364B2F}" type="presParOf" srcId="{58F4C655-E423-44E2-90C6-679618893F3A}" destId="{C3B52A59-B86D-4204-89C5-9F104958A881}" srcOrd="0" destOrd="0" presId="urn:microsoft.com/office/officeart/2018/5/layout/IconCircleLabelList"/>
    <dgm:cxn modelId="{188954AE-8911-5246-83D9-A050EC087F95}" type="presParOf" srcId="{C3B52A59-B86D-4204-89C5-9F104958A881}" destId="{3C97D94C-46C6-4C77-99E5-D620FA302233}" srcOrd="0" destOrd="0" presId="urn:microsoft.com/office/officeart/2018/5/layout/IconCircleLabelList"/>
    <dgm:cxn modelId="{25411367-F1FF-8B45-8097-57AA4DC711F2}" type="presParOf" srcId="{C3B52A59-B86D-4204-89C5-9F104958A881}" destId="{89AD049D-5CD8-45CD-A691-A93D5BBCF2C2}" srcOrd="1" destOrd="0" presId="urn:microsoft.com/office/officeart/2018/5/layout/IconCircleLabelList"/>
    <dgm:cxn modelId="{66FF09BE-C08F-0044-A579-1CC5E799F984}" type="presParOf" srcId="{C3B52A59-B86D-4204-89C5-9F104958A881}" destId="{E901FF7A-6A1C-4F8F-8B15-CB1510166B6B}" srcOrd="2" destOrd="0" presId="urn:microsoft.com/office/officeart/2018/5/layout/IconCircleLabelList"/>
    <dgm:cxn modelId="{91CABB31-7CBF-FF4E-B33B-B5EAAA2BCDC8}" type="presParOf" srcId="{C3B52A59-B86D-4204-89C5-9F104958A881}" destId="{E7902586-DC6E-4B17-B0A9-381F144AF902}" srcOrd="3" destOrd="0" presId="urn:microsoft.com/office/officeart/2018/5/layout/IconCircleLabelList"/>
    <dgm:cxn modelId="{8F9D500A-ABC9-2040-8961-A5CF69CCE67C}" type="presParOf" srcId="{58F4C655-E423-44E2-90C6-679618893F3A}" destId="{BA27083B-6D0A-4D40-898D-1594001B0F2F}" srcOrd="1" destOrd="0" presId="urn:microsoft.com/office/officeart/2018/5/layout/IconCircleLabelList"/>
    <dgm:cxn modelId="{34E1BF51-9D61-634A-8A79-FB389749903B}" type="presParOf" srcId="{58F4C655-E423-44E2-90C6-679618893F3A}" destId="{4E903D19-B1AE-4C5D-971D-B37255AB962E}" srcOrd="2" destOrd="0" presId="urn:microsoft.com/office/officeart/2018/5/layout/IconCircleLabelList"/>
    <dgm:cxn modelId="{DAC1F899-DD75-474A-A615-599CB8A46850}" type="presParOf" srcId="{4E903D19-B1AE-4C5D-971D-B37255AB962E}" destId="{5E721FF8-5C3C-4178-8AD0-C29F41BD6EFE}" srcOrd="0" destOrd="0" presId="urn:microsoft.com/office/officeart/2018/5/layout/IconCircleLabelList"/>
    <dgm:cxn modelId="{0654EFE0-8187-E04E-B7F8-1B1F8C160660}" type="presParOf" srcId="{4E903D19-B1AE-4C5D-971D-B37255AB962E}" destId="{196177DD-2568-4D0A-84B5-44D1597F58A9}" srcOrd="1" destOrd="0" presId="urn:microsoft.com/office/officeart/2018/5/layout/IconCircleLabelList"/>
    <dgm:cxn modelId="{25C428A8-FFCE-FC4D-B6AF-BF89660A993B}" type="presParOf" srcId="{4E903D19-B1AE-4C5D-971D-B37255AB962E}" destId="{F6032924-5271-49F9-A966-CC4A55158194}" srcOrd="2" destOrd="0" presId="urn:microsoft.com/office/officeart/2018/5/layout/IconCircleLabelList"/>
    <dgm:cxn modelId="{F642FD48-C87E-2742-A7E6-E6E4413E23E3}" type="presParOf" srcId="{4E903D19-B1AE-4C5D-971D-B37255AB962E}" destId="{F0B8F216-3512-446C-9FBC-B69E1B9010B4}"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70C7CC-38D5-4312-89A7-B2D1B2DD64C4}"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4590D15D-5401-4EED-ABD5-039F9046EFB4}">
      <dgm:prSet/>
      <dgm:spPr/>
      <dgm:t>
        <a:bodyPr/>
        <a:lstStyle/>
        <a:p>
          <a:r>
            <a:rPr lang="de-DE"/>
            <a:t>Unrealistic expectations:  machine learning, deep learning, and Bayesian simulations</a:t>
          </a:r>
          <a:endParaRPr lang="en-US"/>
        </a:p>
      </dgm:t>
    </dgm:pt>
    <dgm:pt modelId="{9D817FB7-8159-4E9B-B99B-D26BB26D6439}" type="parTrans" cxnId="{47BB2155-166C-4647-B7E2-76BD646BDA21}">
      <dgm:prSet/>
      <dgm:spPr/>
      <dgm:t>
        <a:bodyPr/>
        <a:lstStyle/>
        <a:p>
          <a:endParaRPr lang="en-US"/>
        </a:p>
      </dgm:t>
    </dgm:pt>
    <dgm:pt modelId="{A4998AAF-E1B8-44E2-A909-734D9C107434}" type="sibTrans" cxnId="{47BB2155-166C-4647-B7E2-76BD646BDA21}">
      <dgm:prSet/>
      <dgm:spPr/>
      <dgm:t>
        <a:bodyPr/>
        <a:lstStyle/>
        <a:p>
          <a:endParaRPr lang="en-US"/>
        </a:p>
      </dgm:t>
    </dgm:pt>
    <dgm:pt modelId="{FE3DEF61-421C-431A-9108-BC55B355AE76}">
      <dgm:prSet/>
      <dgm:spPr/>
      <dgm:t>
        <a:bodyPr/>
        <a:lstStyle/>
        <a:p>
          <a:r>
            <a:rPr lang="de-DE" b="1"/>
            <a:t>The reality is that “data science” has never been as much about machine learning as it has about cleaning, shaping data, and moving it from place to place.</a:t>
          </a:r>
          <a:endParaRPr lang="en-US"/>
        </a:p>
      </dgm:t>
    </dgm:pt>
    <dgm:pt modelId="{F5790D1F-0C54-4C48-9B37-1D253E9FD35E}" type="parTrans" cxnId="{D5AA0C6B-3E56-4D21-8E8F-B2F059090248}">
      <dgm:prSet/>
      <dgm:spPr/>
      <dgm:t>
        <a:bodyPr/>
        <a:lstStyle/>
        <a:p>
          <a:endParaRPr lang="en-US"/>
        </a:p>
      </dgm:t>
    </dgm:pt>
    <dgm:pt modelId="{CD079A8B-85E4-48C8-8D80-86937A3616B2}" type="sibTrans" cxnId="{D5AA0C6B-3E56-4D21-8E8F-B2F059090248}">
      <dgm:prSet/>
      <dgm:spPr/>
      <dgm:t>
        <a:bodyPr/>
        <a:lstStyle/>
        <a:p>
          <a:endParaRPr lang="en-US"/>
        </a:p>
      </dgm:t>
    </dgm:pt>
    <dgm:pt modelId="{BBBDBD23-6187-404A-88E0-493D11B519C4}" type="pres">
      <dgm:prSet presAssocID="{F870C7CC-38D5-4312-89A7-B2D1B2DD64C4}" presName="root" presStyleCnt="0">
        <dgm:presLayoutVars>
          <dgm:dir/>
          <dgm:resizeHandles val="exact"/>
        </dgm:presLayoutVars>
      </dgm:prSet>
      <dgm:spPr/>
    </dgm:pt>
    <dgm:pt modelId="{F8E2C549-86B5-490A-BC06-1F0641A5DCCE}" type="pres">
      <dgm:prSet presAssocID="{4590D15D-5401-4EED-ABD5-039F9046EFB4}" presName="compNode" presStyleCnt="0"/>
      <dgm:spPr/>
    </dgm:pt>
    <dgm:pt modelId="{736C40C2-EEE0-431F-B51F-12D18BFDAA19}" type="pres">
      <dgm:prSet presAssocID="{4590D15D-5401-4EED-ABD5-039F9046EFB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65D4FD12-593E-4CFA-A3CA-AB018BAF45D1}" type="pres">
      <dgm:prSet presAssocID="{4590D15D-5401-4EED-ABD5-039F9046EFB4}" presName="spaceRect" presStyleCnt="0"/>
      <dgm:spPr/>
    </dgm:pt>
    <dgm:pt modelId="{5CF4903E-F295-4633-B5EB-B93A2EDD80AA}" type="pres">
      <dgm:prSet presAssocID="{4590D15D-5401-4EED-ABD5-039F9046EFB4}" presName="textRect" presStyleLbl="revTx" presStyleIdx="0" presStyleCnt="2">
        <dgm:presLayoutVars>
          <dgm:chMax val="1"/>
          <dgm:chPref val="1"/>
        </dgm:presLayoutVars>
      </dgm:prSet>
      <dgm:spPr/>
    </dgm:pt>
    <dgm:pt modelId="{52CA124B-9797-42E9-9AD0-5D728C9E8BE0}" type="pres">
      <dgm:prSet presAssocID="{A4998AAF-E1B8-44E2-A909-734D9C107434}" presName="sibTrans" presStyleCnt="0"/>
      <dgm:spPr/>
    </dgm:pt>
    <dgm:pt modelId="{08D39B8A-0B7E-471E-910D-DEEF79DBA0FC}" type="pres">
      <dgm:prSet presAssocID="{FE3DEF61-421C-431A-9108-BC55B355AE76}" presName="compNode" presStyleCnt="0"/>
      <dgm:spPr/>
    </dgm:pt>
    <dgm:pt modelId="{F379CAD4-DF65-4552-9CAD-881714496EFB}" type="pres">
      <dgm:prSet presAssocID="{FE3DEF61-421C-431A-9108-BC55B355AE7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95A0C05D-6E12-4501-B176-4F66CD08E76C}" type="pres">
      <dgm:prSet presAssocID="{FE3DEF61-421C-431A-9108-BC55B355AE76}" presName="spaceRect" presStyleCnt="0"/>
      <dgm:spPr/>
    </dgm:pt>
    <dgm:pt modelId="{DB9E4988-8D3E-4907-B1C1-3834EB00A5A3}" type="pres">
      <dgm:prSet presAssocID="{FE3DEF61-421C-431A-9108-BC55B355AE76}" presName="textRect" presStyleLbl="revTx" presStyleIdx="1" presStyleCnt="2">
        <dgm:presLayoutVars>
          <dgm:chMax val="1"/>
          <dgm:chPref val="1"/>
        </dgm:presLayoutVars>
      </dgm:prSet>
      <dgm:spPr/>
    </dgm:pt>
  </dgm:ptLst>
  <dgm:cxnLst>
    <dgm:cxn modelId="{986F8335-BF4D-E449-AC1D-D10A1284DBEB}" type="presOf" srcId="{FE3DEF61-421C-431A-9108-BC55B355AE76}" destId="{DB9E4988-8D3E-4907-B1C1-3834EB00A5A3}" srcOrd="0" destOrd="0" presId="urn:microsoft.com/office/officeart/2018/2/layout/IconLabelList"/>
    <dgm:cxn modelId="{47BB2155-166C-4647-B7E2-76BD646BDA21}" srcId="{F870C7CC-38D5-4312-89A7-B2D1B2DD64C4}" destId="{4590D15D-5401-4EED-ABD5-039F9046EFB4}" srcOrd="0" destOrd="0" parTransId="{9D817FB7-8159-4E9B-B99B-D26BB26D6439}" sibTransId="{A4998AAF-E1B8-44E2-A909-734D9C107434}"/>
    <dgm:cxn modelId="{D5AA0C6B-3E56-4D21-8E8F-B2F059090248}" srcId="{F870C7CC-38D5-4312-89A7-B2D1B2DD64C4}" destId="{FE3DEF61-421C-431A-9108-BC55B355AE76}" srcOrd="1" destOrd="0" parTransId="{F5790D1F-0C54-4C48-9B37-1D253E9FD35E}" sibTransId="{CD079A8B-85E4-48C8-8D80-86937A3616B2}"/>
    <dgm:cxn modelId="{21F9067C-185D-DB4D-940C-EE789D18F5A1}" type="presOf" srcId="{4590D15D-5401-4EED-ABD5-039F9046EFB4}" destId="{5CF4903E-F295-4633-B5EB-B93A2EDD80AA}" srcOrd="0" destOrd="0" presId="urn:microsoft.com/office/officeart/2018/2/layout/IconLabelList"/>
    <dgm:cxn modelId="{F2B152D9-6339-6E4A-B8AD-6CDB31F9A60C}" type="presOf" srcId="{F870C7CC-38D5-4312-89A7-B2D1B2DD64C4}" destId="{BBBDBD23-6187-404A-88E0-493D11B519C4}" srcOrd="0" destOrd="0" presId="urn:microsoft.com/office/officeart/2018/2/layout/IconLabelList"/>
    <dgm:cxn modelId="{B4D46E1B-45AF-EF48-A610-B3B6FF7F9135}" type="presParOf" srcId="{BBBDBD23-6187-404A-88E0-493D11B519C4}" destId="{F8E2C549-86B5-490A-BC06-1F0641A5DCCE}" srcOrd="0" destOrd="0" presId="urn:microsoft.com/office/officeart/2018/2/layout/IconLabelList"/>
    <dgm:cxn modelId="{A46B8CBD-BA90-A343-A79E-A8518EF5C405}" type="presParOf" srcId="{F8E2C549-86B5-490A-BC06-1F0641A5DCCE}" destId="{736C40C2-EEE0-431F-B51F-12D18BFDAA19}" srcOrd="0" destOrd="0" presId="urn:microsoft.com/office/officeart/2018/2/layout/IconLabelList"/>
    <dgm:cxn modelId="{D999C9EF-1D2C-D245-BB40-54D64FF5A89D}" type="presParOf" srcId="{F8E2C549-86B5-490A-BC06-1F0641A5DCCE}" destId="{65D4FD12-593E-4CFA-A3CA-AB018BAF45D1}" srcOrd="1" destOrd="0" presId="urn:microsoft.com/office/officeart/2018/2/layout/IconLabelList"/>
    <dgm:cxn modelId="{14089B6C-2ED6-174B-AAFD-34C12A01918B}" type="presParOf" srcId="{F8E2C549-86B5-490A-BC06-1F0641A5DCCE}" destId="{5CF4903E-F295-4633-B5EB-B93A2EDD80AA}" srcOrd="2" destOrd="0" presId="urn:microsoft.com/office/officeart/2018/2/layout/IconLabelList"/>
    <dgm:cxn modelId="{D97C195B-CB39-F844-ABCF-F857D606CDA0}" type="presParOf" srcId="{BBBDBD23-6187-404A-88E0-493D11B519C4}" destId="{52CA124B-9797-42E9-9AD0-5D728C9E8BE0}" srcOrd="1" destOrd="0" presId="urn:microsoft.com/office/officeart/2018/2/layout/IconLabelList"/>
    <dgm:cxn modelId="{FA04E055-9E92-A242-AA9D-1EBAEF48F99C}" type="presParOf" srcId="{BBBDBD23-6187-404A-88E0-493D11B519C4}" destId="{08D39B8A-0B7E-471E-910D-DEEF79DBA0FC}" srcOrd="2" destOrd="0" presId="urn:microsoft.com/office/officeart/2018/2/layout/IconLabelList"/>
    <dgm:cxn modelId="{B284E820-2D27-A143-AC4B-21F892AC407A}" type="presParOf" srcId="{08D39B8A-0B7E-471E-910D-DEEF79DBA0FC}" destId="{F379CAD4-DF65-4552-9CAD-881714496EFB}" srcOrd="0" destOrd="0" presId="urn:microsoft.com/office/officeart/2018/2/layout/IconLabelList"/>
    <dgm:cxn modelId="{7DC54C22-8345-0E4F-B62C-6A779D765D8F}" type="presParOf" srcId="{08D39B8A-0B7E-471E-910D-DEEF79DBA0FC}" destId="{95A0C05D-6E12-4501-B176-4F66CD08E76C}" srcOrd="1" destOrd="0" presId="urn:microsoft.com/office/officeart/2018/2/layout/IconLabelList"/>
    <dgm:cxn modelId="{7322AA5D-5F60-8E43-8C5F-AA59FF18B126}" type="presParOf" srcId="{08D39B8A-0B7E-471E-910D-DEEF79DBA0FC}" destId="{DB9E4988-8D3E-4907-B1C1-3834EB00A5A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AC1702AA-B11C-42EB-AA2D-639A0DA09D2C}"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D1170FC-BCE8-45E5-96C9-C6DF63F36374}">
      <dgm:prSet/>
      <dgm:spPr/>
      <dgm:t>
        <a:bodyPr/>
        <a:lstStyle/>
        <a:p>
          <a:pPr>
            <a:lnSpc>
              <a:spcPct val="100000"/>
            </a:lnSpc>
            <a:defRPr cap="all"/>
          </a:pPr>
          <a:r>
            <a:rPr lang="de-DE"/>
            <a:t>Individuals and interactions over processes and tools </a:t>
          </a:r>
          <a:endParaRPr lang="en-US"/>
        </a:p>
      </dgm:t>
    </dgm:pt>
    <dgm:pt modelId="{D3979298-728F-45B2-9C41-BD5360E24E26}" type="parTrans" cxnId="{E7DF730E-678F-421D-AE74-50503AB9973F}">
      <dgm:prSet/>
      <dgm:spPr/>
      <dgm:t>
        <a:bodyPr/>
        <a:lstStyle/>
        <a:p>
          <a:endParaRPr lang="en-US"/>
        </a:p>
      </dgm:t>
    </dgm:pt>
    <dgm:pt modelId="{106B02E8-110A-4E3B-93B5-A6C539414316}" type="sibTrans" cxnId="{E7DF730E-678F-421D-AE74-50503AB9973F}">
      <dgm:prSet/>
      <dgm:spPr/>
      <dgm:t>
        <a:bodyPr/>
        <a:lstStyle/>
        <a:p>
          <a:endParaRPr lang="en-US"/>
        </a:p>
      </dgm:t>
    </dgm:pt>
    <dgm:pt modelId="{E76C9FEC-4778-4DF1-B9BE-FEC3ED4C8468}">
      <dgm:prSet/>
      <dgm:spPr/>
      <dgm:t>
        <a:bodyPr/>
        <a:lstStyle/>
        <a:p>
          <a:pPr>
            <a:lnSpc>
              <a:spcPct val="100000"/>
            </a:lnSpc>
            <a:defRPr cap="all"/>
          </a:pPr>
          <a:r>
            <a:rPr lang="de-DE"/>
            <a:t>Working analytics over comprehensive documentation</a:t>
          </a:r>
          <a:endParaRPr lang="en-US"/>
        </a:p>
      </dgm:t>
    </dgm:pt>
    <dgm:pt modelId="{5AA822DA-6888-4B2C-9041-014543167740}" type="parTrans" cxnId="{19A63C48-9C06-46DB-97D0-22A170DF353C}">
      <dgm:prSet/>
      <dgm:spPr/>
      <dgm:t>
        <a:bodyPr/>
        <a:lstStyle/>
        <a:p>
          <a:endParaRPr lang="en-US"/>
        </a:p>
      </dgm:t>
    </dgm:pt>
    <dgm:pt modelId="{7D721D29-AD67-4AC3-89AE-F04370B4E3AA}" type="sibTrans" cxnId="{19A63C48-9C06-46DB-97D0-22A170DF353C}">
      <dgm:prSet/>
      <dgm:spPr/>
      <dgm:t>
        <a:bodyPr/>
        <a:lstStyle/>
        <a:p>
          <a:endParaRPr lang="en-US"/>
        </a:p>
      </dgm:t>
    </dgm:pt>
    <dgm:pt modelId="{4AA60005-4674-4323-BB7A-AAB2BA8FEDDC}">
      <dgm:prSet/>
      <dgm:spPr/>
      <dgm:t>
        <a:bodyPr/>
        <a:lstStyle/>
        <a:p>
          <a:pPr>
            <a:lnSpc>
              <a:spcPct val="100000"/>
            </a:lnSpc>
            <a:defRPr cap="all"/>
          </a:pPr>
          <a:r>
            <a:rPr lang="de-DE"/>
            <a:t>Customer collaboration over contract negotiation</a:t>
          </a:r>
          <a:endParaRPr lang="en-US"/>
        </a:p>
      </dgm:t>
    </dgm:pt>
    <dgm:pt modelId="{3260EED7-D272-4964-B14C-6E949051FE17}" type="parTrans" cxnId="{DA0B5ED2-C3E9-4CA0-975C-26296F07E9B0}">
      <dgm:prSet/>
      <dgm:spPr/>
      <dgm:t>
        <a:bodyPr/>
        <a:lstStyle/>
        <a:p>
          <a:endParaRPr lang="en-US"/>
        </a:p>
      </dgm:t>
    </dgm:pt>
    <dgm:pt modelId="{67B829F2-9C6B-4F7F-B1AE-77BAE072F069}" type="sibTrans" cxnId="{DA0B5ED2-C3E9-4CA0-975C-26296F07E9B0}">
      <dgm:prSet/>
      <dgm:spPr/>
      <dgm:t>
        <a:bodyPr/>
        <a:lstStyle/>
        <a:p>
          <a:endParaRPr lang="en-US"/>
        </a:p>
      </dgm:t>
    </dgm:pt>
    <dgm:pt modelId="{F8DF1840-3CF6-4530-99E6-ED230967C61C}">
      <dgm:prSet/>
      <dgm:spPr/>
      <dgm:t>
        <a:bodyPr/>
        <a:lstStyle/>
        <a:p>
          <a:pPr>
            <a:lnSpc>
              <a:spcPct val="100000"/>
            </a:lnSpc>
            <a:defRPr cap="all"/>
          </a:pPr>
          <a:r>
            <a:rPr lang="de-DE"/>
            <a:t>Experimentation, iteration, and feedback over extensive upfront design</a:t>
          </a:r>
          <a:endParaRPr lang="en-US"/>
        </a:p>
      </dgm:t>
    </dgm:pt>
    <dgm:pt modelId="{3B32E14C-A2E3-40BD-B4A7-D3B43E6047F7}" type="parTrans" cxnId="{99D746B8-6B44-489D-AD6B-BB64503A9115}">
      <dgm:prSet/>
      <dgm:spPr/>
      <dgm:t>
        <a:bodyPr/>
        <a:lstStyle/>
        <a:p>
          <a:endParaRPr lang="en-US"/>
        </a:p>
      </dgm:t>
    </dgm:pt>
    <dgm:pt modelId="{282995E1-CC8E-42E1-828E-520E047B9E80}" type="sibTrans" cxnId="{99D746B8-6B44-489D-AD6B-BB64503A9115}">
      <dgm:prSet/>
      <dgm:spPr/>
      <dgm:t>
        <a:bodyPr/>
        <a:lstStyle/>
        <a:p>
          <a:endParaRPr lang="en-US"/>
        </a:p>
      </dgm:t>
    </dgm:pt>
    <dgm:pt modelId="{1A5EF8CE-F281-46EF-B951-EB6ED6E5D388}">
      <dgm:prSet/>
      <dgm:spPr/>
      <dgm:t>
        <a:bodyPr/>
        <a:lstStyle/>
        <a:p>
          <a:pPr>
            <a:lnSpc>
              <a:spcPct val="100000"/>
            </a:lnSpc>
            <a:defRPr cap="all"/>
          </a:pPr>
          <a:r>
            <a:rPr lang="de-DE"/>
            <a:t>Cross-functional ownership of operations over siloed responsibilities </a:t>
          </a:r>
          <a:endParaRPr lang="en-US"/>
        </a:p>
      </dgm:t>
    </dgm:pt>
    <dgm:pt modelId="{36349DD2-311D-4523-B982-E31DAF5997C9}" type="parTrans" cxnId="{805AD230-5D0C-4C6E-900A-AD0C367EF6FB}">
      <dgm:prSet/>
      <dgm:spPr/>
      <dgm:t>
        <a:bodyPr/>
        <a:lstStyle/>
        <a:p>
          <a:endParaRPr lang="en-US"/>
        </a:p>
      </dgm:t>
    </dgm:pt>
    <dgm:pt modelId="{CA2077A8-93ED-4A0A-9917-D63BEEFA6F33}" type="sibTrans" cxnId="{805AD230-5D0C-4C6E-900A-AD0C367EF6FB}">
      <dgm:prSet/>
      <dgm:spPr/>
      <dgm:t>
        <a:bodyPr/>
        <a:lstStyle/>
        <a:p>
          <a:endParaRPr lang="en-US"/>
        </a:p>
      </dgm:t>
    </dgm:pt>
    <dgm:pt modelId="{086C3CD9-1CC2-4CCA-A989-D4A59D063386}" type="pres">
      <dgm:prSet presAssocID="{AC1702AA-B11C-42EB-AA2D-639A0DA09D2C}" presName="root" presStyleCnt="0">
        <dgm:presLayoutVars>
          <dgm:dir/>
          <dgm:resizeHandles val="exact"/>
        </dgm:presLayoutVars>
      </dgm:prSet>
      <dgm:spPr/>
    </dgm:pt>
    <dgm:pt modelId="{D8D2E3BC-FB4F-4F62-80D1-06AC14A4C6EB}" type="pres">
      <dgm:prSet presAssocID="{6D1170FC-BCE8-45E5-96C9-C6DF63F36374}" presName="compNode" presStyleCnt="0"/>
      <dgm:spPr/>
    </dgm:pt>
    <dgm:pt modelId="{82D562AB-3088-4901-9504-179CC1416BD6}" type="pres">
      <dgm:prSet presAssocID="{6D1170FC-BCE8-45E5-96C9-C6DF63F36374}" presName="iconBgRect" presStyleLbl="bgShp" presStyleIdx="0" presStyleCnt="5"/>
      <dgm:spPr>
        <a:prstGeom prst="round2DiagRect">
          <a:avLst>
            <a:gd name="adj1" fmla="val 29727"/>
            <a:gd name="adj2" fmla="val 0"/>
          </a:avLst>
        </a:prstGeom>
      </dgm:spPr>
    </dgm:pt>
    <dgm:pt modelId="{8ACF301C-1E5D-4A3D-8F4C-0CAF7602C01F}" type="pres">
      <dgm:prSet presAssocID="{6D1170FC-BCE8-45E5-96C9-C6DF63F3637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4654F921-B0FF-4F44-BF16-DABD2EA04C59}" type="pres">
      <dgm:prSet presAssocID="{6D1170FC-BCE8-45E5-96C9-C6DF63F36374}" presName="spaceRect" presStyleCnt="0"/>
      <dgm:spPr/>
    </dgm:pt>
    <dgm:pt modelId="{00E41858-ACBA-42D4-AA12-4168A249DDD5}" type="pres">
      <dgm:prSet presAssocID="{6D1170FC-BCE8-45E5-96C9-C6DF63F36374}" presName="textRect" presStyleLbl="revTx" presStyleIdx="0" presStyleCnt="5">
        <dgm:presLayoutVars>
          <dgm:chMax val="1"/>
          <dgm:chPref val="1"/>
        </dgm:presLayoutVars>
      </dgm:prSet>
      <dgm:spPr/>
    </dgm:pt>
    <dgm:pt modelId="{2C344232-A335-4D79-BBD7-C1A9D9157E0F}" type="pres">
      <dgm:prSet presAssocID="{106B02E8-110A-4E3B-93B5-A6C539414316}" presName="sibTrans" presStyleCnt="0"/>
      <dgm:spPr/>
    </dgm:pt>
    <dgm:pt modelId="{9169BEEC-0545-4580-930F-9BE08A8FEC5F}" type="pres">
      <dgm:prSet presAssocID="{E76C9FEC-4778-4DF1-B9BE-FEC3ED4C8468}" presName="compNode" presStyleCnt="0"/>
      <dgm:spPr/>
    </dgm:pt>
    <dgm:pt modelId="{0484026A-BF47-4B1C-9341-9A0CED91BB31}" type="pres">
      <dgm:prSet presAssocID="{E76C9FEC-4778-4DF1-B9BE-FEC3ED4C8468}" presName="iconBgRect" presStyleLbl="bgShp" presStyleIdx="1" presStyleCnt="5"/>
      <dgm:spPr>
        <a:prstGeom prst="round2DiagRect">
          <a:avLst>
            <a:gd name="adj1" fmla="val 29727"/>
            <a:gd name="adj2" fmla="val 0"/>
          </a:avLst>
        </a:prstGeom>
      </dgm:spPr>
    </dgm:pt>
    <dgm:pt modelId="{23F36039-63ED-4A4E-99A3-3783DE771D7F}" type="pres">
      <dgm:prSet presAssocID="{E76C9FEC-4778-4DF1-B9BE-FEC3ED4C846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list"/>
        </a:ext>
      </dgm:extLst>
    </dgm:pt>
    <dgm:pt modelId="{4FD25D5C-534B-4247-97EE-8EA5210B49AB}" type="pres">
      <dgm:prSet presAssocID="{E76C9FEC-4778-4DF1-B9BE-FEC3ED4C8468}" presName="spaceRect" presStyleCnt="0"/>
      <dgm:spPr/>
    </dgm:pt>
    <dgm:pt modelId="{F66571E1-D9E4-4FD3-98BF-F52FE77E07A0}" type="pres">
      <dgm:prSet presAssocID="{E76C9FEC-4778-4DF1-B9BE-FEC3ED4C8468}" presName="textRect" presStyleLbl="revTx" presStyleIdx="1" presStyleCnt="5">
        <dgm:presLayoutVars>
          <dgm:chMax val="1"/>
          <dgm:chPref val="1"/>
        </dgm:presLayoutVars>
      </dgm:prSet>
      <dgm:spPr/>
    </dgm:pt>
    <dgm:pt modelId="{1BD8D450-A5E5-4679-9BBF-6D8D15B21C0E}" type="pres">
      <dgm:prSet presAssocID="{7D721D29-AD67-4AC3-89AE-F04370B4E3AA}" presName="sibTrans" presStyleCnt="0"/>
      <dgm:spPr/>
    </dgm:pt>
    <dgm:pt modelId="{5EFFCEA1-B587-4371-9CCF-F7F35DD50D43}" type="pres">
      <dgm:prSet presAssocID="{4AA60005-4674-4323-BB7A-AAB2BA8FEDDC}" presName="compNode" presStyleCnt="0"/>
      <dgm:spPr/>
    </dgm:pt>
    <dgm:pt modelId="{5C0B3338-1F18-4531-B5B0-EA9C9E9194E0}" type="pres">
      <dgm:prSet presAssocID="{4AA60005-4674-4323-BB7A-AAB2BA8FEDDC}" presName="iconBgRect" presStyleLbl="bgShp" presStyleIdx="2" presStyleCnt="5"/>
      <dgm:spPr>
        <a:prstGeom prst="round2DiagRect">
          <a:avLst>
            <a:gd name="adj1" fmla="val 29727"/>
            <a:gd name="adj2" fmla="val 0"/>
          </a:avLst>
        </a:prstGeom>
      </dgm:spPr>
    </dgm:pt>
    <dgm:pt modelId="{3CEB46B4-C765-4D79-9EBA-77A932208083}" type="pres">
      <dgm:prSet presAssocID="{4AA60005-4674-4323-BB7A-AAB2BA8FEDD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1804D1D7-99F7-44BC-A659-121B76B9ABDE}" type="pres">
      <dgm:prSet presAssocID="{4AA60005-4674-4323-BB7A-AAB2BA8FEDDC}" presName="spaceRect" presStyleCnt="0"/>
      <dgm:spPr/>
    </dgm:pt>
    <dgm:pt modelId="{EF8E515F-8458-4E7D-9216-16C17F4AA80A}" type="pres">
      <dgm:prSet presAssocID="{4AA60005-4674-4323-BB7A-AAB2BA8FEDDC}" presName="textRect" presStyleLbl="revTx" presStyleIdx="2" presStyleCnt="5">
        <dgm:presLayoutVars>
          <dgm:chMax val="1"/>
          <dgm:chPref val="1"/>
        </dgm:presLayoutVars>
      </dgm:prSet>
      <dgm:spPr/>
    </dgm:pt>
    <dgm:pt modelId="{86179B63-B768-4004-BF58-FCD066D241DC}" type="pres">
      <dgm:prSet presAssocID="{67B829F2-9C6B-4F7F-B1AE-77BAE072F069}" presName="sibTrans" presStyleCnt="0"/>
      <dgm:spPr/>
    </dgm:pt>
    <dgm:pt modelId="{EA50E7CB-A8D2-40C8-84B3-EEDFB9AEAC6D}" type="pres">
      <dgm:prSet presAssocID="{F8DF1840-3CF6-4530-99E6-ED230967C61C}" presName="compNode" presStyleCnt="0"/>
      <dgm:spPr/>
    </dgm:pt>
    <dgm:pt modelId="{CAD94009-9D73-41D6-8331-470C824B3C73}" type="pres">
      <dgm:prSet presAssocID="{F8DF1840-3CF6-4530-99E6-ED230967C61C}" presName="iconBgRect" presStyleLbl="bgShp" presStyleIdx="3" presStyleCnt="5"/>
      <dgm:spPr>
        <a:prstGeom prst="round2DiagRect">
          <a:avLst>
            <a:gd name="adj1" fmla="val 29727"/>
            <a:gd name="adj2" fmla="val 0"/>
          </a:avLst>
        </a:prstGeom>
      </dgm:spPr>
    </dgm:pt>
    <dgm:pt modelId="{A4BD1E38-E1CF-4DBC-8D40-6F7BBF0F2CEA}" type="pres">
      <dgm:prSet presAssocID="{F8DF1840-3CF6-4530-99E6-ED230967C61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ientist"/>
        </a:ext>
      </dgm:extLst>
    </dgm:pt>
    <dgm:pt modelId="{455AC470-95B3-4633-8094-A245694818DF}" type="pres">
      <dgm:prSet presAssocID="{F8DF1840-3CF6-4530-99E6-ED230967C61C}" presName="spaceRect" presStyleCnt="0"/>
      <dgm:spPr/>
    </dgm:pt>
    <dgm:pt modelId="{9438EE33-F632-49F5-95D8-F678BC0C00FA}" type="pres">
      <dgm:prSet presAssocID="{F8DF1840-3CF6-4530-99E6-ED230967C61C}" presName="textRect" presStyleLbl="revTx" presStyleIdx="3" presStyleCnt="5">
        <dgm:presLayoutVars>
          <dgm:chMax val="1"/>
          <dgm:chPref val="1"/>
        </dgm:presLayoutVars>
      </dgm:prSet>
      <dgm:spPr/>
    </dgm:pt>
    <dgm:pt modelId="{D2288326-9C5F-4E0B-A157-74848634520B}" type="pres">
      <dgm:prSet presAssocID="{282995E1-CC8E-42E1-828E-520E047B9E80}" presName="sibTrans" presStyleCnt="0"/>
      <dgm:spPr/>
    </dgm:pt>
    <dgm:pt modelId="{2C2529FA-F530-439B-9F93-B29FD44DC214}" type="pres">
      <dgm:prSet presAssocID="{1A5EF8CE-F281-46EF-B951-EB6ED6E5D388}" presName="compNode" presStyleCnt="0"/>
      <dgm:spPr/>
    </dgm:pt>
    <dgm:pt modelId="{ACF6F162-A5A9-4CDA-B2D2-CFB26ACFFEEF}" type="pres">
      <dgm:prSet presAssocID="{1A5EF8CE-F281-46EF-B951-EB6ED6E5D388}" presName="iconBgRect" presStyleLbl="bgShp" presStyleIdx="4" presStyleCnt="5"/>
      <dgm:spPr>
        <a:prstGeom prst="round2DiagRect">
          <a:avLst>
            <a:gd name="adj1" fmla="val 29727"/>
            <a:gd name="adj2" fmla="val 0"/>
          </a:avLst>
        </a:prstGeom>
      </dgm:spPr>
    </dgm:pt>
    <dgm:pt modelId="{0DA745FF-C984-4CF0-BF29-32781447B1EA}" type="pres">
      <dgm:prSet presAssocID="{1A5EF8CE-F281-46EF-B951-EB6ED6E5D38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ierarchy"/>
        </a:ext>
      </dgm:extLst>
    </dgm:pt>
    <dgm:pt modelId="{C905740C-DA21-4E41-90A7-49D04BF32084}" type="pres">
      <dgm:prSet presAssocID="{1A5EF8CE-F281-46EF-B951-EB6ED6E5D388}" presName="spaceRect" presStyleCnt="0"/>
      <dgm:spPr/>
    </dgm:pt>
    <dgm:pt modelId="{BAD31360-718E-4969-8D79-43A26D6F7483}" type="pres">
      <dgm:prSet presAssocID="{1A5EF8CE-F281-46EF-B951-EB6ED6E5D388}" presName="textRect" presStyleLbl="revTx" presStyleIdx="4" presStyleCnt="5">
        <dgm:presLayoutVars>
          <dgm:chMax val="1"/>
          <dgm:chPref val="1"/>
        </dgm:presLayoutVars>
      </dgm:prSet>
      <dgm:spPr/>
    </dgm:pt>
  </dgm:ptLst>
  <dgm:cxnLst>
    <dgm:cxn modelId="{218D2603-5BE1-3D4D-8579-D70E4CE1741E}" type="presOf" srcId="{1A5EF8CE-F281-46EF-B951-EB6ED6E5D388}" destId="{BAD31360-718E-4969-8D79-43A26D6F7483}" srcOrd="0" destOrd="0" presId="urn:microsoft.com/office/officeart/2018/5/layout/IconLeafLabelList"/>
    <dgm:cxn modelId="{E7DF730E-678F-421D-AE74-50503AB9973F}" srcId="{AC1702AA-B11C-42EB-AA2D-639A0DA09D2C}" destId="{6D1170FC-BCE8-45E5-96C9-C6DF63F36374}" srcOrd="0" destOrd="0" parTransId="{D3979298-728F-45B2-9C41-BD5360E24E26}" sibTransId="{106B02E8-110A-4E3B-93B5-A6C539414316}"/>
    <dgm:cxn modelId="{8887A90F-9050-D543-A0EA-756BFEE0BCC3}" type="presOf" srcId="{6D1170FC-BCE8-45E5-96C9-C6DF63F36374}" destId="{00E41858-ACBA-42D4-AA12-4168A249DDD5}" srcOrd="0" destOrd="0" presId="urn:microsoft.com/office/officeart/2018/5/layout/IconLeafLabelList"/>
    <dgm:cxn modelId="{805AD230-5D0C-4C6E-900A-AD0C367EF6FB}" srcId="{AC1702AA-B11C-42EB-AA2D-639A0DA09D2C}" destId="{1A5EF8CE-F281-46EF-B951-EB6ED6E5D388}" srcOrd="4" destOrd="0" parTransId="{36349DD2-311D-4523-B982-E31DAF5997C9}" sibTransId="{CA2077A8-93ED-4A0A-9917-D63BEEFA6F33}"/>
    <dgm:cxn modelId="{19A63C48-9C06-46DB-97D0-22A170DF353C}" srcId="{AC1702AA-B11C-42EB-AA2D-639A0DA09D2C}" destId="{E76C9FEC-4778-4DF1-B9BE-FEC3ED4C8468}" srcOrd="1" destOrd="0" parTransId="{5AA822DA-6888-4B2C-9041-014543167740}" sibTransId="{7D721D29-AD67-4AC3-89AE-F04370B4E3AA}"/>
    <dgm:cxn modelId="{788B205E-93B5-CA40-AD27-3AC3B1B912B8}" type="presOf" srcId="{AC1702AA-B11C-42EB-AA2D-639A0DA09D2C}" destId="{086C3CD9-1CC2-4CCA-A989-D4A59D063386}" srcOrd="0" destOrd="0" presId="urn:microsoft.com/office/officeart/2018/5/layout/IconLeafLabelList"/>
    <dgm:cxn modelId="{34F020A1-4A0D-D04F-B010-9E600B6A8D0B}" type="presOf" srcId="{E76C9FEC-4778-4DF1-B9BE-FEC3ED4C8468}" destId="{F66571E1-D9E4-4FD3-98BF-F52FE77E07A0}" srcOrd="0" destOrd="0" presId="urn:microsoft.com/office/officeart/2018/5/layout/IconLeafLabelList"/>
    <dgm:cxn modelId="{99D746B8-6B44-489D-AD6B-BB64503A9115}" srcId="{AC1702AA-B11C-42EB-AA2D-639A0DA09D2C}" destId="{F8DF1840-3CF6-4530-99E6-ED230967C61C}" srcOrd="3" destOrd="0" parTransId="{3B32E14C-A2E3-40BD-B4A7-D3B43E6047F7}" sibTransId="{282995E1-CC8E-42E1-828E-520E047B9E80}"/>
    <dgm:cxn modelId="{06F015C1-F680-EF4F-A52D-3BCA86C27658}" type="presOf" srcId="{4AA60005-4674-4323-BB7A-AAB2BA8FEDDC}" destId="{EF8E515F-8458-4E7D-9216-16C17F4AA80A}" srcOrd="0" destOrd="0" presId="urn:microsoft.com/office/officeart/2018/5/layout/IconLeafLabelList"/>
    <dgm:cxn modelId="{DA0B5ED2-C3E9-4CA0-975C-26296F07E9B0}" srcId="{AC1702AA-B11C-42EB-AA2D-639A0DA09D2C}" destId="{4AA60005-4674-4323-BB7A-AAB2BA8FEDDC}" srcOrd="2" destOrd="0" parTransId="{3260EED7-D272-4964-B14C-6E949051FE17}" sibTransId="{67B829F2-9C6B-4F7F-B1AE-77BAE072F069}"/>
    <dgm:cxn modelId="{BEEC7AFF-4C61-824D-9EE7-D90F1CF45FE3}" type="presOf" srcId="{F8DF1840-3CF6-4530-99E6-ED230967C61C}" destId="{9438EE33-F632-49F5-95D8-F678BC0C00FA}" srcOrd="0" destOrd="0" presId="urn:microsoft.com/office/officeart/2018/5/layout/IconLeafLabelList"/>
    <dgm:cxn modelId="{10442356-B96A-E948-B87B-BB1263944D35}" type="presParOf" srcId="{086C3CD9-1CC2-4CCA-A989-D4A59D063386}" destId="{D8D2E3BC-FB4F-4F62-80D1-06AC14A4C6EB}" srcOrd="0" destOrd="0" presId="urn:microsoft.com/office/officeart/2018/5/layout/IconLeafLabelList"/>
    <dgm:cxn modelId="{92DAEAEA-C277-0043-BF0E-78EA31396F37}" type="presParOf" srcId="{D8D2E3BC-FB4F-4F62-80D1-06AC14A4C6EB}" destId="{82D562AB-3088-4901-9504-179CC1416BD6}" srcOrd="0" destOrd="0" presId="urn:microsoft.com/office/officeart/2018/5/layout/IconLeafLabelList"/>
    <dgm:cxn modelId="{0AA8B8F2-F349-2A4D-AF90-06D3B62B7244}" type="presParOf" srcId="{D8D2E3BC-FB4F-4F62-80D1-06AC14A4C6EB}" destId="{8ACF301C-1E5D-4A3D-8F4C-0CAF7602C01F}" srcOrd="1" destOrd="0" presId="urn:microsoft.com/office/officeart/2018/5/layout/IconLeafLabelList"/>
    <dgm:cxn modelId="{60242B6A-1DFE-3E4D-A5F4-14697C3F4DF0}" type="presParOf" srcId="{D8D2E3BC-FB4F-4F62-80D1-06AC14A4C6EB}" destId="{4654F921-B0FF-4F44-BF16-DABD2EA04C59}" srcOrd="2" destOrd="0" presId="urn:microsoft.com/office/officeart/2018/5/layout/IconLeafLabelList"/>
    <dgm:cxn modelId="{7085BF81-756D-5440-A9E3-B50FA3BA11AD}" type="presParOf" srcId="{D8D2E3BC-FB4F-4F62-80D1-06AC14A4C6EB}" destId="{00E41858-ACBA-42D4-AA12-4168A249DDD5}" srcOrd="3" destOrd="0" presId="urn:microsoft.com/office/officeart/2018/5/layout/IconLeafLabelList"/>
    <dgm:cxn modelId="{07A008F5-FECC-3B48-80A2-6E3CEB3D34B6}" type="presParOf" srcId="{086C3CD9-1CC2-4CCA-A989-D4A59D063386}" destId="{2C344232-A335-4D79-BBD7-C1A9D9157E0F}" srcOrd="1" destOrd="0" presId="urn:microsoft.com/office/officeart/2018/5/layout/IconLeafLabelList"/>
    <dgm:cxn modelId="{0A11B973-F852-8E41-BC7B-F5E139B3B4D5}" type="presParOf" srcId="{086C3CD9-1CC2-4CCA-A989-D4A59D063386}" destId="{9169BEEC-0545-4580-930F-9BE08A8FEC5F}" srcOrd="2" destOrd="0" presId="urn:microsoft.com/office/officeart/2018/5/layout/IconLeafLabelList"/>
    <dgm:cxn modelId="{472AE8E2-410D-B74E-8EFF-6F273AF64A35}" type="presParOf" srcId="{9169BEEC-0545-4580-930F-9BE08A8FEC5F}" destId="{0484026A-BF47-4B1C-9341-9A0CED91BB31}" srcOrd="0" destOrd="0" presId="urn:microsoft.com/office/officeart/2018/5/layout/IconLeafLabelList"/>
    <dgm:cxn modelId="{0EBB15A2-26C5-7E41-B482-27AED8DA04CE}" type="presParOf" srcId="{9169BEEC-0545-4580-930F-9BE08A8FEC5F}" destId="{23F36039-63ED-4A4E-99A3-3783DE771D7F}" srcOrd="1" destOrd="0" presId="urn:microsoft.com/office/officeart/2018/5/layout/IconLeafLabelList"/>
    <dgm:cxn modelId="{B18F4356-605F-4C4F-9718-DF2753D769DD}" type="presParOf" srcId="{9169BEEC-0545-4580-930F-9BE08A8FEC5F}" destId="{4FD25D5C-534B-4247-97EE-8EA5210B49AB}" srcOrd="2" destOrd="0" presId="urn:microsoft.com/office/officeart/2018/5/layout/IconLeafLabelList"/>
    <dgm:cxn modelId="{1953A4E7-2DA7-7442-B3CA-F4CDB436D462}" type="presParOf" srcId="{9169BEEC-0545-4580-930F-9BE08A8FEC5F}" destId="{F66571E1-D9E4-4FD3-98BF-F52FE77E07A0}" srcOrd="3" destOrd="0" presId="urn:microsoft.com/office/officeart/2018/5/layout/IconLeafLabelList"/>
    <dgm:cxn modelId="{976E1D91-093D-B948-B677-0613C75DD083}" type="presParOf" srcId="{086C3CD9-1CC2-4CCA-A989-D4A59D063386}" destId="{1BD8D450-A5E5-4679-9BBF-6D8D15B21C0E}" srcOrd="3" destOrd="0" presId="urn:microsoft.com/office/officeart/2018/5/layout/IconLeafLabelList"/>
    <dgm:cxn modelId="{A392539F-BEDD-F148-9B2A-CE3439C1F53F}" type="presParOf" srcId="{086C3CD9-1CC2-4CCA-A989-D4A59D063386}" destId="{5EFFCEA1-B587-4371-9CCF-F7F35DD50D43}" srcOrd="4" destOrd="0" presId="urn:microsoft.com/office/officeart/2018/5/layout/IconLeafLabelList"/>
    <dgm:cxn modelId="{6BD93F70-6163-0541-9056-33EA7B0CBC1E}" type="presParOf" srcId="{5EFFCEA1-B587-4371-9CCF-F7F35DD50D43}" destId="{5C0B3338-1F18-4531-B5B0-EA9C9E9194E0}" srcOrd="0" destOrd="0" presId="urn:microsoft.com/office/officeart/2018/5/layout/IconLeafLabelList"/>
    <dgm:cxn modelId="{547F543C-B944-1C42-9E48-27C4BE34BBA2}" type="presParOf" srcId="{5EFFCEA1-B587-4371-9CCF-F7F35DD50D43}" destId="{3CEB46B4-C765-4D79-9EBA-77A932208083}" srcOrd="1" destOrd="0" presId="urn:microsoft.com/office/officeart/2018/5/layout/IconLeafLabelList"/>
    <dgm:cxn modelId="{E40733DC-0CDB-1949-9C78-A2DA09ADA8C9}" type="presParOf" srcId="{5EFFCEA1-B587-4371-9CCF-F7F35DD50D43}" destId="{1804D1D7-99F7-44BC-A659-121B76B9ABDE}" srcOrd="2" destOrd="0" presId="urn:microsoft.com/office/officeart/2018/5/layout/IconLeafLabelList"/>
    <dgm:cxn modelId="{48B7BE75-27AD-0E40-B865-B9AB512CF46E}" type="presParOf" srcId="{5EFFCEA1-B587-4371-9CCF-F7F35DD50D43}" destId="{EF8E515F-8458-4E7D-9216-16C17F4AA80A}" srcOrd="3" destOrd="0" presId="urn:microsoft.com/office/officeart/2018/5/layout/IconLeafLabelList"/>
    <dgm:cxn modelId="{C669584D-2311-1349-8FB2-5D6C073C89F0}" type="presParOf" srcId="{086C3CD9-1CC2-4CCA-A989-D4A59D063386}" destId="{86179B63-B768-4004-BF58-FCD066D241DC}" srcOrd="5" destOrd="0" presId="urn:microsoft.com/office/officeart/2018/5/layout/IconLeafLabelList"/>
    <dgm:cxn modelId="{637D5FBC-1FDE-9249-92B0-050DA8A85B11}" type="presParOf" srcId="{086C3CD9-1CC2-4CCA-A989-D4A59D063386}" destId="{EA50E7CB-A8D2-40C8-84B3-EEDFB9AEAC6D}" srcOrd="6" destOrd="0" presId="urn:microsoft.com/office/officeart/2018/5/layout/IconLeafLabelList"/>
    <dgm:cxn modelId="{24C3DB37-0574-9949-AC10-B39B77EEA4D7}" type="presParOf" srcId="{EA50E7CB-A8D2-40C8-84B3-EEDFB9AEAC6D}" destId="{CAD94009-9D73-41D6-8331-470C824B3C73}" srcOrd="0" destOrd="0" presId="urn:microsoft.com/office/officeart/2018/5/layout/IconLeafLabelList"/>
    <dgm:cxn modelId="{CF102CCE-37D7-984F-BA14-0070686C491E}" type="presParOf" srcId="{EA50E7CB-A8D2-40C8-84B3-EEDFB9AEAC6D}" destId="{A4BD1E38-E1CF-4DBC-8D40-6F7BBF0F2CEA}" srcOrd="1" destOrd="0" presId="urn:microsoft.com/office/officeart/2018/5/layout/IconLeafLabelList"/>
    <dgm:cxn modelId="{335B5905-A0B7-F446-B4CC-AAFB439AE2F3}" type="presParOf" srcId="{EA50E7CB-A8D2-40C8-84B3-EEDFB9AEAC6D}" destId="{455AC470-95B3-4633-8094-A245694818DF}" srcOrd="2" destOrd="0" presId="urn:microsoft.com/office/officeart/2018/5/layout/IconLeafLabelList"/>
    <dgm:cxn modelId="{2A40E9EB-D65D-4148-A6A2-EE403B2A25EB}" type="presParOf" srcId="{EA50E7CB-A8D2-40C8-84B3-EEDFB9AEAC6D}" destId="{9438EE33-F632-49F5-95D8-F678BC0C00FA}" srcOrd="3" destOrd="0" presId="urn:microsoft.com/office/officeart/2018/5/layout/IconLeafLabelList"/>
    <dgm:cxn modelId="{33D55C2C-BBFA-AB4B-A2C9-02C0053456C2}" type="presParOf" srcId="{086C3CD9-1CC2-4CCA-A989-D4A59D063386}" destId="{D2288326-9C5F-4E0B-A157-74848634520B}" srcOrd="7" destOrd="0" presId="urn:microsoft.com/office/officeart/2018/5/layout/IconLeafLabelList"/>
    <dgm:cxn modelId="{C12BA906-D957-F843-9C6A-1F5EDC63EFD5}" type="presParOf" srcId="{086C3CD9-1CC2-4CCA-A989-D4A59D063386}" destId="{2C2529FA-F530-439B-9F93-B29FD44DC214}" srcOrd="8" destOrd="0" presId="urn:microsoft.com/office/officeart/2018/5/layout/IconLeafLabelList"/>
    <dgm:cxn modelId="{3F0A16DC-452E-FD44-8E53-ACF0065E5C71}" type="presParOf" srcId="{2C2529FA-F530-439B-9F93-B29FD44DC214}" destId="{ACF6F162-A5A9-4CDA-B2D2-CFB26ACFFEEF}" srcOrd="0" destOrd="0" presId="urn:microsoft.com/office/officeart/2018/5/layout/IconLeafLabelList"/>
    <dgm:cxn modelId="{1B2118F3-615A-5746-B6D3-68F2B8002DF6}" type="presParOf" srcId="{2C2529FA-F530-439B-9F93-B29FD44DC214}" destId="{0DA745FF-C984-4CF0-BF29-32781447B1EA}" srcOrd="1" destOrd="0" presId="urn:microsoft.com/office/officeart/2018/5/layout/IconLeafLabelList"/>
    <dgm:cxn modelId="{5596C73F-913B-CE4B-B0C3-42DF13D4D8B0}" type="presParOf" srcId="{2C2529FA-F530-439B-9F93-B29FD44DC214}" destId="{C905740C-DA21-4E41-90A7-49D04BF32084}" srcOrd="2" destOrd="0" presId="urn:microsoft.com/office/officeart/2018/5/layout/IconLeafLabelList"/>
    <dgm:cxn modelId="{3142B5EE-56E2-364F-A841-6AB618041040}" type="presParOf" srcId="{2C2529FA-F530-439B-9F93-B29FD44DC214}" destId="{BAD31360-718E-4969-8D79-43A26D6F7483}"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6B2B0DBD-3842-47AA-8C30-B5A61E5F3C2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E7C7626-3E3F-4277-A3F0-78222FB4FE1A}">
      <dgm:prSet/>
      <dgm:spPr/>
      <dgm:t>
        <a:bodyPr/>
        <a:lstStyle/>
        <a:p>
          <a:pPr>
            <a:lnSpc>
              <a:spcPct val="100000"/>
            </a:lnSpc>
            <a:defRPr cap="all"/>
          </a:pPr>
          <a:r>
            <a:rPr lang="en-US" dirty="0"/>
            <a:t>Invest in people &amp; Automation</a:t>
          </a:r>
        </a:p>
      </dgm:t>
    </dgm:pt>
    <dgm:pt modelId="{144A34A8-3E7F-4E04-8D85-2BE989CF55EF}" type="parTrans" cxnId="{0DAE4E7A-0B40-4037-8D11-8DD37523FB00}">
      <dgm:prSet/>
      <dgm:spPr/>
      <dgm:t>
        <a:bodyPr/>
        <a:lstStyle/>
        <a:p>
          <a:endParaRPr lang="en-US"/>
        </a:p>
      </dgm:t>
    </dgm:pt>
    <dgm:pt modelId="{829369AE-6CC2-4CF7-85EA-4BFF835CE92C}" type="sibTrans" cxnId="{0DAE4E7A-0B40-4037-8D11-8DD37523FB00}">
      <dgm:prSet/>
      <dgm:spPr/>
      <dgm:t>
        <a:bodyPr/>
        <a:lstStyle/>
        <a:p>
          <a:pPr>
            <a:lnSpc>
              <a:spcPct val="100000"/>
            </a:lnSpc>
          </a:pPr>
          <a:endParaRPr lang="en-US"/>
        </a:p>
      </dgm:t>
    </dgm:pt>
    <dgm:pt modelId="{BDB8D55A-DE37-4F15-9A97-FF52BC7409AA}">
      <dgm:prSet/>
      <dgm:spPr/>
      <dgm:t>
        <a:bodyPr/>
        <a:lstStyle/>
        <a:p>
          <a:pPr>
            <a:lnSpc>
              <a:spcPct val="100000"/>
            </a:lnSpc>
            <a:defRPr cap="all"/>
          </a:pPr>
          <a:r>
            <a:rPr lang="de-DE" dirty="0" err="1"/>
            <a:t>choose</a:t>
          </a:r>
          <a:r>
            <a:rPr lang="de-DE" dirty="0"/>
            <a:t> </a:t>
          </a:r>
          <a:r>
            <a:rPr lang="de-DE" dirty="0" err="1"/>
            <a:t>your</a:t>
          </a:r>
          <a:r>
            <a:rPr lang="de-DE" dirty="0"/>
            <a:t> </a:t>
          </a:r>
          <a:r>
            <a:rPr lang="de-DE" dirty="0" err="1"/>
            <a:t>tools</a:t>
          </a:r>
          <a:r>
            <a:rPr lang="de-DE" dirty="0"/>
            <a:t> </a:t>
          </a:r>
          <a:r>
            <a:rPr lang="de-DE" dirty="0" err="1"/>
            <a:t>wisely</a:t>
          </a:r>
          <a:r>
            <a:rPr lang="de-DE" dirty="0"/>
            <a:t>. </a:t>
          </a:r>
          <a:r>
            <a:rPr lang="de-DE" dirty="0" err="1"/>
            <a:t>going</a:t>
          </a:r>
          <a:r>
            <a:rPr lang="de-DE" dirty="0"/>
            <a:t> </a:t>
          </a:r>
          <a:r>
            <a:rPr lang="de-DE" dirty="0" err="1"/>
            <a:t>distributed</a:t>
          </a:r>
          <a:r>
            <a:rPr lang="de-DE" dirty="0"/>
            <a:t> </a:t>
          </a:r>
          <a:r>
            <a:rPr lang="de-DE" dirty="0" err="1"/>
            <a:t>should</a:t>
          </a:r>
          <a:r>
            <a:rPr lang="de-DE" dirty="0"/>
            <a:t> not </a:t>
          </a:r>
          <a:r>
            <a:rPr lang="de-DE" dirty="0" err="1"/>
            <a:t>be</a:t>
          </a:r>
          <a:r>
            <a:rPr lang="de-DE" dirty="0"/>
            <a:t> </a:t>
          </a:r>
          <a:r>
            <a:rPr lang="de-DE" dirty="0" err="1"/>
            <a:t>the</a:t>
          </a:r>
          <a:r>
            <a:rPr lang="de-DE" dirty="0"/>
            <a:t> </a:t>
          </a:r>
          <a:r>
            <a:rPr lang="de-DE" dirty="0" err="1"/>
            <a:t>first</a:t>
          </a:r>
          <a:r>
            <a:rPr lang="de-DE" dirty="0"/>
            <a:t> </a:t>
          </a:r>
          <a:r>
            <a:rPr lang="de-DE" dirty="0" err="1"/>
            <a:t>option</a:t>
          </a:r>
          <a:r>
            <a:rPr lang="de-DE" dirty="0"/>
            <a:t>.</a:t>
          </a:r>
          <a:endParaRPr lang="en-US" dirty="0"/>
        </a:p>
      </dgm:t>
    </dgm:pt>
    <dgm:pt modelId="{583147AA-E887-4D49-8188-7356E3C5C59A}" type="parTrans" cxnId="{454937D5-7F4B-498B-AD5F-97EDABF6E601}">
      <dgm:prSet/>
      <dgm:spPr/>
      <dgm:t>
        <a:bodyPr/>
        <a:lstStyle/>
        <a:p>
          <a:endParaRPr lang="en-US"/>
        </a:p>
      </dgm:t>
    </dgm:pt>
    <dgm:pt modelId="{B23BF7A9-5004-4605-857D-44767933AFED}" type="sibTrans" cxnId="{454937D5-7F4B-498B-AD5F-97EDABF6E601}">
      <dgm:prSet/>
      <dgm:spPr/>
      <dgm:t>
        <a:bodyPr/>
        <a:lstStyle/>
        <a:p>
          <a:endParaRPr lang="en-US"/>
        </a:p>
      </dgm:t>
    </dgm:pt>
    <dgm:pt modelId="{BCA76453-B9C6-4D7B-A74D-B97F57B4CED5}" type="pres">
      <dgm:prSet presAssocID="{6B2B0DBD-3842-47AA-8C30-B5A61E5F3C2A}" presName="root" presStyleCnt="0">
        <dgm:presLayoutVars>
          <dgm:dir/>
          <dgm:resizeHandles val="exact"/>
        </dgm:presLayoutVars>
      </dgm:prSet>
      <dgm:spPr/>
    </dgm:pt>
    <dgm:pt modelId="{2E8CB9C9-95E2-4FC4-A7A4-9F9B2A17C7A3}" type="pres">
      <dgm:prSet presAssocID="{2E7C7626-3E3F-4277-A3F0-78222FB4FE1A}" presName="compNode" presStyleCnt="0"/>
      <dgm:spPr/>
    </dgm:pt>
    <dgm:pt modelId="{A4AE2407-C241-4EE2-94EE-03DFD28EE123}" type="pres">
      <dgm:prSet presAssocID="{2E7C7626-3E3F-4277-A3F0-78222FB4FE1A}" presName="iconBgRect" presStyleLbl="bgShp" presStyleIdx="0" presStyleCnt="2"/>
      <dgm:spPr>
        <a:prstGeom prst="round2DiagRect">
          <a:avLst>
            <a:gd name="adj1" fmla="val 29727"/>
            <a:gd name="adj2" fmla="val 0"/>
          </a:avLst>
        </a:prstGeom>
      </dgm:spPr>
    </dgm:pt>
    <dgm:pt modelId="{E81D0FD1-FCDC-49EE-BFC9-78EF4A50218C}" type="pres">
      <dgm:prSet presAssocID="{2E7C7626-3E3F-4277-A3F0-78222FB4FE1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r"/>
        </a:ext>
      </dgm:extLst>
    </dgm:pt>
    <dgm:pt modelId="{AD3BD265-E65C-45BD-BEDF-F75651DA1A16}" type="pres">
      <dgm:prSet presAssocID="{2E7C7626-3E3F-4277-A3F0-78222FB4FE1A}" presName="spaceRect" presStyleCnt="0"/>
      <dgm:spPr/>
    </dgm:pt>
    <dgm:pt modelId="{07F5E1E8-1B02-498F-9E06-BC8DBB035AF1}" type="pres">
      <dgm:prSet presAssocID="{2E7C7626-3E3F-4277-A3F0-78222FB4FE1A}" presName="textRect" presStyleLbl="revTx" presStyleIdx="0" presStyleCnt="2">
        <dgm:presLayoutVars>
          <dgm:chMax val="1"/>
          <dgm:chPref val="1"/>
        </dgm:presLayoutVars>
      </dgm:prSet>
      <dgm:spPr/>
    </dgm:pt>
    <dgm:pt modelId="{0F170019-F41A-4AC2-94C7-FBDA5C4DCB4F}" type="pres">
      <dgm:prSet presAssocID="{829369AE-6CC2-4CF7-85EA-4BFF835CE92C}" presName="sibTrans" presStyleCnt="0"/>
      <dgm:spPr/>
    </dgm:pt>
    <dgm:pt modelId="{ECE3064C-D086-4540-8473-0628DD7C45F2}" type="pres">
      <dgm:prSet presAssocID="{BDB8D55A-DE37-4F15-9A97-FF52BC7409AA}" presName="compNode" presStyleCnt="0"/>
      <dgm:spPr/>
    </dgm:pt>
    <dgm:pt modelId="{A6DD9640-BD97-4BD6-9D17-477C882318D8}" type="pres">
      <dgm:prSet presAssocID="{BDB8D55A-DE37-4F15-9A97-FF52BC7409AA}" presName="iconBgRect" presStyleLbl="bgShp" presStyleIdx="1" presStyleCnt="2"/>
      <dgm:spPr>
        <a:prstGeom prst="round2DiagRect">
          <a:avLst>
            <a:gd name="adj1" fmla="val 29727"/>
            <a:gd name="adj2" fmla="val 0"/>
          </a:avLst>
        </a:prstGeom>
      </dgm:spPr>
    </dgm:pt>
    <dgm:pt modelId="{50DCF521-3241-4DB7-8EFD-32B82C378934}" type="pres">
      <dgm:prSet presAssocID="{BDB8D55A-DE37-4F15-9A97-FF52BC7409A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ools"/>
        </a:ext>
      </dgm:extLst>
    </dgm:pt>
    <dgm:pt modelId="{34DD2A35-0BBF-48E7-BB20-3FA44B683F44}" type="pres">
      <dgm:prSet presAssocID="{BDB8D55A-DE37-4F15-9A97-FF52BC7409AA}" presName="spaceRect" presStyleCnt="0"/>
      <dgm:spPr/>
    </dgm:pt>
    <dgm:pt modelId="{66296A13-1D97-4196-9675-4E4CB034B656}" type="pres">
      <dgm:prSet presAssocID="{BDB8D55A-DE37-4F15-9A97-FF52BC7409AA}" presName="textRect" presStyleLbl="revTx" presStyleIdx="1" presStyleCnt="2">
        <dgm:presLayoutVars>
          <dgm:chMax val="1"/>
          <dgm:chPref val="1"/>
        </dgm:presLayoutVars>
      </dgm:prSet>
      <dgm:spPr/>
    </dgm:pt>
  </dgm:ptLst>
  <dgm:cxnLst>
    <dgm:cxn modelId="{0DAE4E7A-0B40-4037-8D11-8DD37523FB00}" srcId="{6B2B0DBD-3842-47AA-8C30-B5A61E5F3C2A}" destId="{2E7C7626-3E3F-4277-A3F0-78222FB4FE1A}" srcOrd="0" destOrd="0" parTransId="{144A34A8-3E7F-4E04-8D85-2BE989CF55EF}" sibTransId="{829369AE-6CC2-4CF7-85EA-4BFF835CE92C}"/>
    <dgm:cxn modelId="{2545C5C0-9261-3F44-8764-A89E061E29D4}" type="presOf" srcId="{6B2B0DBD-3842-47AA-8C30-B5A61E5F3C2A}" destId="{BCA76453-B9C6-4D7B-A74D-B97F57B4CED5}" srcOrd="0" destOrd="0" presId="urn:microsoft.com/office/officeart/2018/5/layout/IconLeafLabelList"/>
    <dgm:cxn modelId="{454937D5-7F4B-498B-AD5F-97EDABF6E601}" srcId="{6B2B0DBD-3842-47AA-8C30-B5A61E5F3C2A}" destId="{BDB8D55A-DE37-4F15-9A97-FF52BC7409AA}" srcOrd="1" destOrd="0" parTransId="{583147AA-E887-4D49-8188-7356E3C5C59A}" sibTransId="{B23BF7A9-5004-4605-857D-44767933AFED}"/>
    <dgm:cxn modelId="{5752D6D5-4F6D-CB46-855F-3086D05DA5C8}" type="presOf" srcId="{BDB8D55A-DE37-4F15-9A97-FF52BC7409AA}" destId="{66296A13-1D97-4196-9675-4E4CB034B656}" srcOrd="0" destOrd="0" presId="urn:microsoft.com/office/officeart/2018/5/layout/IconLeafLabelList"/>
    <dgm:cxn modelId="{3A0F27E0-A869-404B-8A4A-63AF7161CE28}" type="presOf" srcId="{2E7C7626-3E3F-4277-A3F0-78222FB4FE1A}" destId="{07F5E1E8-1B02-498F-9E06-BC8DBB035AF1}" srcOrd="0" destOrd="0" presId="urn:microsoft.com/office/officeart/2018/5/layout/IconLeafLabelList"/>
    <dgm:cxn modelId="{9E6A440D-EDB8-2549-AED0-79DDAF1122F0}" type="presParOf" srcId="{BCA76453-B9C6-4D7B-A74D-B97F57B4CED5}" destId="{2E8CB9C9-95E2-4FC4-A7A4-9F9B2A17C7A3}" srcOrd="0" destOrd="0" presId="urn:microsoft.com/office/officeart/2018/5/layout/IconLeafLabelList"/>
    <dgm:cxn modelId="{9F24C50A-1A57-4B42-8E82-95929866BE2D}" type="presParOf" srcId="{2E8CB9C9-95E2-4FC4-A7A4-9F9B2A17C7A3}" destId="{A4AE2407-C241-4EE2-94EE-03DFD28EE123}" srcOrd="0" destOrd="0" presId="urn:microsoft.com/office/officeart/2018/5/layout/IconLeafLabelList"/>
    <dgm:cxn modelId="{4B984952-8BC4-0D43-B364-924F225C1C91}" type="presParOf" srcId="{2E8CB9C9-95E2-4FC4-A7A4-9F9B2A17C7A3}" destId="{E81D0FD1-FCDC-49EE-BFC9-78EF4A50218C}" srcOrd="1" destOrd="0" presId="urn:microsoft.com/office/officeart/2018/5/layout/IconLeafLabelList"/>
    <dgm:cxn modelId="{393EF52C-C7B4-5348-8B50-0375235702CD}" type="presParOf" srcId="{2E8CB9C9-95E2-4FC4-A7A4-9F9B2A17C7A3}" destId="{AD3BD265-E65C-45BD-BEDF-F75651DA1A16}" srcOrd="2" destOrd="0" presId="urn:microsoft.com/office/officeart/2018/5/layout/IconLeafLabelList"/>
    <dgm:cxn modelId="{5FBE98B5-8B19-0547-9036-B6D78A65FBBA}" type="presParOf" srcId="{2E8CB9C9-95E2-4FC4-A7A4-9F9B2A17C7A3}" destId="{07F5E1E8-1B02-498F-9E06-BC8DBB035AF1}" srcOrd="3" destOrd="0" presId="urn:microsoft.com/office/officeart/2018/5/layout/IconLeafLabelList"/>
    <dgm:cxn modelId="{D6ACF2BE-2B0C-8145-9E05-DCA6B4CA3648}" type="presParOf" srcId="{BCA76453-B9C6-4D7B-A74D-B97F57B4CED5}" destId="{0F170019-F41A-4AC2-94C7-FBDA5C4DCB4F}" srcOrd="1" destOrd="0" presId="urn:microsoft.com/office/officeart/2018/5/layout/IconLeafLabelList"/>
    <dgm:cxn modelId="{91B7CCAC-C5D1-7A49-BD40-AE4B11B002FD}" type="presParOf" srcId="{BCA76453-B9C6-4D7B-A74D-B97F57B4CED5}" destId="{ECE3064C-D086-4540-8473-0628DD7C45F2}" srcOrd="2" destOrd="0" presId="urn:microsoft.com/office/officeart/2018/5/layout/IconLeafLabelList"/>
    <dgm:cxn modelId="{31B11649-3DEC-AA46-BF78-35F7DB111472}" type="presParOf" srcId="{ECE3064C-D086-4540-8473-0628DD7C45F2}" destId="{A6DD9640-BD97-4BD6-9D17-477C882318D8}" srcOrd="0" destOrd="0" presId="urn:microsoft.com/office/officeart/2018/5/layout/IconLeafLabelList"/>
    <dgm:cxn modelId="{922CC46A-392F-F241-A811-5642915996BE}" type="presParOf" srcId="{ECE3064C-D086-4540-8473-0628DD7C45F2}" destId="{50DCF521-3241-4DB7-8EFD-32B82C378934}" srcOrd="1" destOrd="0" presId="urn:microsoft.com/office/officeart/2018/5/layout/IconLeafLabelList"/>
    <dgm:cxn modelId="{6A53B134-2DAC-B54F-9A2D-7A8A6AE7147D}" type="presParOf" srcId="{ECE3064C-D086-4540-8473-0628DD7C45F2}" destId="{34DD2A35-0BBF-48E7-BB20-3FA44B683F44}" srcOrd="2" destOrd="0" presId="urn:microsoft.com/office/officeart/2018/5/layout/IconLeafLabelList"/>
    <dgm:cxn modelId="{00B7E612-2AAB-964F-ABE0-FB3954D9CAA2}" type="presParOf" srcId="{ECE3064C-D086-4540-8473-0628DD7C45F2}" destId="{66296A13-1D97-4196-9675-4E4CB034B656}"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5B7E10AC-6FBE-4B8E-981D-441ABAF5EA61}" type="doc">
      <dgm:prSet loTypeId="urn:microsoft.com/office/officeart/2018/2/layout/IconLabelList" loCatId="icon" qsTypeId="urn:microsoft.com/office/officeart/2005/8/quickstyle/simple1" qsCatId="simple" csTypeId="urn:microsoft.com/office/officeart/2018/5/colors/Iconchunking_neutralbg_accent6_2" csCatId="accent6" phldr="1"/>
      <dgm:spPr/>
      <dgm:t>
        <a:bodyPr/>
        <a:lstStyle/>
        <a:p>
          <a:endParaRPr lang="en-US"/>
        </a:p>
      </dgm:t>
    </dgm:pt>
    <dgm:pt modelId="{9FCE65EB-466F-470F-A66E-F59A20B24015}">
      <dgm:prSet/>
      <dgm:spPr/>
      <dgm:t>
        <a:bodyPr/>
        <a:lstStyle/>
        <a:p>
          <a:pPr>
            <a:lnSpc>
              <a:spcPct val="100000"/>
            </a:lnSpc>
          </a:pPr>
          <a:r>
            <a:rPr lang="de-DE"/>
            <a:t>change data capture (stream)</a:t>
          </a:r>
          <a:endParaRPr lang="en-US"/>
        </a:p>
      </dgm:t>
    </dgm:pt>
    <dgm:pt modelId="{CE72EA9C-17F7-4447-A2CB-E12B215F36B9}" type="parTrans" cxnId="{CC747A2D-5B13-4D67-B3D8-50E83F547A04}">
      <dgm:prSet/>
      <dgm:spPr/>
      <dgm:t>
        <a:bodyPr/>
        <a:lstStyle/>
        <a:p>
          <a:endParaRPr lang="en-US"/>
        </a:p>
      </dgm:t>
    </dgm:pt>
    <dgm:pt modelId="{DE38F9B1-687F-48B8-8406-F34D91489D3E}" type="sibTrans" cxnId="{CC747A2D-5B13-4D67-B3D8-50E83F547A04}">
      <dgm:prSet/>
      <dgm:spPr/>
      <dgm:t>
        <a:bodyPr/>
        <a:lstStyle/>
        <a:p>
          <a:endParaRPr lang="en-US"/>
        </a:p>
      </dgm:t>
    </dgm:pt>
    <dgm:pt modelId="{FCB52FA9-5056-427F-9CAC-8C6C26FDC045}">
      <dgm:prSet/>
      <dgm:spPr/>
      <dgm:t>
        <a:bodyPr/>
        <a:lstStyle/>
        <a:p>
          <a:pPr>
            <a:lnSpc>
              <a:spcPct val="100000"/>
            </a:lnSpc>
          </a:pPr>
          <a:r>
            <a:rPr lang="de-DE"/>
            <a:t>ETL (batch)</a:t>
          </a:r>
          <a:endParaRPr lang="en-US"/>
        </a:p>
      </dgm:t>
    </dgm:pt>
    <dgm:pt modelId="{17C67CC7-4162-47DB-A41D-62D2A13E6F21}" type="parTrans" cxnId="{FB24BBA9-63A6-4F22-A4B9-7D9A85B25BC0}">
      <dgm:prSet/>
      <dgm:spPr/>
      <dgm:t>
        <a:bodyPr/>
        <a:lstStyle/>
        <a:p>
          <a:endParaRPr lang="en-US"/>
        </a:p>
      </dgm:t>
    </dgm:pt>
    <dgm:pt modelId="{6133A8B9-20A0-418F-9DF2-3A61F2A9BECF}" type="sibTrans" cxnId="{FB24BBA9-63A6-4F22-A4B9-7D9A85B25BC0}">
      <dgm:prSet/>
      <dgm:spPr/>
      <dgm:t>
        <a:bodyPr/>
        <a:lstStyle/>
        <a:p>
          <a:endParaRPr lang="en-US"/>
        </a:p>
      </dgm:t>
    </dgm:pt>
    <dgm:pt modelId="{433559DA-732E-4957-A37E-7E0E19C0F063}" type="pres">
      <dgm:prSet presAssocID="{5B7E10AC-6FBE-4B8E-981D-441ABAF5EA61}" presName="root" presStyleCnt="0">
        <dgm:presLayoutVars>
          <dgm:dir/>
          <dgm:resizeHandles val="exact"/>
        </dgm:presLayoutVars>
      </dgm:prSet>
      <dgm:spPr/>
    </dgm:pt>
    <dgm:pt modelId="{E9CF796A-8F8A-4E8D-9E94-97EEA237BE59}" type="pres">
      <dgm:prSet presAssocID="{9FCE65EB-466F-470F-A66E-F59A20B24015}" presName="compNode" presStyleCnt="0"/>
      <dgm:spPr/>
    </dgm:pt>
    <dgm:pt modelId="{E955FDD0-1E38-4CCD-88B7-CACA4E3AC11C}" type="pres">
      <dgm:prSet presAssocID="{9FCE65EB-466F-470F-A66E-F59A20B2401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
        </a:ext>
      </dgm:extLst>
    </dgm:pt>
    <dgm:pt modelId="{C59669F5-1E70-4E51-B29C-D3453206D559}" type="pres">
      <dgm:prSet presAssocID="{9FCE65EB-466F-470F-A66E-F59A20B24015}" presName="spaceRect" presStyleCnt="0"/>
      <dgm:spPr/>
    </dgm:pt>
    <dgm:pt modelId="{0658A206-A248-4089-81CF-6DF96E43CF16}" type="pres">
      <dgm:prSet presAssocID="{9FCE65EB-466F-470F-A66E-F59A20B24015}" presName="textRect" presStyleLbl="revTx" presStyleIdx="0" presStyleCnt="2">
        <dgm:presLayoutVars>
          <dgm:chMax val="1"/>
          <dgm:chPref val="1"/>
        </dgm:presLayoutVars>
      </dgm:prSet>
      <dgm:spPr/>
    </dgm:pt>
    <dgm:pt modelId="{89B94705-5814-4AB6-8071-CA9D646CC8A1}" type="pres">
      <dgm:prSet presAssocID="{DE38F9B1-687F-48B8-8406-F34D91489D3E}" presName="sibTrans" presStyleCnt="0"/>
      <dgm:spPr/>
    </dgm:pt>
    <dgm:pt modelId="{58C169FC-38DE-43CD-8CA5-55A86FE3B3CE}" type="pres">
      <dgm:prSet presAssocID="{FCB52FA9-5056-427F-9CAC-8C6C26FDC045}" presName="compNode" presStyleCnt="0"/>
      <dgm:spPr/>
    </dgm:pt>
    <dgm:pt modelId="{195A7D80-58CD-477B-898F-D00089FC1F27}" type="pres">
      <dgm:prSet presAssocID="{FCB52FA9-5056-427F-9CAC-8C6C26FDC04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lobe3"/>
        </a:ext>
      </dgm:extLst>
    </dgm:pt>
    <dgm:pt modelId="{18A99994-A569-40FD-8B92-7C5995FBA4DA}" type="pres">
      <dgm:prSet presAssocID="{FCB52FA9-5056-427F-9CAC-8C6C26FDC045}" presName="spaceRect" presStyleCnt="0"/>
      <dgm:spPr/>
    </dgm:pt>
    <dgm:pt modelId="{660B2FCA-D088-43CA-B2E0-C7C36F4320A0}" type="pres">
      <dgm:prSet presAssocID="{FCB52FA9-5056-427F-9CAC-8C6C26FDC045}" presName="textRect" presStyleLbl="revTx" presStyleIdx="1" presStyleCnt="2">
        <dgm:presLayoutVars>
          <dgm:chMax val="1"/>
          <dgm:chPref val="1"/>
        </dgm:presLayoutVars>
      </dgm:prSet>
      <dgm:spPr/>
    </dgm:pt>
  </dgm:ptLst>
  <dgm:cxnLst>
    <dgm:cxn modelId="{00640315-CD62-4C59-816F-6EC8349E667D}" type="presOf" srcId="{9FCE65EB-466F-470F-A66E-F59A20B24015}" destId="{0658A206-A248-4089-81CF-6DF96E43CF16}" srcOrd="0" destOrd="0" presId="urn:microsoft.com/office/officeart/2018/2/layout/IconLabelList"/>
    <dgm:cxn modelId="{CC747A2D-5B13-4D67-B3D8-50E83F547A04}" srcId="{5B7E10AC-6FBE-4B8E-981D-441ABAF5EA61}" destId="{9FCE65EB-466F-470F-A66E-F59A20B24015}" srcOrd="0" destOrd="0" parTransId="{CE72EA9C-17F7-4447-A2CB-E12B215F36B9}" sibTransId="{DE38F9B1-687F-48B8-8406-F34D91489D3E}"/>
    <dgm:cxn modelId="{49FBFA46-44A8-4D53-8C0F-E85B2F234947}" type="presOf" srcId="{5B7E10AC-6FBE-4B8E-981D-441ABAF5EA61}" destId="{433559DA-732E-4957-A37E-7E0E19C0F063}" srcOrd="0" destOrd="0" presId="urn:microsoft.com/office/officeart/2018/2/layout/IconLabelList"/>
    <dgm:cxn modelId="{FB24BBA9-63A6-4F22-A4B9-7D9A85B25BC0}" srcId="{5B7E10AC-6FBE-4B8E-981D-441ABAF5EA61}" destId="{FCB52FA9-5056-427F-9CAC-8C6C26FDC045}" srcOrd="1" destOrd="0" parTransId="{17C67CC7-4162-47DB-A41D-62D2A13E6F21}" sibTransId="{6133A8B9-20A0-418F-9DF2-3A61F2A9BECF}"/>
    <dgm:cxn modelId="{8E788CB7-E887-400A-A6D0-58BA809E81FD}" type="presOf" srcId="{FCB52FA9-5056-427F-9CAC-8C6C26FDC045}" destId="{660B2FCA-D088-43CA-B2E0-C7C36F4320A0}" srcOrd="0" destOrd="0" presId="urn:microsoft.com/office/officeart/2018/2/layout/IconLabelList"/>
    <dgm:cxn modelId="{8499EDFE-5EA7-4325-AC3E-0944BDF0D1AA}" type="presParOf" srcId="{433559DA-732E-4957-A37E-7E0E19C0F063}" destId="{E9CF796A-8F8A-4E8D-9E94-97EEA237BE59}" srcOrd="0" destOrd="0" presId="urn:microsoft.com/office/officeart/2018/2/layout/IconLabelList"/>
    <dgm:cxn modelId="{3668146C-6791-4054-A47B-B51F59F486C0}" type="presParOf" srcId="{E9CF796A-8F8A-4E8D-9E94-97EEA237BE59}" destId="{E955FDD0-1E38-4CCD-88B7-CACA4E3AC11C}" srcOrd="0" destOrd="0" presId="urn:microsoft.com/office/officeart/2018/2/layout/IconLabelList"/>
    <dgm:cxn modelId="{965CCB82-C658-4F6E-A3D5-4A8E5583AC67}" type="presParOf" srcId="{E9CF796A-8F8A-4E8D-9E94-97EEA237BE59}" destId="{C59669F5-1E70-4E51-B29C-D3453206D559}" srcOrd="1" destOrd="0" presId="urn:microsoft.com/office/officeart/2018/2/layout/IconLabelList"/>
    <dgm:cxn modelId="{C8A0490C-5488-4148-BFF4-137F91A59B5A}" type="presParOf" srcId="{E9CF796A-8F8A-4E8D-9E94-97EEA237BE59}" destId="{0658A206-A248-4089-81CF-6DF96E43CF16}" srcOrd="2" destOrd="0" presId="urn:microsoft.com/office/officeart/2018/2/layout/IconLabelList"/>
    <dgm:cxn modelId="{6F85C88A-D3F7-44B8-B214-BC3AA9F895E3}" type="presParOf" srcId="{433559DA-732E-4957-A37E-7E0E19C0F063}" destId="{89B94705-5814-4AB6-8071-CA9D646CC8A1}" srcOrd="1" destOrd="0" presId="urn:microsoft.com/office/officeart/2018/2/layout/IconLabelList"/>
    <dgm:cxn modelId="{D76DC887-18BF-460F-9B74-D1E65B35E886}" type="presParOf" srcId="{433559DA-732E-4957-A37E-7E0E19C0F063}" destId="{58C169FC-38DE-43CD-8CA5-55A86FE3B3CE}" srcOrd="2" destOrd="0" presId="urn:microsoft.com/office/officeart/2018/2/layout/IconLabelList"/>
    <dgm:cxn modelId="{1E13660B-D8CA-4565-A2F7-B3C6D0303952}" type="presParOf" srcId="{58C169FC-38DE-43CD-8CA5-55A86FE3B3CE}" destId="{195A7D80-58CD-477B-898F-D00089FC1F27}" srcOrd="0" destOrd="0" presId="urn:microsoft.com/office/officeart/2018/2/layout/IconLabelList"/>
    <dgm:cxn modelId="{D9EA079D-FACC-4F0E-9857-7662D123228B}" type="presParOf" srcId="{58C169FC-38DE-43CD-8CA5-55A86FE3B3CE}" destId="{18A99994-A569-40FD-8B92-7C5995FBA4DA}" srcOrd="1" destOrd="0" presId="urn:microsoft.com/office/officeart/2018/2/layout/IconLabelList"/>
    <dgm:cxn modelId="{60A04E43-25A0-4751-A64B-ADED8A6379E1}" type="presParOf" srcId="{58C169FC-38DE-43CD-8CA5-55A86FE3B3CE}" destId="{660B2FCA-D088-43CA-B2E0-C7C36F4320A0}"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D9670EF-DEC3-47BF-BBAF-2147419024A4}"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0A5A973-15F4-4B3B-9403-6A258C042106}">
      <dgm:prSet/>
      <dgm:spPr/>
      <dgm:t>
        <a:bodyPr/>
        <a:lstStyle/>
        <a:p>
          <a:r>
            <a:rPr lang="en-GB"/>
            <a:t>Structured</a:t>
          </a:r>
          <a:endParaRPr lang="en-US"/>
        </a:p>
      </dgm:t>
    </dgm:pt>
    <dgm:pt modelId="{4BE8DA80-048F-455E-838D-E5066DB1E9E5}" type="parTrans" cxnId="{C4500B9A-BAE4-485A-BF69-77BF45A2A9F2}">
      <dgm:prSet/>
      <dgm:spPr/>
      <dgm:t>
        <a:bodyPr/>
        <a:lstStyle/>
        <a:p>
          <a:endParaRPr lang="en-US"/>
        </a:p>
      </dgm:t>
    </dgm:pt>
    <dgm:pt modelId="{21B0725F-D61B-4678-89BE-F455E04867FA}" type="sibTrans" cxnId="{C4500B9A-BAE4-485A-BF69-77BF45A2A9F2}">
      <dgm:prSet/>
      <dgm:spPr/>
      <dgm:t>
        <a:bodyPr/>
        <a:lstStyle/>
        <a:p>
          <a:endParaRPr lang="en-US"/>
        </a:p>
      </dgm:t>
    </dgm:pt>
    <dgm:pt modelId="{AFA13B35-96E7-4A6B-A665-3EA8D4098F0F}">
      <dgm:prSet/>
      <dgm:spPr/>
      <dgm:t>
        <a:bodyPr/>
        <a:lstStyle/>
        <a:p>
          <a:r>
            <a:rPr lang="en-GB"/>
            <a:t>Unstructured</a:t>
          </a:r>
          <a:endParaRPr lang="en-US"/>
        </a:p>
      </dgm:t>
    </dgm:pt>
    <dgm:pt modelId="{7061D4C3-6359-4060-92A3-9CA0C179EE8D}" type="parTrans" cxnId="{D60F1FDE-F368-4716-85B5-85AFBF9C468E}">
      <dgm:prSet/>
      <dgm:spPr/>
      <dgm:t>
        <a:bodyPr/>
        <a:lstStyle/>
        <a:p>
          <a:endParaRPr lang="en-US"/>
        </a:p>
      </dgm:t>
    </dgm:pt>
    <dgm:pt modelId="{3DCE158A-1013-4C95-BBCA-78955873F12E}" type="sibTrans" cxnId="{D60F1FDE-F368-4716-85B5-85AFBF9C468E}">
      <dgm:prSet/>
      <dgm:spPr/>
      <dgm:t>
        <a:bodyPr/>
        <a:lstStyle/>
        <a:p>
          <a:endParaRPr lang="en-US"/>
        </a:p>
      </dgm:t>
    </dgm:pt>
    <dgm:pt modelId="{7BBC011F-0AA0-43D6-84C9-8264F2705B43}">
      <dgm:prSet/>
      <dgm:spPr/>
      <dgm:t>
        <a:bodyPr/>
        <a:lstStyle/>
        <a:p>
          <a:r>
            <a:rPr lang="en-GB"/>
            <a:t>Natural language</a:t>
          </a:r>
          <a:endParaRPr lang="en-US"/>
        </a:p>
      </dgm:t>
    </dgm:pt>
    <dgm:pt modelId="{17B9A236-D6DD-4066-8242-71231EDBBF7A}" type="parTrans" cxnId="{1693B704-181A-43AE-8ABE-FD35DFC88F7E}">
      <dgm:prSet/>
      <dgm:spPr/>
      <dgm:t>
        <a:bodyPr/>
        <a:lstStyle/>
        <a:p>
          <a:endParaRPr lang="en-US"/>
        </a:p>
      </dgm:t>
    </dgm:pt>
    <dgm:pt modelId="{13E83AC5-5357-4728-8745-1A2D08DE30D2}" type="sibTrans" cxnId="{1693B704-181A-43AE-8ABE-FD35DFC88F7E}">
      <dgm:prSet/>
      <dgm:spPr/>
      <dgm:t>
        <a:bodyPr/>
        <a:lstStyle/>
        <a:p>
          <a:endParaRPr lang="en-US"/>
        </a:p>
      </dgm:t>
    </dgm:pt>
    <dgm:pt modelId="{4357BAC1-F76D-4FB7-A34E-FE4E86FD2D2F}">
      <dgm:prSet/>
      <dgm:spPr/>
      <dgm:t>
        <a:bodyPr/>
        <a:lstStyle/>
        <a:p>
          <a:r>
            <a:rPr lang="en-GB"/>
            <a:t>Machine-generated</a:t>
          </a:r>
          <a:endParaRPr lang="en-US"/>
        </a:p>
      </dgm:t>
    </dgm:pt>
    <dgm:pt modelId="{4A3BEFEB-9CD9-42B2-A649-145E26A9BB40}" type="parTrans" cxnId="{1EBF9725-2445-4F49-9A2D-6AB1383D1E99}">
      <dgm:prSet/>
      <dgm:spPr/>
      <dgm:t>
        <a:bodyPr/>
        <a:lstStyle/>
        <a:p>
          <a:endParaRPr lang="en-US"/>
        </a:p>
      </dgm:t>
    </dgm:pt>
    <dgm:pt modelId="{6586763F-0D52-4134-BE39-5CC621942534}" type="sibTrans" cxnId="{1EBF9725-2445-4F49-9A2D-6AB1383D1E99}">
      <dgm:prSet/>
      <dgm:spPr/>
      <dgm:t>
        <a:bodyPr/>
        <a:lstStyle/>
        <a:p>
          <a:endParaRPr lang="en-US"/>
        </a:p>
      </dgm:t>
    </dgm:pt>
    <dgm:pt modelId="{74404842-6040-413C-993F-0A39332009B1}">
      <dgm:prSet/>
      <dgm:spPr/>
      <dgm:t>
        <a:bodyPr/>
        <a:lstStyle/>
        <a:p>
          <a:r>
            <a:rPr lang="en-GB"/>
            <a:t>Graph-based</a:t>
          </a:r>
          <a:endParaRPr lang="en-US"/>
        </a:p>
      </dgm:t>
    </dgm:pt>
    <dgm:pt modelId="{3C7C7255-E708-4682-83D6-09B4542739D9}" type="parTrans" cxnId="{FE662C5C-0B2D-4865-A2C8-808F0D5F70C2}">
      <dgm:prSet/>
      <dgm:spPr/>
      <dgm:t>
        <a:bodyPr/>
        <a:lstStyle/>
        <a:p>
          <a:endParaRPr lang="en-US"/>
        </a:p>
      </dgm:t>
    </dgm:pt>
    <dgm:pt modelId="{20E09D2A-0951-406F-9CF3-A8E2C4054AD6}" type="sibTrans" cxnId="{FE662C5C-0B2D-4865-A2C8-808F0D5F70C2}">
      <dgm:prSet/>
      <dgm:spPr/>
      <dgm:t>
        <a:bodyPr/>
        <a:lstStyle/>
        <a:p>
          <a:endParaRPr lang="en-US"/>
        </a:p>
      </dgm:t>
    </dgm:pt>
    <dgm:pt modelId="{CFCB4311-D1E4-47D8-A12E-BCF1A203D494}">
      <dgm:prSet/>
      <dgm:spPr/>
      <dgm:t>
        <a:bodyPr/>
        <a:lstStyle/>
        <a:p>
          <a:r>
            <a:rPr lang="en-GB"/>
            <a:t>Audio, video, and images</a:t>
          </a:r>
          <a:endParaRPr lang="en-US"/>
        </a:p>
      </dgm:t>
    </dgm:pt>
    <dgm:pt modelId="{725DEF0A-B517-49FB-A906-EDADCE009AE7}" type="parTrans" cxnId="{F242798D-18D5-4208-B37D-C55BF729F465}">
      <dgm:prSet/>
      <dgm:spPr/>
      <dgm:t>
        <a:bodyPr/>
        <a:lstStyle/>
        <a:p>
          <a:endParaRPr lang="en-US"/>
        </a:p>
      </dgm:t>
    </dgm:pt>
    <dgm:pt modelId="{BBECAB8A-7BD3-43D0-B958-E917B5B8AA57}" type="sibTrans" cxnId="{F242798D-18D5-4208-B37D-C55BF729F465}">
      <dgm:prSet/>
      <dgm:spPr/>
      <dgm:t>
        <a:bodyPr/>
        <a:lstStyle/>
        <a:p>
          <a:endParaRPr lang="en-US"/>
        </a:p>
      </dgm:t>
    </dgm:pt>
    <dgm:pt modelId="{0007F3B0-A45F-426F-B684-6EE9D204167C}">
      <dgm:prSet/>
      <dgm:spPr/>
      <dgm:t>
        <a:bodyPr/>
        <a:lstStyle/>
        <a:p>
          <a:r>
            <a:rPr lang="en-GB"/>
            <a:t>Streaming</a:t>
          </a:r>
          <a:endParaRPr lang="en-US"/>
        </a:p>
      </dgm:t>
    </dgm:pt>
    <dgm:pt modelId="{E0B3CEAC-5F0A-4779-BBA0-367D09FE4035}" type="parTrans" cxnId="{805BC3CC-0932-4CAC-9B67-DC6EDB4A879C}">
      <dgm:prSet/>
      <dgm:spPr/>
      <dgm:t>
        <a:bodyPr/>
        <a:lstStyle/>
        <a:p>
          <a:endParaRPr lang="en-US"/>
        </a:p>
      </dgm:t>
    </dgm:pt>
    <dgm:pt modelId="{A5E8FDA0-8A09-42C8-A66A-80ED344D8EE8}" type="sibTrans" cxnId="{805BC3CC-0932-4CAC-9B67-DC6EDB4A879C}">
      <dgm:prSet/>
      <dgm:spPr/>
      <dgm:t>
        <a:bodyPr/>
        <a:lstStyle/>
        <a:p>
          <a:endParaRPr lang="en-US"/>
        </a:p>
      </dgm:t>
    </dgm:pt>
    <dgm:pt modelId="{1018A5B2-29F0-4E4B-AF52-34539FB3A8B0}" type="pres">
      <dgm:prSet presAssocID="{0D9670EF-DEC3-47BF-BBAF-2147419024A4}" presName="root" presStyleCnt="0">
        <dgm:presLayoutVars>
          <dgm:dir/>
          <dgm:resizeHandles val="exact"/>
        </dgm:presLayoutVars>
      </dgm:prSet>
      <dgm:spPr/>
    </dgm:pt>
    <dgm:pt modelId="{985278D1-ECDB-4EBA-B3FD-BC5DB290FB7E}" type="pres">
      <dgm:prSet presAssocID="{E0A5A973-15F4-4B3B-9403-6A258C042106}" presName="compNode" presStyleCnt="0"/>
      <dgm:spPr/>
    </dgm:pt>
    <dgm:pt modelId="{354186D2-154E-4BB0-868E-F6D40F07FDA9}" type="pres">
      <dgm:prSet presAssocID="{E0A5A973-15F4-4B3B-9403-6A258C042106}"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erarchy"/>
        </a:ext>
      </dgm:extLst>
    </dgm:pt>
    <dgm:pt modelId="{8E64336B-35FD-4B68-A273-32479949856F}" type="pres">
      <dgm:prSet presAssocID="{E0A5A973-15F4-4B3B-9403-6A258C042106}" presName="spaceRect" presStyleCnt="0"/>
      <dgm:spPr/>
    </dgm:pt>
    <dgm:pt modelId="{5A2FBA30-2380-4F12-A913-EA54817CEFBE}" type="pres">
      <dgm:prSet presAssocID="{E0A5A973-15F4-4B3B-9403-6A258C042106}" presName="textRect" presStyleLbl="revTx" presStyleIdx="0" presStyleCnt="7">
        <dgm:presLayoutVars>
          <dgm:chMax val="1"/>
          <dgm:chPref val="1"/>
        </dgm:presLayoutVars>
      </dgm:prSet>
      <dgm:spPr/>
    </dgm:pt>
    <dgm:pt modelId="{143416DE-0B4B-4BC6-A046-D9C5BE9F00AB}" type="pres">
      <dgm:prSet presAssocID="{21B0725F-D61B-4678-89BE-F455E04867FA}" presName="sibTrans" presStyleCnt="0"/>
      <dgm:spPr/>
    </dgm:pt>
    <dgm:pt modelId="{24DF3F08-BA5D-4AA2-8EFC-4B936E67FAA0}" type="pres">
      <dgm:prSet presAssocID="{AFA13B35-96E7-4A6B-A665-3EA8D4098F0F}" presName="compNode" presStyleCnt="0"/>
      <dgm:spPr/>
    </dgm:pt>
    <dgm:pt modelId="{93ACC2C5-A42C-4CF3-969D-3EFB881575C5}" type="pres">
      <dgm:prSet presAssocID="{AFA13B35-96E7-4A6B-A665-3EA8D4098F0F}"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5452AB4D-3993-4520-A0E5-9289B4CC15DC}" type="pres">
      <dgm:prSet presAssocID="{AFA13B35-96E7-4A6B-A665-3EA8D4098F0F}" presName="spaceRect" presStyleCnt="0"/>
      <dgm:spPr/>
    </dgm:pt>
    <dgm:pt modelId="{2FCD09F9-8C38-4A6C-AD80-6082DA3F8936}" type="pres">
      <dgm:prSet presAssocID="{AFA13B35-96E7-4A6B-A665-3EA8D4098F0F}" presName="textRect" presStyleLbl="revTx" presStyleIdx="1" presStyleCnt="7">
        <dgm:presLayoutVars>
          <dgm:chMax val="1"/>
          <dgm:chPref val="1"/>
        </dgm:presLayoutVars>
      </dgm:prSet>
      <dgm:spPr/>
    </dgm:pt>
    <dgm:pt modelId="{E73126F9-2F1A-478E-B027-E29C1D3E070C}" type="pres">
      <dgm:prSet presAssocID="{3DCE158A-1013-4C95-BBCA-78955873F12E}" presName="sibTrans" presStyleCnt="0"/>
      <dgm:spPr/>
    </dgm:pt>
    <dgm:pt modelId="{E2E830D0-83A3-4E2D-A8C6-DF5575EB7C07}" type="pres">
      <dgm:prSet presAssocID="{7BBC011F-0AA0-43D6-84C9-8264F2705B43}" presName="compNode" presStyleCnt="0"/>
      <dgm:spPr/>
    </dgm:pt>
    <dgm:pt modelId="{4487A3C1-7C9C-4BF3-BC9B-5B8127120883}" type="pres">
      <dgm:prSet presAssocID="{7BBC011F-0AA0-43D6-84C9-8264F2705B43}"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arth Globe Americas"/>
        </a:ext>
      </dgm:extLst>
    </dgm:pt>
    <dgm:pt modelId="{9ED1A71B-708F-4228-BB8E-F84C4DD96D2C}" type="pres">
      <dgm:prSet presAssocID="{7BBC011F-0AA0-43D6-84C9-8264F2705B43}" presName="spaceRect" presStyleCnt="0"/>
      <dgm:spPr/>
    </dgm:pt>
    <dgm:pt modelId="{EFEDC35C-C8A8-47E8-B21C-35D7FCC73E95}" type="pres">
      <dgm:prSet presAssocID="{7BBC011F-0AA0-43D6-84C9-8264F2705B43}" presName="textRect" presStyleLbl="revTx" presStyleIdx="2" presStyleCnt="7">
        <dgm:presLayoutVars>
          <dgm:chMax val="1"/>
          <dgm:chPref val="1"/>
        </dgm:presLayoutVars>
      </dgm:prSet>
      <dgm:spPr/>
    </dgm:pt>
    <dgm:pt modelId="{FAF562C3-6FC5-454D-8A8F-57CA322ABF94}" type="pres">
      <dgm:prSet presAssocID="{13E83AC5-5357-4728-8745-1A2D08DE30D2}" presName="sibTrans" presStyleCnt="0"/>
      <dgm:spPr/>
    </dgm:pt>
    <dgm:pt modelId="{5A283542-1CF3-4D3E-920A-D17BAE1D486C}" type="pres">
      <dgm:prSet presAssocID="{4357BAC1-F76D-4FB7-A34E-FE4E86FD2D2F}" presName="compNode" presStyleCnt="0"/>
      <dgm:spPr/>
    </dgm:pt>
    <dgm:pt modelId="{83A51C60-0A9C-441C-B9B7-F1F551DCB082}" type="pres">
      <dgm:prSet presAssocID="{4357BAC1-F76D-4FB7-A34E-FE4E86FD2D2F}"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anner"/>
        </a:ext>
      </dgm:extLst>
    </dgm:pt>
    <dgm:pt modelId="{C445AB5E-F6BC-43ED-A0A5-51E23F0D7473}" type="pres">
      <dgm:prSet presAssocID="{4357BAC1-F76D-4FB7-A34E-FE4E86FD2D2F}" presName="spaceRect" presStyleCnt="0"/>
      <dgm:spPr/>
    </dgm:pt>
    <dgm:pt modelId="{A33198F2-27E3-460F-B58B-62146BD4D69B}" type="pres">
      <dgm:prSet presAssocID="{4357BAC1-F76D-4FB7-A34E-FE4E86FD2D2F}" presName="textRect" presStyleLbl="revTx" presStyleIdx="3" presStyleCnt="7">
        <dgm:presLayoutVars>
          <dgm:chMax val="1"/>
          <dgm:chPref val="1"/>
        </dgm:presLayoutVars>
      </dgm:prSet>
      <dgm:spPr/>
    </dgm:pt>
    <dgm:pt modelId="{28D89D49-9CA1-440A-BF60-0DBB6070B4F3}" type="pres">
      <dgm:prSet presAssocID="{6586763F-0D52-4134-BE39-5CC621942534}" presName="sibTrans" presStyleCnt="0"/>
      <dgm:spPr/>
    </dgm:pt>
    <dgm:pt modelId="{E4F4401E-0FEB-498D-9741-C8393E733A1E}" type="pres">
      <dgm:prSet presAssocID="{74404842-6040-413C-993F-0A39332009B1}" presName="compNode" presStyleCnt="0"/>
      <dgm:spPr/>
    </dgm:pt>
    <dgm:pt modelId="{0BD45A6B-01E6-4777-A2CA-F794D215F0A3}" type="pres">
      <dgm:prSet presAssocID="{74404842-6040-413C-993F-0A39332009B1}"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Graph with Downward Trend"/>
        </a:ext>
      </dgm:extLst>
    </dgm:pt>
    <dgm:pt modelId="{C1F51641-E00C-41E8-9FB8-CA3CB4DE9DA6}" type="pres">
      <dgm:prSet presAssocID="{74404842-6040-413C-993F-0A39332009B1}" presName="spaceRect" presStyleCnt="0"/>
      <dgm:spPr/>
    </dgm:pt>
    <dgm:pt modelId="{E45815CA-9004-4444-A181-696471D5FF29}" type="pres">
      <dgm:prSet presAssocID="{74404842-6040-413C-993F-0A39332009B1}" presName="textRect" presStyleLbl="revTx" presStyleIdx="4" presStyleCnt="7">
        <dgm:presLayoutVars>
          <dgm:chMax val="1"/>
          <dgm:chPref val="1"/>
        </dgm:presLayoutVars>
      </dgm:prSet>
      <dgm:spPr/>
    </dgm:pt>
    <dgm:pt modelId="{3C746D58-B648-45F1-943B-9D61DC57F42B}" type="pres">
      <dgm:prSet presAssocID="{20E09D2A-0951-406F-9CF3-A8E2C4054AD6}" presName="sibTrans" presStyleCnt="0"/>
      <dgm:spPr/>
    </dgm:pt>
    <dgm:pt modelId="{E3A9618A-E6A9-4542-8286-2FF7380518DD}" type="pres">
      <dgm:prSet presAssocID="{CFCB4311-D1E4-47D8-A12E-BCF1A203D494}" presName="compNode" presStyleCnt="0"/>
      <dgm:spPr/>
    </dgm:pt>
    <dgm:pt modelId="{0ED0B113-B50D-4A40-9DBF-38BADC16BDED}" type="pres">
      <dgm:prSet presAssocID="{CFCB4311-D1E4-47D8-A12E-BCF1A203D494}"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Video camera"/>
        </a:ext>
      </dgm:extLst>
    </dgm:pt>
    <dgm:pt modelId="{6A1A3273-AF45-4269-AA93-B48D89958983}" type="pres">
      <dgm:prSet presAssocID="{CFCB4311-D1E4-47D8-A12E-BCF1A203D494}" presName="spaceRect" presStyleCnt="0"/>
      <dgm:spPr/>
    </dgm:pt>
    <dgm:pt modelId="{CE3ECC15-A7D3-41A5-A36C-C2F3226C3FE7}" type="pres">
      <dgm:prSet presAssocID="{CFCB4311-D1E4-47D8-A12E-BCF1A203D494}" presName="textRect" presStyleLbl="revTx" presStyleIdx="5" presStyleCnt="7">
        <dgm:presLayoutVars>
          <dgm:chMax val="1"/>
          <dgm:chPref val="1"/>
        </dgm:presLayoutVars>
      </dgm:prSet>
      <dgm:spPr/>
    </dgm:pt>
    <dgm:pt modelId="{AD5DECD2-17C6-49A3-AEC1-1A12586CCAF4}" type="pres">
      <dgm:prSet presAssocID="{BBECAB8A-7BD3-43D0-B958-E917B5B8AA57}" presName="sibTrans" presStyleCnt="0"/>
      <dgm:spPr/>
    </dgm:pt>
    <dgm:pt modelId="{FFA209A8-4322-46CA-8966-94BB81DB29F4}" type="pres">
      <dgm:prSet presAssocID="{0007F3B0-A45F-426F-B684-6EE9D204167C}" presName="compNode" presStyleCnt="0"/>
      <dgm:spPr/>
    </dgm:pt>
    <dgm:pt modelId="{C9460180-029D-4D28-9C21-AB6050ED095F}" type="pres">
      <dgm:prSet presAssocID="{0007F3B0-A45F-426F-B684-6EE9D204167C}"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Stream"/>
        </a:ext>
      </dgm:extLst>
    </dgm:pt>
    <dgm:pt modelId="{42DAB980-D72A-4A88-93AF-9EB3BAAB42EA}" type="pres">
      <dgm:prSet presAssocID="{0007F3B0-A45F-426F-B684-6EE9D204167C}" presName="spaceRect" presStyleCnt="0"/>
      <dgm:spPr/>
    </dgm:pt>
    <dgm:pt modelId="{8C767540-04DF-4600-AFE3-A91A418BF9E2}" type="pres">
      <dgm:prSet presAssocID="{0007F3B0-A45F-426F-B684-6EE9D204167C}" presName="textRect" presStyleLbl="revTx" presStyleIdx="6" presStyleCnt="7">
        <dgm:presLayoutVars>
          <dgm:chMax val="1"/>
          <dgm:chPref val="1"/>
        </dgm:presLayoutVars>
      </dgm:prSet>
      <dgm:spPr/>
    </dgm:pt>
  </dgm:ptLst>
  <dgm:cxnLst>
    <dgm:cxn modelId="{4106B401-A8D7-4C10-BDBF-DB44DD1509F0}" type="presOf" srcId="{AFA13B35-96E7-4A6B-A665-3EA8D4098F0F}" destId="{2FCD09F9-8C38-4A6C-AD80-6082DA3F8936}" srcOrd="0" destOrd="0" presId="urn:microsoft.com/office/officeart/2018/2/layout/IconLabelList"/>
    <dgm:cxn modelId="{A1519D04-A8EA-42B2-A5B6-2041F6AA2AE1}" type="presOf" srcId="{CFCB4311-D1E4-47D8-A12E-BCF1A203D494}" destId="{CE3ECC15-A7D3-41A5-A36C-C2F3226C3FE7}" srcOrd="0" destOrd="0" presId="urn:microsoft.com/office/officeart/2018/2/layout/IconLabelList"/>
    <dgm:cxn modelId="{1693B704-181A-43AE-8ABE-FD35DFC88F7E}" srcId="{0D9670EF-DEC3-47BF-BBAF-2147419024A4}" destId="{7BBC011F-0AA0-43D6-84C9-8264F2705B43}" srcOrd="2" destOrd="0" parTransId="{17B9A236-D6DD-4066-8242-71231EDBBF7A}" sibTransId="{13E83AC5-5357-4728-8745-1A2D08DE30D2}"/>
    <dgm:cxn modelId="{AE18DD1C-1902-4C34-9700-FCD554552FC6}" type="presOf" srcId="{4357BAC1-F76D-4FB7-A34E-FE4E86FD2D2F}" destId="{A33198F2-27E3-460F-B58B-62146BD4D69B}" srcOrd="0" destOrd="0" presId="urn:microsoft.com/office/officeart/2018/2/layout/IconLabelList"/>
    <dgm:cxn modelId="{1EBF9725-2445-4F49-9A2D-6AB1383D1E99}" srcId="{0D9670EF-DEC3-47BF-BBAF-2147419024A4}" destId="{4357BAC1-F76D-4FB7-A34E-FE4E86FD2D2F}" srcOrd="3" destOrd="0" parTransId="{4A3BEFEB-9CD9-42B2-A649-145E26A9BB40}" sibTransId="{6586763F-0D52-4134-BE39-5CC621942534}"/>
    <dgm:cxn modelId="{FE662C5C-0B2D-4865-A2C8-808F0D5F70C2}" srcId="{0D9670EF-DEC3-47BF-BBAF-2147419024A4}" destId="{74404842-6040-413C-993F-0A39332009B1}" srcOrd="4" destOrd="0" parTransId="{3C7C7255-E708-4682-83D6-09B4542739D9}" sibTransId="{20E09D2A-0951-406F-9CF3-A8E2C4054AD6}"/>
    <dgm:cxn modelId="{F242798D-18D5-4208-B37D-C55BF729F465}" srcId="{0D9670EF-DEC3-47BF-BBAF-2147419024A4}" destId="{CFCB4311-D1E4-47D8-A12E-BCF1A203D494}" srcOrd="5" destOrd="0" parTransId="{725DEF0A-B517-49FB-A906-EDADCE009AE7}" sibTransId="{BBECAB8A-7BD3-43D0-B958-E917B5B8AA57}"/>
    <dgm:cxn modelId="{C4500B9A-BAE4-485A-BF69-77BF45A2A9F2}" srcId="{0D9670EF-DEC3-47BF-BBAF-2147419024A4}" destId="{E0A5A973-15F4-4B3B-9403-6A258C042106}" srcOrd="0" destOrd="0" parTransId="{4BE8DA80-048F-455E-838D-E5066DB1E9E5}" sibTransId="{21B0725F-D61B-4678-89BE-F455E04867FA}"/>
    <dgm:cxn modelId="{0C9AAA9E-2878-4BB4-9879-10573AC13FD0}" type="presOf" srcId="{E0A5A973-15F4-4B3B-9403-6A258C042106}" destId="{5A2FBA30-2380-4F12-A913-EA54817CEFBE}" srcOrd="0" destOrd="0" presId="urn:microsoft.com/office/officeart/2018/2/layout/IconLabelList"/>
    <dgm:cxn modelId="{0B84C9B1-6664-4752-8227-6B1482F0F90A}" type="presOf" srcId="{0007F3B0-A45F-426F-B684-6EE9D204167C}" destId="{8C767540-04DF-4600-AFE3-A91A418BF9E2}" srcOrd="0" destOrd="0" presId="urn:microsoft.com/office/officeart/2018/2/layout/IconLabelList"/>
    <dgm:cxn modelId="{BC7C40C1-4344-4402-A90A-CD4B705409AF}" type="presOf" srcId="{7BBC011F-0AA0-43D6-84C9-8264F2705B43}" destId="{EFEDC35C-C8A8-47E8-B21C-35D7FCC73E95}" srcOrd="0" destOrd="0" presId="urn:microsoft.com/office/officeart/2018/2/layout/IconLabelList"/>
    <dgm:cxn modelId="{805BC3CC-0932-4CAC-9B67-DC6EDB4A879C}" srcId="{0D9670EF-DEC3-47BF-BBAF-2147419024A4}" destId="{0007F3B0-A45F-426F-B684-6EE9D204167C}" srcOrd="6" destOrd="0" parTransId="{E0B3CEAC-5F0A-4779-BBA0-367D09FE4035}" sibTransId="{A5E8FDA0-8A09-42C8-A66A-80ED344D8EE8}"/>
    <dgm:cxn modelId="{138C1BD0-078C-458B-9965-C5FC602EA48D}" type="presOf" srcId="{0D9670EF-DEC3-47BF-BBAF-2147419024A4}" destId="{1018A5B2-29F0-4E4B-AF52-34539FB3A8B0}" srcOrd="0" destOrd="0" presId="urn:microsoft.com/office/officeart/2018/2/layout/IconLabelList"/>
    <dgm:cxn modelId="{0E201CD6-B16F-4D95-A331-0589A979CEC1}" type="presOf" srcId="{74404842-6040-413C-993F-0A39332009B1}" destId="{E45815CA-9004-4444-A181-696471D5FF29}" srcOrd="0" destOrd="0" presId="urn:microsoft.com/office/officeart/2018/2/layout/IconLabelList"/>
    <dgm:cxn modelId="{D60F1FDE-F368-4716-85B5-85AFBF9C468E}" srcId="{0D9670EF-DEC3-47BF-BBAF-2147419024A4}" destId="{AFA13B35-96E7-4A6B-A665-3EA8D4098F0F}" srcOrd="1" destOrd="0" parTransId="{7061D4C3-6359-4060-92A3-9CA0C179EE8D}" sibTransId="{3DCE158A-1013-4C95-BBCA-78955873F12E}"/>
    <dgm:cxn modelId="{7048F60B-2A04-4B7C-B3EB-45E99B160D8D}" type="presParOf" srcId="{1018A5B2-29F0-4E4B-AF52-34539FB3A8B0}" destId="{985278D1-ECDB-4EBA-B3FD-BC5DB290FB7E}" srcOrd="0" destOrd="0" presId="urn:microsoft.com/office/officeart/2018/2/layout/IconLabelList"/>
    <dgm:cxn modelId="{9E7A2348-AEF7-450C-B46E-4BEEF4458BC6}" type="presParOf" srcId="{985278D1-ECDB-4EBA-B3FD-BC5DB290FB7E}" destId="{354186D2-154E-4BB0-868E-F6D40F07FDA9}" srcOrd="0" destOrd="0" presId="urn:microsoft.com/office/officeart/2018/2/layout/IconLabelList"/>
    <dgm:cxn modelId="{59AE87ED-D6C4-4B1E-B0CA-0B68F258BD08}" type="presParOf" srcId="{985278D1-ECDB-4EBA-B3FD-BC5DB290FB7E}" destId="{8E64336B-35FD-4B68-A273-32479949856F}" srcOrd="1" destOrd="0" presId="urn:microsoft.com/office/officeart/2018/2/layout/IconLabelList"/>
    <dgm:cxn modelId="{E05BA956-D318-4ABE-B4C5-7157687D5CD1}" type="presParOf" srcId="{985278D1-ECDB-4EBA-B3FD-BC5DB290FB7E}" destId="{5A2FBA30-2380-4F12-A913-EA54817CEFBE}" srcOrd="2" destOrd="0" presId="urn:microsoft.com/office/officeart/2018/2/layout/IconLabelList"/>
    <dgm:cxn modelId="{3AAE654B-ABEC-4F8F-B0FF-3A4358029847}" type="presParOf" srcId="{1018A5B2-29F0-4E4B-AF52-34539FB3A8B0}" destId="{143416DE-0B4B-4BC6-A046-D9C5BE9F00AB}" srcOrd="1" destOrd="0" presId="urn:microsoft.com/office/officeart/2018/2/layout/IconLabelList"/>
    <dgm:cxn modelId="{EC899BE2-D715-4480-8163-74C24DD2BBDA}" type="presParOf" srcId="{1018A5B2-29F0-4E4B-AF52-34539FB3A8B0}" destId="{24DF3F08-BA5D-4AA2-8EFC-4B936E67FAA0}" srcOrd="2" destOrd="0" presId="urn:microsoft.com/office/officeart/2018/2/layout/IconLabelList"/>
    <dgm:cxn modelId="{6100FC24-1CF5-4E89-8A44-69717AE97447}" type="presParOf" srcId="{24DF3F08-BA5D-4AA2-8EFC-4B936E67FAA0}" destId="{93ACC2C5-A42C-4CF3-969D-3EFB881575C5}" srcOrd="0" destOrd="0" presId="urn:microsoft.com/office/officeart/2018/2/layout/IconLabelList"/>
    <dgm:cxn modelId="{75E655EB-6C9E-4022-842D-368C308E6DAA}" type="presParOf" srcId="{24DF3F08-BA5D-4AA2-8EFC-4B936E67FAA0}" destId="{5452AB4D-3993-4520-A0E5-9289B4CC15DC}" srcOrd="1" destOrd="0" presId="urn:microsoft.com/office/officeart/2018/2/layout/IconLabelList"/>
    <dgm:cxn modelId="{7094FF2C-BB3B-4676-B857-1B596289E0F5}" type="presParOf" srcId="{24DF3F08-BA5D-4AA2-8EFC-4B936E67FAA0}" destId="{2FCD09F9-8C38-4A6C-AD80-6082DA3F8936}" srcOrd="2" destOrd="0" presId="urn:microsoft.com/office/officeart/2018/2/layout/IconLabelList"/>
    <dgm:cxn modelId="{DCBC8D87-81D2-452F-9A19-C360734873C9}" type="presParOf" srcId="{1018A5B2-29F0-4E4B-AF52-34539FB3A8B0}" destId="{E73126F9-2F1A-478E-B027-E29C1D3E070C}" srcOrd="3" destOrd="0" presId="urn:microsoft.com/office/officeart/2018/2/layout/IconLabelList"/>
    <dgm:cxn modelId="{BCA4B39E-66D6-4C3E-8D50-00512C6CD161}" type="presParOf" srcId="{1018A5B2-29F0-4E4B-AF52-34539FB3A8B0}" destId="{E2E830D0-83A3-4E2D-A8C6-DF5575EB7C07}" srcOrd="4" destOrd="0" presId="urn:microsoft.com/office/officeart/2018/2/layout/IconLabelList"/>
    <dgm:cxn modelId="{612C36CC-2931-43F9-9CEF-7CEC4B769314}" type="presParOf" srcId="{E2E830D0-83A3-4E2D-A8C6-DF5575EB7C07}" destId="{4487A3C1-7C9C-4BF3-BC9B-5B8127120883}" srcOrd="0" destOrd="0" presId="urn:microsoft.com/office/officeart/2018/2/layout/IconLabelList"/>
    <dgm:cxn modelId="{3B650C38-5B19-4FEA-83A8-A6EBF654D414}" type="presParOf" srcId="{E2E830D0-83A3-4E2D-A8C6-DF5575EB7C07}" destId="{9ED1A71B-708F-4228-BB8E-F84C4DD96D2C}" srcOrd="1" destOrd="0" presId="urn:microsoft.com/office/officeart/2018/2/layout/IconLabelList"/>
    <dgm:cxn modelId="{7A618D78-88D5-4D33-B39E-9A33BAA2238F}" type="presParOf" srcId="{E2E830D0-83A3-4E2D-A8C6-DF5575EB7C07}" destId="{EFEDC35C-C8A8-47E8-B21C-35D7FCC73E95}" srcOrd="2" destOrd="0" presId="urn:microsoft.com/office/officeart/2018/2/layout/IconLabelList"/>
    <dgm:cxn modelId="{ECA32AF5-55AA-469E-8C0A-54D8EF03CFB1}" type="presParOf" srcId="{1018A5B2-29F0-4E4B-AF52-34539FB3A8B0}" destId="{FAF562C3-6FC5-454D-8A8F-57CA322ABF94}" srcOrd="5" destOrd="0" presId="urn:microsoft.com/office/officeart/2018/2/layout/IconLabelList"/>
    <dgm:cxn modelId="{47777C5B-36AD-4338-9429-2E73EE9A9121}" type="presParOf" srcId="{1018A5B2-29F0-4E4B-AF52-34539FB3A8B0}" destId="{5A283542-1CF3-4D3E-920A-D17BAE1D486C}" srcOrd="6" destOrd="0" presId="urn:microsoft.com/office/officeart/2018/2/layout/IconLabelList"/>
    <dgm:cxn modelId="{42AF3609-E027-4146-A3E4-5EB79B75A663}" type="presParOf" srcId="{5A283542-1CF3-4D3E-920A-D17BAE1D486C}" destId="{83A51C60-0A9C-441C-B9B7-F1F551DCB082}" srcOrd="0" destOrd="0" presId="urn:microsoft.com/office/officeart/2018/2/layout/IconLabelList"/>
    <dgm:cxn modelId="{38C15B35-8A53-456C-BF11-F6231A6E858F}" type="presParOf" srcId="{5A283542-1CF3-4D3E-920A-D17BAE1D486C}" destId="{C445AB5E-F6BC-43ED-A0A5-51E23F0D7473}" srcOrd="1" destOrd="0" presId="urn:microsoft.com/office/officeart/2018/2/layout/IconLabelList"/>
    <dgm:cxn modelId="{74FFE783-4FD7-41DE-A0ED-A972E31723E6}" type="presParOf" srcId="{5A283542-1CF3-4D3E-920A-D17BAE1D486C}" destId="{A33198F2-27E3-460F-B58B-62146BD4D69B}" srcOrd="2" destOrd="0" presId="urn:microsoft.com/office/officeart/2018/2/layout/IconLabelList"/>
    <dgm:cxn modelId="{756624BD-AAA1-44B3-BE6C-FA47EC05C9C5}" type="presParOf" srcId="{1018A5B2-29F0-4E4B-AF52-34539FB3A8B0}" destId="{28D89D49-9CA1-440A-BF60-0DBB6070B4F3}" srcOrd="7" destOrd="0" presId="urn:microsoft.com/office/officeart/2018/2/layout/IconLabelList"/>
    <dgm:cxn modelId="{7C62C991-7CDB-4E3A-8BFF-406FD830B4B0}" type="presParOf" srcId="{1018A5B2-29F0-4E4B-AF52-34539FB3A8B0}" destId="{E4F4401E-0FEB-498D-9741-C8393E733A1E}" srcOrd="8" destOrd="0" presId="urn:microsoft.com/office/officeart/2018/2/layout/IconLabelList"/>
    <dgm:cxn modelId="{5DD953A6-0365-4514-A417-37D3D9786041}" type="presParOf" srcId="{E4F4401E-0FEB-498D-9741-C8393E733A1E}" destId="{0BD45A6B-01E6-4777-A2CA-F794D215F0A3}" srcOrd="0" destOrd="0" presId="urn:microsoft.com/office/officeart/2018/2/layout/IconLabelList"/>
    <dgm:cxn modelId="{577958BB-F385-47BC-99DA-BD9B66C79B8E}" type="presParOf" srcId="{E4F4401E-0FEB-498D-9741-C8393E733A1E}" destId="{C1F51641-E00C-41E8-9FB8-CA3CB4DE9DA6}" srcOrd="1" destOrd="0" presId="urn:microsoft.com/office/officeart/2018/2/layout/IconLabelList"/>
    <dgm:cxn modelId="{719669A9-4886-4CF9-80F0-A292EAC7CCBE}" type="presParOf" srcId="{E4F4401E-0FEB-498D-9741-C8393E733A1E}" destId="{E45815CA-9004-4444-A181-696471D5FF29}" srcOrd="2" destOrd="0" presId="urn:microsoft.com/office/officeart/2018/2/layout/IconLabelList"/>
    <dgm:cxn modelId="{47D62880-6380-4599-96C0-57B6D25D3FC1}" type="presParOf" srcId="{1018A5B2-29F0-4E4B-AF52-34539FB3A8B0}" destId="{3C746D58-B648-45F1-943B-9D61DC57F42B}" srcOrd="9" destOrd="0" presId="urn:microsoft.com/office/officeart/2018/2/layout/IconLabelList"/>
    <dgm:cxn modelId="{DB30256E-6128-4CD0-AAE5-18958C02B84D}" type="presParOf" srcId="{1018A5B2-29F0-4E4B-AF52-34539FB3A8B0}" destId="{E3A9618A-E6A9-4542-8286-2FF7380518DD}" srcOrd="10" destOrd="0" presId="urn:microsoft.com/office/officeart/2018/2/layout/IconLabelList"/>
    <dgm:cxn modelId="{16B0758F-0D7C-4DBC-BB78-3CCF565EAEB4}" type="presParOf" srcId="{E3A9618A-E6A9-4542-8286-2FF7380518DD}" destId="{0ED0B113-B50D-4A40-9DBF-38BADC16BDED}" srcOrd="0" destOrd="0" presId="urn:microsoft.com/office/officeart/2018/2/layout/IconLabelList"/>
    <dgm:cxn modelId="{E81943AA-45AF-4083-85E2-263D9459C447}" type="presParOf" srcId="{E3A9618A-E6A9-4542-8286-2FF7380518DD}" destId="{6A1A3273-AF45-4269-AA93-B48D89958983}" srcOrd="1" destOrd="0" presId="urn:microsoft.com/office/officeart/2018/2/layout/IconLabelList"/>
    <dgm:cxn modelId="{84E5527B-E3BF-4F92-9C22-9EBF30EE9E2F}" type="presParOf" srcId="{E3A9618A-E6A9-4542-8286-2FF7380518DD}" destId="{CE3ECC15-A7D3-41A5-A36C-C2F3226C3FE7}" srcOrd="2" destOrd="0" presId="urn:microsoft.com/office/officeart/2018/2/layout/IconLabelList"/>
    <dgm:cxn modelId="{6AB24C12-750E-4A2B-9D24-76BBA3700252}" type="presParOf" srcId="{1018A5B2-29F0-4E4B-AF52-34539FB3A8B0}" destId="{AD5DECD2-17C6-49A3-AEC1-1A12586CCAF4}" srcOrd="11" destOrd="0" presId="urn:microsoft.com/office/officeart/2018/2/layout/IconLabelList"/>
    <dgm:cxn modelId="{44A82A7C-6520-4CA9-A25E-BDF61FE97643}" type="presParOf" srcId="{1018A5B2-29F0-4E4B-AF52-34539FB3A8B0}" destId="{FFA209A8-4322-46CA-8966-94BB81DB29F4}" srcOrd="12" destOrd="0" presId="urn:microsoft.com/office/officeart/2018/2/layout/IconLabelList"/>
    <dgm:cxn modelId="{01C438BA-1BEE-470E-AFFF-AAF804CF6374}" type="presParOf" srcId="{FFA209A8-4322-46CA-8966-94BB81DB29F4}" destId="{C9460180-029D-4D28-9C21-AB6050ED095F}" srcOrd="0" destOrd="0" presId="urn:microsoft.com/office/officeart/2018/2/layout/IconLabelList"/>
    <dgm:cxn modelId="{3738113A-474E-4048-8928-17ADDA244038}" type="presParOf" srcId="{FFA209A8-4322-46CA-8966-94BB81DB29F4}" destId="{42DAB980-D72A-4A88-93AF-9EB3BAAB42EA}" srcOrd="1" destOrd="0" presId="urn:microsoft.com/office/officeart/2018/2/layout/IconLabelList"/>
    <dgm:cxn modelId="{90E6CE20-5034-47A9-82FC-3880EEFDD0A3}" type="presParOf" srcId="{FFA209A8-4322-46CA-8966-94BB81DB29F4}" destId="{8C767540-04DF-4600-AFE3-A91A418BF9E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991A78D-03BA-4449-9C99-BED381101B0A}"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DC4272C-727E-4F0D-B05D-5D52C7EBCD81}">
      <dgm:prSet/>
      <dgm:spPr/>
      <dgm:t>
        <a:bodyPr/>
        <a:lstStyle/>
        <a:p>
          <a:r>
            <a:rPr lang="en-GB"/>
            <a:t>Example: text in e-mails, letters, Tweets, blogs, scientific papers</a:t>
          </a:r>
          <a:endParaRPr lang="en-US"/>
        </a:p>
      </dgm:t>
    </dgm:pt>
    <dgm:pt modelId="{1DEF756F-14CC-4F7C-A3A5-69AD932514FB}" type="parTrans" cxnId="{20D9627B-F25C-44DF-9941-E797D2C2904D}">
      <dgm:prSet/>
      <dgm:spPr/>
      <dgm:t>
        <a:bodyPr/>
        <a:lstStyle/>
        <a:p>
          <a:endParaRPr lang="en-US"/>
        </a:p>
      </dgm:t>
    </dgm:pt>
    <dgm:pt modelId="{B7132A24-8E26-4E7C-93DA-A12DED92573E}" type="sibTrans" cxnId="{20D9627B-F25C-44DF-9941-E797D2C2904D}">
      <dgm:prSet/>
      <dgm:spPr/>
      <dgm:t>
        <a:bodyPr/>
        <a:lstStyle/>
        <a:p>
          <a:endParaRPr lang="en-US"/>
        </a:p>
      </dgm:t>
    </dgm:pt>
    <dgm:pt modelId="{B93B1F4A-AF65-4249-9AEC-7F362F250165}">
      <dgm:prSet/>
      <dgm:spPr/>
      <dgm:t>
        <a:bodyPr/>
        <a:lstStyle/>
        <a:p>
          <a:r>
            <a:rPr lang="en-GB"/>
            <a:t>Beware of “unnatural language” – language that is very specific to a domain, e.g. legal texts</a:t>
          </a:r>
          <a:endParaRPr lang="en-US"/>
        </a:p>
      </dgm:t>
    </dgm:pt>
    <dgm:pt modelId="{A04A1DA0-C770-42AA-B9BE-34DB2C0ED692}" type="parTrans" cxnId="{E7535944-911F-4639-86EF-4CDE54E1C833}">
      <dgm:prSet/>
      <dgm:spPr/>
      <dgm:t>
        <a:bodyPr/>
        <a:lstStyle/>
        <a:p>
          <a:endParaRPr lang="en-US"/>
        </a:p>
      </dgm:t>
    </dgm:pt>
    <dgm:pt modelId="{168B5170-3EDC-4F20-AE57-8450BECC27A0}" type="sibTrans" cxnId="{E7535944-911F-4639-86EF-4CDE54E1C833}">
      <dgm:prSet/>
      <dgm:spPr/>
      <dgm:t>
        <a:bodyPr/>
        <a:lstStyle/>
        <a:p>
          <a:endParaRPr lang="en-US"/>
        </a:p>
      </dgm:t>
    </dgm:pt>
    <dgm:pt modelId="{6363D819-454B-4971-94E8-79150A5D3472}" type="pres">
      <dgm:prSet presAssocID="{5991A78D-03BA-4449-9C99-BED381101B0A}" presName="root" presStyleCnt="0">
        <dgm:presLayoutVars>
          <dgm:dir/>
          <dgm:resizeHandles val="exact"/>
        </dgm:presLayoutVars>
      </dgm:prSet>
      <dgm:spPr/>
    </dgm:pt>
    <dgm:pt modelId="{4C6B95F1-1CD3-4A17-9FF3-369094048D9E}" type="pres">
      <dgm:prSet presAssocID="{DDC4272C-727E-4F0D-B05D-5D52C7EBCD81}" presName="compNode" presStyleCnt="0"/>
      <dgm:spPr/>
    </dgm:pt>
    <dgm:pt modelId="{7768173A-30E2-480C-8A6E-1D5B735B645B}" type="pres">
      <dgm:prSet presAssocID="{DDC4272C-727E-4F0D-B05D-5D52C7EBCD8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wspaper"/>
        </a:ext>
      </dgm:extLst>
    </dgm:pt>
    <dgm:pt modelId="{A90D60B0-1316-450E-BD57-6E84A1CE7FEB}" type="pres">
      <dgm:prSet presAssocID="{DDC4272C-727E-4F0D-B05D-5D52C7EBCD81}" presName="spaceRect" presStyleCnt="0"/>
      <dgm:spPr/>
    </dgm:pt>
    <dgm:pt modelId="{02B46BE8-C41F-47C5-9A98-D1226E0EB648}" type="pres">
      <dgm:prSet presAssocID="{DDC4272C-727E-4F0D-B05D-5D52C7EBCD81}" presName="textRect" presStyleLbl="revTx" presStyleIdx="0" presStyleCnt="2">
        <dgm:presLayoutVars>
          <dgm:chMax val="1"/>
          <dgm:chPref val="1"/>
        </dgm:presLayoutVars>
      </dgm:prSet>
      <dgm:spPr/>
    </dgm:pt>
    <dgm:pt modelId="{74A6E77A-4B82-46E5-A476-CA5727417663}" type="pres">
      <dgm:prSet presAssocID="{B7132A24-8E26-4E7C-93DA-A12DED92573E}" presName="sibTrans" presStyleCnt="0"/>
      <dgm:spPr/>
    </dgm:pt>
    <dgm:pt modelId="{6C88480C-5617-43C1-8BE8-B2973B3A4427}" type="pres">
      <dgm:prSet presAssocID="{B93B1F4A-AF65-4249-9AEC-7F362F250165}" presName="compNode" presStyleCnt="0"/>
      <dgm:spPr/>
    </dgm:pt>
    <dgm:pt modelId="{4F82E6E3-5CF6-4566-9412-D844BE78B3CD}" type="pres">
      <dgm:prSet presAssocID="{B93B1F4A-AF65-4249-9AEC-7F362F25016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ongue"/>
        </a:ext>
      </dgm:extLst>
    </dgm:pt>
    <dgm:pt modelId="{D83B7D81-9DEC-4481-BBAF-86C985BE58FC}" type="pres">
      <dgm:prSet presAssocID="{B93B1F4A-AF65-4249-9AEC-7F362F250165}" presName="spaceRect" presStyleCnt="0"/>
      <dgm:spPr/>
    </dgm:pt>
    <dgm:pt modelId="{C245A5A6-14D8-475B-8EDA-0B755BC3EDD1}" type="pres">
      <dgm:prSet presAssocID="{B93B1F4A-AF65-4249-9AEC-7F362F250165}" presName="textRect" presStyleLbl="revTx" presStyleIdx="1" presStyleCnt="2">
        <dgm:presLayoutVars>
          <dgm:chMax val="1"/>
          <dgm:chPref val="1"/>
        </dgm:presLayoutVars>
      </dgm:prSet>
      <dgm:spPr/>
    </dgm:pt>
  </dgm:ptLst>
  <dgm:cxnLst>
    <dgm:cxn modelId="{AA7D772A-A6DF-4801-99A3-6D3E05751713}" type="presOf" srcId="{DDC4272C-727E-4F0D-B05D-5D52C7EBCD81}" destId="{02B46BE8-C41F-47C5-9A98-D1226E0EB648}" srcOrd="0" destOrd="0" presId="urn:microsoft.com/office/officeart/2018/2/layout/IconLabelList"/>
    <dgm:cxn modelId="{E7535944-911F-4639-86EF-4CDE54E1C833}" srcId="{5991A78D-03BA-4449-9C99-BED381101B0A}" destId="{B93B1F4A-AF65-4249-9AEC-7F362F250165}" srcOrd="1" destOrd="0" parTransId="{A04A1DA0-C770-42AA-B9BE-34DB2C0ED692}" sibTransId="{168B5170-3EDC-4F20-AE57-8450BECC27A0}"/>
    <dgm:cxn modelId="{EEC79E70-A4B1-4E0D-BCEE-B0CE95535965}" type="presOf" srcId="{5991A78D-03BA-4449-9C99-BED381101B0A}" destId="{6363D819-454B-4971-94E8-79150A5D3472}" srcOrd="0" destOrd="0" presId="urn:microsoft.com/office/officeart/2018/2/layout/IconLabelList"/>
    <dgm:cxn modelId="{20D9627B-F25C-44DF-9941-E797D2C2904D}" srcId="{5991A78D-03BA-4449-9C99-BED381101B0A}" destId="{DDC4272C-727E-4F0D-B05D-5D52C7EBCD81}" srcOrd="0" destOrd="0" parTransId="{1DEF756F-14CC-4F7C-A3A5-69AD932514FB}" sibTransId="{B7132A24-8E26-4E7C-93DA-A12DED92573E}"/>
    <dgm:cxn modelId="{E5F540B7-3D65-46B6-8131-92884DFFE8A1}" type="presOf" srcId="{B93B1F4A-AF65-4249-9AEC-7F362F250165}" destId="{C245A5A6-14D8-475B-8EDA-0B755BC3EDD1}" srcOrd="0" destOrd="0" presId="urn:microsoft.com/office/officeart/2018/2/layout/IconLabelList"/>
    <dgm:cxn modelId="{48E84F35-563B-4665-B236-2E0DD200C724}" type="presParOf" srcId="{6363D819-454B-4971-94E8-79150A5D3472}" destId="{4C6B95F1-1CD3-4A17-9FF3-369094048D9E}" srcOrd="0" destOrd="0" presId="urn:microsoft.com/office/officeart/2018/2/layout/IconLabelList"/>
    <dgm:cxn modelId="{8B198440-324D-498F-9C5F-624172778596}" type="presParOf" srcId="{4C6B95F1-1CD3-4A17-9FF3-369094048D9E}" destId="{7768173A-30E2-480C-8A6E-1D5B735B645B}" srcOrd="0" destOrd="0" presId="urn:microsoft.com/office/officeart/2018/2/layout/IconLabelList"/>
    <dgm:cxn modelId="{EFD72F72-64D7-43E3-9FFB-D5EA5E733BF6}" type="presParOf" srcId="{4C6B95F1-1CD3-4A17-9FF3-369094048D9E}" destId="{A90D60B0-1316-450E-BD57-6E84A1CE7FEB}" srcOrd="1" destOrd="0" presId="urn:microsoft.com/office/officeart/2018/2/layout/IconLabelList"/>
    <dgm:cxn modelId="{D041E161-9F85-4910-9FCB-ABCA3DC69D4A}" type="presParOf" srcId="{4C6B95F1-1CD3-4A17-9FF3-369094048D9E}" destId="{02B46BE8-C41F-47C5-9A98-D1226E0EB648}" srcOrd="2" destOrd="0" presId="urn:microsoft.com/office/officeart/2018/2/layout/IconLabelList"/>
    <dgm:cxn modelId="{60094846-F31B-4445-AF35-307206CD0A21}" type="presParOf" srcId="{6363D819-454B-4971-94E8-79150A5D3472}" destId="{74A6E77A-4B82-46E5-A476-CA5727417663}" srcOrd="1" destOrd="0" presId="urn:microsoft.com/office/officeart/2018/2/layout/IconLabelList"/>
    <dgm:cxn modelId="{AAB91C16-3554-484B-9ED9-4156C416A29C}" type="presParOf" srcId="{6363D819-454B-4971-94E8-79150A5D3472}" destId="{6C88480C-5617-43C1-8BE8-B2973B3A4427}" srcOrd="2" destOrd="0" presId="urn:microsoft.com/office/officeart/2018/2/layout/IconLabelList"/>
    <dgm:cxn modelId="{97144F01-8801-4070-B93E-DC8F7CB352A9}" type="presParOf" srcId="{6C88480C-5617-43C1-8BE8-B2973B3A4427}" destId="{4F82E6E3-5CF6-4566-9412-D844BE78B3CD}" srcOrd="0" destOrd="0" presId="urn:microsoft.com/office/officeart/2018/2/layout/IconLabelList"/>
    <dgm:cxn modelId="{410950FF-5785-4660-BC59-7682E5D043D5}" type="presParOf" srcId="{6C88480C-5617-43C1-8BE8-B2973B3A4427}" destId="{D83B7D81-9DEC-4481-BBAF-86C985BE58FC}" srcOrd="1" destOrd="0" presId="urn:microsoft.com/office/officeart/2018/2/layout/IconLabelList"/>
    <dgm:cxn modelId="{10251949-0324-4A9F-93D0-36EB841B52E8}" type="presParOf" srcId="{6C88480C-5617-43C1-8BE8-B2973B3A4427}" destId="{C245A5A6-14D8-475B-8EDA-0B755BC3EDD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67264CF-FA1C-4338-BB2A-3FB3B2072C3F}" type="doc">
      <dgm:prSet loTypeId="urn:microsoft.com/office/officeart/2005/8/layout/vProcess5" loCatId="process" qsTypeId="urn:microsoft.com/office/officeart/2005/8/quickstyle/simple4" qsCatId="simple" csTypeId="urn:microsoft.com/office/officeart/2005/8/colors/colorful1" csCatId="colorful"/>
      <dgm:spPr/>
      <dgm:t>
        <a:bodyPr/>
        <a:lstStyle/>
        <a:p>
          <a:endParaRPr lang="en-US"/>
        </a:p>
      </dgm:t>
    </dgm:pt>
    <dgm:pt modelId="{474E0D75-5983-450A-8CDD-6B26237EB94E}">
      <dgm:prSet/>
      <dgm:spPr/>
      <dgm:t>
        <a:bodyPr/>
        <a:lstStyle/>
        <a:p>
          <a:pPr>
            <a:lnSpc>
              <a:spcPct val="100000"/>
            </a:lnSpc>
          </a:pPr>
          <a:r>
            <a:rPr lang="en-US"/>
            <a:t>Streaming data can take almost any of the previous forms</a:t>
          </a:r>
        </a:p>
      </dgm:t>
    </dgm:pt>
    <dgm:pt modelId="{318369F0-2F9F-4FD0-8DAC-C140DA20F5D5}" type="parTrans" cxnId="{E110F102-60D8-4B1B-BBA8-6FD282B7088D}">
      <dgm:prSet/>
      <dgm:spPr/>
      <dgm:t>
        <a:bodyPr/>
        <a:lstStyle/>
        <a:p>
          <a:endParaRPr lang="en-US"/>
        </a:p>
      </dgm:t>
    </dgm:pt>
    <dgm:pt modelId="{B1AE2251-EE7C-46F1-B033-3E27415C3DAA}" type="sibTrans" cxnId="{E110F102-60D8-4B1B-BBA8-6FD282B7088D}">
      <dgm:prSet/>
      <dgm:spPr/>
      <dgm:t>
        <a:bodyPr/>
        <a:lstStyle/>
        <a:p>
          <a:endParaRPr lang="en-US"/>
        </a:p>
      </dgm:t>
    </dgm:pt>
    <dgm:pt modelId="{1112761C-4011-4C76-B019-2C67C269A12B}">
      <dgm:prSet/>
      <dgm:spPr/>
      <dgm:t>
        <a:bodyPr/>
        <a:lstStyle/>
        <a:p>
          <a:pPr>
            <a:lnSpc>
              <a:spcPct val="100000"/>
            </a:lnSpc>
          </a:pPr>
          <a:r>
            <a:rPr lang="en-US"/>
            <a:t>Streaming data flows into the system when an event happens instead of being loaded into a data store in a batch </a:t>
          </a:r>
        </a:p>
      </dgm:t>
    </dgm:pt>
    <dgm:pt modelId="{B0ABB9AF-DCBC-4DF5-BA95-DFE4C086A628}" type="parTrans" cxnId="{91690691-14BE-4565-B3B0-0D038D182B4C}">
      <dgm:prSet/>
      <dgm:spPr/>
      <dgm:t>
        <a:bodyPr/>
        <a:lstStyle/>
        <a:p>
          <a:endParaRPr lang="en-US"/>
        </a:p>
      </dgm:t>
    </dgm:pt>
    <dgm:pt modelId="{405197EB-4C64-4FF7-8C32-C6B650A12EE2}" type="sibTrans" cxnId="{91690691-14BE-4565-B3B0-0D038D182B4C}">
      <dgm:prSet/>
      <dgm:spPr/>
      <dgm:t>
        <a:bodyPr/>
        <a:lstStyle/>
        <a:p>
          <a:endParaRPr lang="en-US"/>
        </a:p>
      </dgm:t>
    </dgm:pt>
    <dgm:pt modelId="{359726C9-776B-436F-857B-21483F82F610}">
      <dgm:prSet/>
      <dgm:spPr/>
      <dgm:t>
        <a:bodyPr/>
        <a:lstStyle/>
        <a:p>
          <a:pPr>
            <a:lnSpc>
              <a:spcPct val="100000"/>
            </a:lnSpc>
          </a:pPr>
          <a:r>
            <a:rPr lang="en-US"/>
            <a:t>Examples: “What’s trending” on Twitter, live sporting or music events, and </a:t>
          </a:r>
          <a:r>
            <a:rPr lang="en-GB"/>
            <a:t>the stock market</a:t>
          </a:r>
          <a:endParaRPr lang="en-US"/>
        </a:p>
      </dgm:t>
    </dgm:pt>
    <dgm:pt modelId="{F3B0919A-AFBF-4A5F-AAF4-47A8B68833F1}" type="parTrans" cxnId="{6334245C-67A5-4DDD-B10B-2E90B6C8E38A}">
      <dgm:prSet/>
      <dgm:spPr/>
      <dgm:t>
        <a:bodyPr/>
        <a:lstStyle/>
        <a:p>
          <a:endParaRPr lang="en-US"/>
        </a:p>
      </dgm:t>
    </dgm:pt>
    <dgm:pt modelId="{B37FF049-AE19-4DC8-82B3-37B726B3807B}" type="sibTrans" cxnId="{6334245C-67A5-4DDD-B10B-2E90B6C8E38A}">
      <dgm:prSet/>
      <dgm:spPr/>
      <dgm:t>
        <a:bodyPr/>
        <a:lstStyle/>
        <a:p>
          <a:endParaRPr lang="en-US"/>
        </a:p>
      </dgm:t>
    </dgm:pt>
    <dgm:pt modelId="{9A38A29E-6ECB-0640-B7EA-B1B0A4D8C9DA}" type="pres">
      <dgm:prSet presAssocID="{467264CF-FA1C-4338-BB2A-3FB3B2072C3F}" presName="outerComposite" presStyleCnt="0">
        <dgm:presLayoutVars>
          <dgm:chMax val="5"/>
          <dgm:dir/>
          <dgm:resizeHandles val="exact"/>
        </dgm:presLayoutVars>
      </dgm:prSet>
      <dgm:spPr/>
    </dgm:pt>
    <dgm:pt modelId="{B0964493-8834-4942-903E-79EB909AC7F6}" type="pres">
      <dgm:prSet presAssocID="{467264CF-FA1C-4338-BB2A-3FB3B2072C3F}" presName="dummyMaxCanvas" presStyleCnt="0">
        <dgm:presLayoutVars/>
      </dgm:prSet>
      <dgm:spPr/>
    </dgm:pt>
    <dgm:pt modelId="{5713B313-6007-C945-9F0A-F7791FD9E792}" type="pres">
      <dgm:prSet presAssocID="{467264CF-FA1C-4338-BB2A-3FB3B2072C3F}" presName="ThreeNodes_1" presStyleLbl="node1" presStyleIdx="0" presStyleCnt="3">
        <dgm:presLayoutVars>
          <dgm:bulletEnabled val="1"/>
        </dgm:presLayoutVars>
      </dgm:prSet>
      <dgm:spPr/>
    </dgm:pt>
    <dgm:pt modelId="{8E8DCA36-3688-AD48-B94D-450B078EC3A9}" type="pres">
      <dgm:prSet presAssocID="{467264CF-FA1C-4338-BB2A-3FB3B2072C3F}" presName="ThreeNodes_2" presStyleLbl="node1" presStyleIdx="1" presStyleCnt="3">
        <dgm:presLayoutVars>
          <dgm:bulletEnabled val="1"/>
        </dgm:presLayoutVars>
      </dgm:prSet>
      <dgm:spPr/>
    </dgm:pt>
    <dgm:pt modelId="{4300F1C2-0135-CF4C-93A0-B52A3CD4590F}" type="pres">
      <dgm:prSet presAssocID="{467264CF-FA1C-4338-BB2A-3FB3B2072C3F}" presName="ThreeNodes_3" presStyleLbl="node1" presStyleIdx="2" presStyleCnt="3">
        <dgm:presLayoutVars>
          <dgm:bulletEnabled val="1"/>
        </dgm:presLayoutVars>
      </dgm:prSet>
      <dgm:spPr/>
    </dgm:pt>
    <dgm:pt modelId="{D6BCB953-6333-6549-885F-EFF80AB4D8D9}" type="pres">
      <dgm:prSet presAssocID="{467264CF-FA1C-4338-BB2A-3FB3B2072C3F}" presName="ThreeConn_1-2" presStyleLbl="fgAccFollowNode1" presStyleIdx="0" presStyleCnt="2">
        <dgm:presLayoutVars>
          <dgm:bulletEnabled val="1"/>
        </dgm:presLayoutVars>
      </dgm:prSet>
      <dgm:spPr/>
    </dgm:pt>
    <dgm:pt modelId="{DB94918B-85FD-3E45-B0CF-16689F6DC810}" type="pres">
      <dgm:prSet presAssocID="{467264CF-FA1C-4338-BB2A-3FB3B2072C3F}" presName="ThreeConn_2-3" presStyleLbl="fgAccFollowNode1" presStyleIdx="1" presStyleCnt="2">
        <dgm:presLayoutVars>
          <dgm:bulletEnabled val="1"/>
        </dgm:presLayoutVars>
      </dgm:prSet>
      <dgm:spPr/>
    </dgm:pt>
    <dgm:pt modelId="{B1C62D9D-D597-AC44-8FF6-9EF5278CC5B5}" type="pres">
      <dgm:prSet presAssocID="{467264CF-FA1C-4338-BB2A-3FB3B2072C3F}" presName="ThreeNodes_1_text" presStyleLbl="node1" presStyleIdx="2" presStyleCnt="3">
        <dgm:presLayoutVars>
          <dgm:bulletEnabled val="1"/>
        </dgm:presLayoutVars>
      </dgm:prSet>
      <dgm:spPr/>
    </dgm:pt>
    <dgm:pt modelId="{6C34C0F4-58CD-AE41-A15F-9EC869A6E5A7}" type="pres">
      <dgm:prSet presAssocID="{467264CF-FA1C-4338-BB2A-3FB3B2072C3F}" presName="ThreeNodes_2_text" presStyleLbl="node1" presStyleIdx="2" presStyleCnt="3">
        <dgm:presLayoutVars>
          <dgm:bulletEnabled val="1"/>
        </dgm:presLayoutVars>
      </dgm:prSet>
      <dgm:spPr/>
    </dgm:pt>
    <dgm:pt modelId="{9473911F-34F0-3B43-BEF8-03FF0DB74D25}" type="pres">
      <dgm:prSet presAssocID="{467264CF-FA1C-4338-BB2A-3FB3B2072C3F}" presName="ThreeNodes_3_text" presStyleLbl="node1" presStyleIdx="2" presStyleCnt="3">
        <dgm:presLayoutVars>
          <dgm:bulletEnabled val="1"/>
        </dgm:presLayoutVars>
      </dgm:prSet>
      <dgm:spPr/>
    </dgm:pt>
  </dgm:ptLst>
  <dgm:cxnLst>
    <dgm:cxn modelId="{E110F102-60D8-4B1B-BBA8-6FD282B7088D}" srcId="{467264CF-FA1C-4338-BB2A-3FB3B2072C3F}" destId="{474E0D75-5983-450A-8CDD-6B26237EB94E}" srcOrd="0" destOrd="0" parTransId="{318369F0-2F9F-4FD0-8DAC-C140DA20F5D5}" sibTransId="{B1AE2251-EE7C-46F1-B033-3E27415C3DAA}"/>
    <dgm:cxn modelId="{82300649-66CF-B644-A855-5DFAA324450E}" type="presOf" srcId="{359726C9-776B-436F-857B-21483F82F610}" destId="{4300F1C2-0135-CF4C-93A0-B52A3CD4590F}" srcOrd="0" destOrd="0" presId="urn:microsoft.com/office/officeart/2005/8/layout/vProcess5"/>
    <dgm:cxn modelId="{81CDB84C-DED4-E742-A471-621444E4826A}" type="presOf" srcId="{1112761C-4011-4C76-B019-2C67C269A12B}" destId="{8E8DCA36-3688-AD48-B94D-450B078EC3A9}" srcOrd="0" destOrd="0" presId="urn:microsoft.com/office/officeart/2005/8/layout/vProcess5"/>
    <dgm:cxn modelId="{6334245C-67A5-4DDD-B10B-2E90B6C8E38A}" srcId="{467264CF-FA1C-4338-BB2A-3FB3B2072C3F}" destId="{359726C9-776B-436F-857B-21483F82F610}" srcOrd="2" destOrd="0" parTransId="{F3B0919A-AFBF-4A5F-AAF4-47A8B68833F1}" sibTransId="{B37FF049-AE19-4DC8-82B3-37B726B3807B}"/>
    <dgm:cxn modelId="{AB52096B-7658-4448-AC6C-E350ACE44B97}" type="presOf" srcId="{474E0D75-5983-450A-8CDD-6B26237EB94E}" destId="{5713B313-6007-C945-9F0A-F7791FD9E792}" srcOrd="0" destOrd="0" presId="urn:microsoft.com/office/officeart/2005/8/layout/vProcess5"/>
    <dgm:cxn modelId="{077A186D-A766-8847-BC0F-4DEFFEF0B887}" type="presOf" srcId="{405197EB-4C64-4FF7-8C32-C6B650A12EE2}" destId="{DB94918B-85FD-3E45-B0CF-16689F6DC810}" srcOrd="0" destOrd="0" presId="urn:microsoft.com/office/officeart/2005/8/layout/vProcess5"/>
    <dgm:cxn modelId="{91690691-14BE-4565-B3B0-0D038D182B4C}" srcId="{467264CF-FA1C-4338-BB2A-3FB3B2072C3F}" destId="{1112761C-4011-4C76-B019-2C67C269A12B}" srcOrd="1" destOrd="0" parTransId="{B0ABB9AF-DCBC-4DF5-BA95-DFE4C086A628}" sibTransId="{405197EB-4C64-4FF7-8C32-C6B650A12EE2}"/>
    <dgm:cxn modelId="{8601D6A6-E641-0D40-BFF9-3D0231A71513}" type="presOf" srcId="{359726C9-776B-436F-857B-21483F82F610}" destId="{9473911F-34F0-3B43-BEF8-03FF0DB74D25}" srcOrd="1" destOrd="0" presId="urn:microsoft.com/office/officeart/2005/8/layout/vProcess5"/>
    <dgm:cxn modelId="{C41CBAD1-7836-6C46-9DF6-85DC8A6E344F}" type="presOf" srcId="{474E0D75-5983-450A-8CDD-6B26237EB94E}" destId="{B1C62D9D-D597-AC44-8FF6-9EF5278CC5B5}" srcOrd="1" destOrd="0" presId="urn:microsoft.com/office/officeart/2005/8/layout/vProcess5"/>
    <dgm:cxn modelId="{B2045CEA-3DE8-1141-B7E7-A392E846ABB9}" type="presOf" srcId="{B1AE2251-EE7C-46F1-B033-3E27415C3DAA}" destId="{D6BCB953-6333-6549-885F-EFF80AB4D8D9}" srcOrd="0" destOrd="0" presId="urn:microsoft.com/office/officeart/2005/8/layout/vProcess5"/>
    <dgm:cxn modelId="{7C4489F9-470B-AC42-B0BC-D4977C5B9C12}" type="presOf" srcId="{467264CF-FA1C-4338-BB2A-3FB3B2072C3F}" destId="{9A38A29E-6ECB-0640-B7EA-B1B0A4D8C9DA}" srcOrd="0" destOrd="0" presId="urn:microsoft.com/office/officeart/2005/8/layout/vProcess5"/>
    <dgm:cxn modelId="{3EDCFAFD-2D44-B74B-845A-7E4082889636}" type="presOf" srcId="{1112761C-4011-4C76-B019-2C67C269A12B}" destId="{6C34C0F4-58CD-AE41-A15F-9EC869A6E5A7}" srcOrd="1" destOrd="0" presId="urn:microsoft.com/office/officeart/2005/8/layout/vProcess5"/>
    <dgm:cxn modelId="{0076336E-949C-CB43-B305-A9AE10F68B69}" type="presParOf" srcId="{9A38A29E-6ECB-0640-B7EA-B1B0A4D8C9DA}" destId="{B0964493-8834-4942-903E-79EB909AC7F6}" srcOrd="0" destOrd="0" presId="urn:microsoft.com/office/officeart/2005/8/layout/vProcess5"/>
    <dgm:cxn modelId="{76AC22C2-4F16-3141-AEDF-238A9FC55BC8}" type="presParOf" srcId="{9A38A29E-6ECB-0640-B7EA-B1B0A4D8C9DA}" destId="{5713B313-6007-C945-9F0A-F7791FD9E792}" srcOrd="1" destOrd="0" presId="urn:microsoft.com/office/officeart/2005/8/layout/vProcess5"/>
    <dgm:cxn modelId="{9B2206DA-46BF-7046-8E2A-E689795D1396}" type="presParOf" srcId="{9A38A29E-6ECB-0640-B7EA-B1B0A4D8C9DA}" destId="{8E8DCA36-3688-AD48-B94D-450B078EC3A9}" srcOrd="2" destOrd="0" presId="urn:microsoft.com/office/officeart/2005/8/layout/vProcess5"/>
    <dgm:cxn modelId="{38552DFF-A916-4746-8A40-81D8E8A0F4A9}" type="presParOf" srcId="{9A38A29E-6ECB-0640-B7EA-B1B0A4D8C9DA}" destId="{4300F1C2-0135-CF4C-93A0-B52A3CD4590F}" srcOrd="3" destOrd="0" presId="urn:microsoft.com/office/officeart/2005/8/layout/vProcess5"/>
    <dgm:cxn modelId="{CE4FD39D-A09D-D543-A6FC-93C38DD84F13}" type="presParOf" srcId="{9A38A29E-6ECB-0640-B7EA-B1B0A4D8C9DA}" destId="{D6BCB953-6333-6549-885F-EFF80AB4D8D9}" srcOrd="4" destOrd="0" presId="urn:microsoft.com/office/officeart/2005/8/layout/vProcess5"/>
    <dgm:cxn modelId="{11353167-6560-584E-8424-74EB3AEC633B}" type="presParOf" srcId="{9A38A29E-6ECB-0640-B7EA-B1B0A4D8C9DA}" destId="{DB94918B-85FD-3E45-B0CF-16689F6DC810}" srcOrd="5" destOrd="0" presId="urn:microsoft.com/office/officeart/2005/8/layout/vProcess5"/>
    <dgm:cxn modelId="{6CD72150-8EF8-804F-B71B-94145A941440}" type="presParOf" srcId="{9A38A29E-6ECB-0640-B7EA-B1B0A4D8C9DA}" destId="{B1C62D9D-D597-AC44-8FF6-9EF5278CC5B5}" srcOrd="6" destOrd="0" presId="urn:microsoft.com/office/officeart/2005/8/layout/vProcess5"/>
    <dgm:cxn modelId="{88097189-4932-394A-B3B1-DA937597D2C1}" type="presParOf" srcId="{9A38A29E-6ECB-0640-B7EA-B1B0A4D8C9DA}" destId="{6C34C0F4-58CD-AE41-A15F-9EC869A6E5A7}" srcOrd="7" destOrd="0" presId="urn:microsoft.com/office/officeart/2005/8/layout/vProcess5"/>
    <dgm:cxn modelId="{A3DDF31D-A79A-FD42-9DBC-1310AC9A36EF}" type="presParOf" srcId="{9A38A29E-6ECB-0640-B7EA-B1B0A4D8C9DA}" destId="{9473911F-34F0-3B43-BEF8-03FF0DB74D25}"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9C8ABD0-D696-4EF9-9C37-E5F63692EC4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B20CB26-486C-4877-95FE-FD8FE17064C1}">
      <dgm:prSet/>
      <dgm:spPr/>
      <dgm:t>
        <a:bodyPr/>
        <a:lstStyle/>
        <a:p>
          <a:r>
            <a:rPr lang="en-GB" dirty="0">
              <a:solidFill>
                <a:schemeClr val="tx1"/>
              </a:solidFill>
            </a:rPr>
            <a:t>Missing column headings</a:t>
          </a:r>
          <a:endParaRPr lang="en-US" dirty="0">
            <a:solidFill>
              <a:schemeClr val="tx1"/>
            </a:solidFill>
          </a:endParaRPr>
        </a:p>
      </dgm:t>
    </dgm:pt>
    <dgm:pt modelId="{27086F9E-CDCE-46CC-8699-DE7846941B1F}" type="parTrans" cxnId="{C6BFF624-2C82-4BF2-B327-3E79FC580592}">
      <dgm:prSet/>
      <dgm:spPr/>
      <dgm:t>
        <a:bodyPr/>
        <a:lstStyle/>
        <a:p>
          <a:endParaRPr lang="en-US"/>
        </a:p>
      </dgm:t>
    </dgm:pt>
    <dgm:pt modelId="{FC957FB3-E426-4D95-BDE8-F8CACA420E86}" type="sibTrans" cxnId="{C6BFF624-2C82-4BF2-B327-3E79FC580592}">
      <dgm:prSet/>
      <dgm:spPr/>
      <dgm:t>
        <a:bodyPr/>
        <a:lstStyle/>
        <a:p>
          <a:endParaRPr lang="en-US"/>
        </a:p>
      </dgm:t>
    </dgm:pt>
    <dgm:pt modelId="{E654622E-7C7B-46C4-946A-EB945C88415F}">
      <dgm:prSet/>
      <dgm:spPr/>
      <dgm:t>
        <a:bodyPr/>
        <a:lstStyle/>
        <a:p>
          <a:r>
            <a:rPr lang="en-GB" dirty="0">
              <a:solidFill>
                <a:schemeClr val="tx1"/>
              </a:solidFill>
            </a:rPr>
            <a:t>Data is not what is stated in the column headings</a:t>
          </a:r>
          <a:endParaRPr lang="en-US" dirty="0">
            <a:solidFill>
              <a:schemeClr val="tx1"/>
            </a:solidFill>
          </a:endParaRPr>
        </a:p>
      </dgm:t>
    </dgm:pt>
    <dgm:pt modelId="{BF469934-5DC4-4087-B9DD-D73E290873DB}" type="parTrans" cxnId="{90FF4730-5C11-43D8-8471-429AB17C826F}">
      <dgm:prSet/>
      <dgm:spPr/>
      <dgm:t>
        <a:bodyPr/>
        <a:lstStyle/>
        <a:p>
          <a:endParaRPr lang="en-US"/>
        </a:p>
      </dgm:t>
    </dgm:pt>
    <dgm:pt modelId="{91294605-687B-42CA-8B6F-6C2C703969E0}" type="sibTrans" cxnId="{90FF4730-5C11-43D8-8471-429AB17C826F}">
      <dgm:prSet/>
      <dgm:spPr/>
      <dgm:t>
        <a:bodyPr/>
        <a:lstStyle/>
        <a:p>
          <a:endParaRPr lang="en-US"/>
        </a:p>
      </dgm:t>
    </dgm:pt>
    <dgm:pt modelId="{D3083D73-CE18-499E-BC18-129910BCE6C7}">
      <dgm:prSet/>
      <dgm:spPr/>
      <dgm:t>
        <a:bodyPr/>
        <a:lstStyle/>
        <a:p>
          <a:r>
            <a:rPr lang="en-GB" dirty="0">
              <a:solidFill>
                <a:schemeClr val="tx1"/>
              </a:solidFill>
            </a:rPr>
            <a:t>Missing values, Duplicates</a:t>
          </a:r>
          <a:endParaRPr lang="en-US" dirty="0">
            <a:solidFill>
              <a:schemeClr val="tx1"/>
            </a:solidFill>
          </a:endParaRPr>
        </a:p>
      </dgm:t>
    </dgm:pt>
    <dgm:pt modelId="{03D07FB0-D0E8-4DBA-87E7-4FC13ED75877}" type="parTrans" cxnId="{B2D64C47-3D89-4955-8798-6AC1ACA6DC76}">
      <dgm:prSet/>
      <dgm:spPr/>
      <dgm:t>
        <a:bodyPr/>
        <a:lstStyle/>
        <a:p>
          <a:endParaRPr lang="en-US"/>
        </a:p>
      </dgm:t>
    </dgm:pt>
    <dgm:pt modelId="{3EECB7A0-8CE4-4891-AFD4-078510B8096E}" type="sibTrans" cxnId="{B2D64C47-3D89-4955-8798-6AC1ACA6DC76}">
      <dgm:prSet/>
      <dgm:spPr/>
      <dgm:t>
        <a:bodyPr/>
        <a:lstStyle/>
        <a:p>
          <a:endParaRPr lang="en-US"/>
        </a:p>
      </dgm:t>
    </dgm:pt>
    <dgm:pt modelId="{9F5B23D7-629C-42B8-BCBF-98F778408448}">
      <dgm:prSet/>
      <dgm:spPr/>
      <dgm:t>
        <a:bodyPr/>
        <a:lstStyle/>
        <a:p>
          <a:r>
            <a:rPr lang="en-GB" dirty="0">
              <a:solidFill>
                <a:schemeClr val="tx1"/>
              </a:solidFill>
            </a:rPr>
            <a:t>Data from different sources with different time ranges</a:t>
          </a:r>
          <a:endParaRPr lang="en-US" dirty="0">
            <a:solidFill>
              <a:schemeClr val="tx1"/>
            </a:solidFill>
          </a:endParaRPr>
        </a:p>
      </dgm:t>
    </dgm:pt>
    <dgm:pt modelId="{F0A6C8EB-6801-481B-BD4A-E019CC6B4F71}" type="parTrans" cxnId="{CB6E064F-8D8B-481E-A0C5-99C103C8293F}">
      <dgm:prSet/>
      <dgm:spPr/>
      <dgm:t>
        <a:bodyPr/>
        <a:lstStyle/>
        <a:p>
          <a:endParaRPr lang="en-US"/>
        </a:p>
      </dgm:t>
    </dgm:pt>
    <dgm:pt modelId="{0351BACF-A93C-4236-A027-2A070667D025}" type="sibTrans" cxnId="{CB6E064F-8D8B-481E-A0C5-99C103C8293F}">
      <dgm:prSet/>
      <dgm:spPr/>
      <dgm:t>
        <a:bodyPr/>
        <a:lstStyle/>
        <a:p>
          <a:endParaRPr lang="en-US"/>
        </a:p>
      </dgm:t>
    </dgm:pt>
    <dgm:pt modelId="{F6ED8ADE-6B45-4A84-97A6-B75489212CF7}">
      <dgm:prSet/>
      <dgm:spPr/>
      <dgm:t>
        <a:bodyPr/>
        <a:lstStyle/>
        <a:p>
          <a:r>
            <a:rPr lang="en-GB" dirty="0">
              <a:solidFill>
                <a:schemeClr val="tx1"/>
              </a:solidFill>
            </a:rPr>
            <a:t>Anonymisation has removed necessary information</a:t>
          </a:r>
          <a:endParaRPr lang="en-US" dirty="0">
            <a:solidFill>
              <a:schemeClr val="tx1"/>
            </a:solidFill>
          </a:endParaRPr>
        </a:p>
      </dgm:t>
    </dgm:pt>
    <dgm:pt modelId="{3BBD09EC-07D8-40D3-9E44-AA3B68B68907}" type="parTrans" cxnId="{72AE820E-DA80-4AC8-AB96-52A1ECB9C8C1}">
      <dgm:prSet/>
      <dgm:spPr/>
      <dgm:t>
        <a:bodyPr/>
        <a:lstStyle/>
        <a:p>
          <a:endParaRPr lang="en-US"/>
        </a:p>
      </dgm:t>
    </dgm:pt>
    <dgm:pt modelId="{DAA1C14D-DAA1-47C9-813E-E328D6E31017}" type="sibTrans" cxnId="{72AE820E-DA80-4AC8-AB96-52A1ECB9C8C1}">
      <dgm:prSet/>
      <dgm:spPr/>
      <dgm:t>
        <a:bodyPr/>
        <a:lstStyle/>
        <a:p>
          <a:endParaRPr lang="en-US"/>
        </a:p>
      </dgm:t>
    </dgm:pt>
    <dgm:pt modelId="{73A66553-F8A1-498F-94B1-773D4A7CE83F}" type="pres">
      <dgm:prSet presAssocID="{89C8ABD0-D696-4EF9-9C37-E5F63692EC4C}" presName="root" presStyleCnt="0">
        <dgm:presLayoutVars>
          <dgm:dir/>
          <dgm:resizeHandles val="exact"/>
        </dgm:presLayoutVars>
      </dgm:prSet>
      <dgm:spPr/>
    </dgm:pt>
    <dgm:pt modelId="{C2D80220-2768-46E2-BEA8-6D7427C9864C}" type="pres">
      <dgm:prSet presAssocID="{2B20CB26-486C-4877-95FE-FD8FE17064C1}" presName="compNode" presStyleCnt="0"/>
      <dgm:spPr/>
    </dgm:pt>
    <dgm:pt modelId="{B15D2064-39E3-4EB0-A0F8-61663705A1F0}" type="pres">
      <dgm:prSet presAssocID="{2B20CB26-486C-4877-95FE-FD8FE17064C1}" presName="bgRect" presStyleLbl="bgShp" presStyleIdx="0" presStyleCnt="5"/>
      <dgm:spPr/>
    </dgm:pt>
    <dgm:pt modelId="{90F37726-5833-41BC-A0F3-0AEAA91EE374}" type="pres">
      <dgm:prSet presAssocID="{2B20CB26-486C-4877-95FE-FD8FE17064C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se"/>
        </a:ext>
      </dgm:extLst>
    </dgm:pt>
    <dgm:pt modelId="{4AA9E823-ABA7-48FA-B362-8AA821DBB57E}" type="pres">
      <dgm:prSet presAssocID="{2B20CB26-486C-4877-95FE-FD8FE17064C1}" presName="spaceRect" presStyleCnt="0"/>
      <dgm:spPr/>
    </dgm:pt>
    <dgm:pt modelId="{FC5A6CD3-68C5-4469-AA48-62475C371168}" type="pres">
      <dgm:prSet presAssocID="{2B20CB26-486C-4877-95FE-FD8FE17064C1}" presName="parTx" presStyleLbl="revTx" presStyleIdx="0" presStyleCnt="5">
        <dgm:presLayoutVars>
          <dgm:chMax val="0"/>
          <dgm:chPref val="0"/>
        </dgm:presLayoutVars>
      </dgm:prSet>
      <dgm:spPr/>
    </dgm:pt>
    <dgm:pt modelId="{357133D9-5EE9-4A47-A33B-B02FEA8C4523}" type="pres">
      <dgm:prSet presAssocID="{FC957FB3-E426-4D95-BDE8-F8CACA420E86}" presName="sibTrans" presStyleCnt="0"/>
      <dgm:spPr/>
    </dgm:pt>
    <dgm:pt modelId="{892A90AE-426A-4FC8-9F62-0BF25B3FDA57}" type="pres">
      <dgm:prSet presAssocID="{E654622E-7C7B-46C4-946A-EB945C88415F}" presName="compNode" presStyleCnt="0"/>
      <dgm:spPr/>
    </dgm:pt>
    <dgm:pt modelId="{4AACC0CC-094B-4825-8E1E-75525051315C}" type="pres">
      <dgm:prSet presAssocID="{E654622E-7C7B-46C4-946A-EB945C88415F}" presName="bgRect" presStyleLbl="bgShp" presStyleIdx="1" presStyleCnt="5"/>
      <dgm:spPr/>
    </dgm:pt>
    <dgm:pt modelId="{756D1ADF-24E9-495E-AB72-527707119E5A}" type="pres">
      <dgm:prSet presAssocID="{E654622E-7C7B-46C4-946A-EB945C88415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otes"/>
        </a:ext>
      </dgm:extLst>
    </dgm:pt>
    <dgm:pt modelId="{BF4FDC13-2C11-428A-B045-B0CF45F851A4}" type="pres">
      <dgm:prSet presAssocID="{E654622E-7C7B-46C4-946A-EB945C88415F}" presName="spaceRect" presStyleCnt="0"/>
      <dgm:spPr/>
    </dgm:pt>
    <dgm:pt modelId="{B45AE887-9F5F-41BD-A9CB-1D9C85524464}" type="pres">
      <dgm:prSet presAssocID="{E654622E-7C7B-46C4-946A-EB945C88415F}" presName="parTx" presStyleLbl="revTx" presStyleIdx="1" presStyleCnt="5">
        <dgm:presLayoutVars>
          <dgm:chMax val="0"/>
          <dgm:chPref val="0"/>
        </dgm:presLayoutVars>
      </dgm:prSet>
      <dgm:spPr/>
    </dgm:pt>
    <dgm:pt modelId="{0B3B44AC-A7E2-4B56-B212-7C04C786DEDF}" type="pres">
      <dgm:prSet presAssocID="{91294605-687B-42CA-8B6F-6C2C703969E0}" presName="sibTrans" presStyleCnt="0"/>
      <dgm:spPr/>
    </dgm:pt>
    <dgm:pt modelId="{5FF395EA-D0FA-4754-AFAE-B69196E1A72F}" type="pres">
      <dgm:prSet presAssocID="{D3083D73-CE18-499E-BC18-129910BCE6C7}" presName="compNode" presStyleCnt="0"/>
      <dgm:spPr/>
    </dgm:pt>
    <dgm:pt modelId="{7454839B-A511-451A-B8A8-B04D81162930}" type="pres">
      <dgm:prSet presAssocID="{D3083D73-CE18-499E-BC18-129910BCE6C7}" presName="bgRect" presStyleLbl="bgShp" presStyleIdx="2" presStyleCnt="5"/>
      <dgm:spPr/>
    </dgm:pt>
    <dgm:pt modelId="{0698C909-F7A8-4D0D-A7DB-5AD9A67D943D}" type="pres">
      <dgm:prSet presAssocID="{D3083D73-CE18-499E-BC18-129910BCE6C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ales of Justice"/>
        </a:ext>
      </dgm:extLst>
    </dgm:pt>
    <dgm:pt modelId="{4DEDC4DF-D687-4BF9-873D-94C9B688460E}" type="pres">
      <dgm:prSet presAssocID="{D3083D73-CE18-499E-BC18-129910BCE6C7}" presName="spaceRect" presStyleCnt="0"/>
      <dgm:spPr/>
    </dgm:pt>
    <dgm:pt modelId="{B427517D-82C9-4CAA-9770-913E3FBB8FC8}" type="pres">
      <dgm:prSet presAssocID="{D3083D73-CE18-499E-BC18-129910BCE6C7}" presName="parTx" presStyleLbl="revTx" presStyleIdx="2" presStyleCnt="5">
        <dgm:presLayoutVars>
          <dgm:chMax val="0"/>
          <dgm:chPref val="0"/>
        </dgm:presLayoutVars>
      </dgm:prSet>
      <dgm:spPr/>
    </dgm:pt>
    <dgm:pt modelId="{A575AB0C-2129-44AA-86F4-4DDF193815A9}" type="pres">
      <dgm:prSet presAssocID="{3EECB7A0-8CE4-4891-AFD4-078510B8096E}" presName="sibTrans" presStyleCnt="0"/>
      <dgm:spPr/>
    </dgm:pt>
    <dgm:pt modelId="{DBAF6385-64BB-421C-8F02-CCF6577EF1A6}" type="pres">
      <dgm:prSet presAssocID="{9F5B23D7-629C-42B8-BCBF-98F778408448}" presName="compNode" presStyleCnt="0"/>
      <dgm:spPr/>
    </dgm:pt>
    <dgm:pt modelId="{69277850-4213-4F32-86A5-D6BBCF09FBCD}" type="pres">
      <dgm:prSet presAssocID="{9F5B23D7-629C-42B8-BCBF-98F778408448}" presName="bgRect" presStyleLbl="bgShp" presStyleIdx="3" presStyleCnt="5"/>
      <dgm:spPr/>
    </dgm:pt>
    <dgm:pt modelId="{4AC76E14-BEEB-472B-8EB0-C835AF13CEC3}" type="pres">
      <dgm:prSet presAssocID="{9F5B23D7-629C-42B8-BCBF-98F77840844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opwatch"/>
        </a:ext>
      </dgm:extLst>
    </dgm:pt>
    <dgm:pt modelId="{99E50515-30FC-4B99-8ABD-BF3296B9FA94}" type="pres">
      <dgm:prSet presAssocID="{9F5B23D7-629C-42B8-BCBF-98F778408448}" presName="spaceRect" presStyleCnt="0"/>
      <dgm:spPr/>
    </dgm:pt>
    <dgm:pt modelId="{96558D80-4FBA-4D7D-B3F6-BD7C8C70D711}" type="pres">
      <dgm:prSet presAssocID="{9F5B23D7-629C-42B8-BCBF-98F778408448}" presName="parTx" presStyleLbl="revTx" presStyleIdx="3" presStyleCnt="5">
        <dgm:presLayoutVars>
          <dgm:chMax val="0"/>
          <dgm:chPref val="0"/>
        </dgm:presLayoutVars>
      </dgm:prSet>
      <dgm:spPr/>
    </dgm:pt>
    <dgm:pt modelId="{38DD350B-4E6D-4562-ACD1-849044325E69}" type="pres">
      <dgm:prSet presAssocID="{0351BACF-A93C-4236-A027-2A070667D025}" presName="sibTrans" presStyleCnt="0"/>
      <dgm:spPr/>
    </dgm:pt>
    <dgm:pt modelId="{35A853BA-2B0B-4C88-930C-CDAA0334B084}" type="pres">
      <dgm:prSet presAssocID="{F6ED8ADE-6B45-4A84-97A6-B75489212CF7}" presName="compNode" presStyleCnt="0"/>
      <dgm:spPr/>
    </dgm:pt>
    <dgm:pt modelId="{4EF90F0A-F4BA-4329-8FD0-CEE84BE81F8C}" type="pres">
      <dgm:prSet presAssocID="{F6ED8ADE-6B45-4A84-97A6-B75489212CF7}" presName="bgRect" presStyleLbl="bgShp" presStyleIdx="4" presStyleCnt="5"/>
      <dgm:spPr/>
    </dgm:pt>
    <dgm:pt modelId="{1492B667-AC6C-4457-A714-FF82E4608807}" type="pres">
      <dgm:prSet presAssocID="{F6ED8ADE-6B45-4A84-97A6-B75489212CF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C061B646-A310-4D98-A73B-B4DDCCDA178A}" type="pres">
      <dgm:prSet presAssocID="{F6ED8ADE-6B45-4A84-97A6-B75489212CF7}" presName="spaceRect" presStyleCnt="0"/>
      <dgm:spPr/>
    </dgm:pt>
    <dgm:pt modelId="{CB31041C-4AEF-4461-B776-E93787716B19}" type="pres">
      <dgm:prSet presAssocID="{F6ED8ADE-6B45-4A84-97A6-B75489212CF7}" presName="parTx" presStyleLbl="revTx" presStyleIdx="4" presStyleCnt="5">
        <dgm:presLayoutVars>
          <dgm:chMax val="0"/>
          <dgm:chPref val="0"/>
        </dgm:presLayoutVars>
      </dgm:prSet>
      <dgm:spPr/>
    </dgm:pt>
  </dgm:ptLst>
  <dgm:cxnLst>
    <dgm:cxn modelId="{72AE820E-DA80-4AC8-AB96-52A1ECB9C8C1}" srcId="{89C8ABD0-D696-4EF9-9C37-E5F63692EC4C}" destId="{F6ED8ADE-6B45-4A84-97A6-B75489212CF7}" srcOrd="4" destOrd="0" parTransId="{3BBD09EC-07D8-40D3-9E44-AA3B68B68907}" sibTransId="{DAA1C14D-DAA1-47C9-813E-E328D6E31017}"/>
    <dgm:cxn modelId="{D0CDB723-8DC4-405F-B109-C06D9ECE4BCE}" type="presOf" srcId="{2B20CB26-486C-4877-95FE-FD8FE17064C1}" destId="{FC5A6CD3-68C5-4469-AA48-62475C371168}" srcOrd="0" destOrd="0" presId="urn:microsoft.com/office/officeart/2018/2/layout/IconVerticalSolidList"/>
    <dgm:cxn modelId="{C6BFF624-2C82-4BF2-B327-3E79FC580592}" srcId="{89C8ABD0-D696-4EF9-9C37-E5F63692EC4C}" destId="{2B20CB26-486C-4877-95FE-FD8FE17064C1}" srcOrd="0" destOrd="0" parTransId="{27086F9E-CDCE-46CC-8699-DE7846941B1F}" sibTransId="{FC957FB3-E426-4D95-BDE8-F8CACA420E86}"/>
    <dgm:cxn modelId="{90FF4730-5C11-43D8-8471-429AB17C826F}" srcId="{89C8ABD0-D696-4EF9-9C37-E5F63692EC4C}" destId="{E654622E-7C7B-46C4-946A-EB945C88415F}" srcOrd="1" destOrd="0" parTransId="{BF469934-5DC4-4087-B9DD-D73E290873DB}" sibTransId="{91294605-687B-42CA-8B6F-6C2C703969E0}"/>
    <dgm:cxn modelId="{B2D64C47-3D89-4955-8798-6AC1ACA6DC76}" srcId="{89C8ABD0-D696-4EF9-9C37-E5F63692EC4C}" destId="{D3083D73-CE18-499E-BC18-129910BCE6C7}" srcOrd="2" destOrd="0" parTransId="{03D07FB0-D0E8-4DBA-87E7-4FC13ED75877}" sibTransId="{3EECB7A0-8CE4-4891-AFD4-078510B8096E}"/>
    <dgm:cxn modelId="{CB6E064F-8D8B-481E-A0C5-99C103C8293F}" srcId="{89C8ABD0-D696-4EF9-9C37-E5F63692EC4C}" destId="{9F5B23D7-629C-42B8-BCBF-98F778408448}" srcOrd="3" destOrd="0" parTransId="{F0A6C8EB-6801-481B-BD4A-E019CC6B4F71}" sibTransId="{0351BACF-A93C-4236-A027-2A070667D025}"/>
    <dgm:cxn modelId="{C64E0E4F-E6F2-4799-A9C9-7959AFF79A06}" type="presOf" srcId="{E654622E-7C7B-46C4-946A-EB945C88415F}" destId="{B45AE887-9F5F-41BD-A9CB-1D9C85524464}" srcOrd="0" destOrd="0" presId="urn:microsoft.com/office/officeart/2018/2/layout/IconVerticalSolidList"/>
    <dgm:cxn modelId="{91BE3651-B4C0-4048-A6B6-C8E17E591544}" type="presOf" srcId="{9F5B23D7-629C-42B8-BCBF-98F778408448}" destId="{96558D80-4FBA-4D7D-B3F6-BD7C8C70D711}" srcOrd="0" destOrd="0" presId="urn:microsoft.com/office/officeart/2018/2/layout/IconVerticalSolidList"/>
    <dgm:cxn modelId="{551545A1-2678-4D70-B7C3-CFCBCBE2702B}" type="presOf" srcId="{F6ED8ADE-6B45-4A84-97A6-B75489212CF7}" destId="{CB31041C-4AEF-4461-B776-E93787716B19}" srcOrd="0" destOrd="0" presId="urn:microsoft.com/office/officeart/2018/2/layout/IconVerticalSolidList"/>
    <dgm:cxn modelId="{196EF2A6-3F8C-4CF5-98BE-FD8F60622120}" type="presOf" srcId="{D3083D73-CE18-499E-BC18-129910BCE6C7}" destId="{B427517D-82C9-4CAA-9770-913E3FBB8FC8}" srcOrd="0" destOrd="0" presId="urn:microsoft.com/office/officeart/2018/2/layout/IconVerticalSolidList"/>
    <dgm:cxn modelId="{820B8EE2-E2E0-46BB-9CD7-FD5C6478719A}" type="presOf" srcId="{89C8ABD0-D696-4EF9-9C37-E5F63692EC4C}" destId="{73A66553-F8A1-498F-94B1-773D4A7CE83F}" srcOrd="0" destOrd="0" presId="urn:microsoft.com/office/officeart/2018/2/layout/IconVerticalSolidList"/>
    <dgm:cxn modelId="{4EE18391-7021-43F8-8FA4-2D4D4708300A}" type="presParOf" srcId="{73A66553-F8A1-498F-94B1-773D4A7CE83F}" destId="{C2D80220-2768-46E2-BEA8-6D7427C9864C}" srcOrd="0" destOrd="0" presId="urn:microsoft.com/office/officeart/2018/2/layout/IconVerticalSolidList"/>
    <dgm:cxn modelId="{738CCDC2-5EEB-46A1-A497-D4BC6668440E}" type="presParOf" srcId="{C2D80220-2768-46E2-BEA8-6D7427C9864C}" destId="{B15D2064-39E3-4EB0-A0F8-61663705A1F0}" srcOrd="0" destOrd="0" presId="urn:microsoft.com/office/officeart/2018/2/layout/IconVerticalSolidList"/>
    <dgm:cxn modelId="{C410684A-97BF-48E9-8070-FB671560F39F}" type="presParOf" srcId="{C2D80220-2768-46E2-BEA8-6D7427C9864C}" destId="{90F37726-5833-41BC-A0F3-0AEAA91EE374}" srcOrd="1" destOrd="0" presId="urn:microsoft.com/office/officeart/2018/2/layout/IconVerticalSolidList"/>
    <dgm:cxn modelId="{2418E164-1F1C-43B3-A0EC-FF3F9839FC8E}" type="presParOf" srcId="{C2D80220-2768-46E2-BEA8-6D7427C9864C}" destId="{4AA9E823-ABA7-48FA-B362-8AA821DBB57E}" srcOrd="2" destOrd="0" presId="urn:microsoft.com/office/officeart/2018/2/layout/IconVerticalSolidList"/>
    <dgm:cxn modelId="{6FA1C679-BBD2-46D3-9E82-ECD5CEA1BAB9}" type="presParOf" srcId="{C2D80220-2768-46E2-BEA8-6D7427C9864C}" destId="{FC5A6CD3-68C5-4469-AA48-62475C371168}" srcOrd="3" destOrd="0" presId="urn:microsoft.com/office/officeart/2018/2/layout/IconVerticalSolidList"/>
    <dgm:cxn modelId="{ABCE7ADF-9030-46B0-BC29-0A4DC061ADAA}" type="presParOf" srcId="{73A66553-F8A1-498F-94B1-773D4A7CE83F}" destId="{357133D9-5EE9-4A47-A33B-B02FEA8C4523}" srcOrd="1" destOrd="0" presId="urn:microsoft.com/office/officeart/2018/2/layout/IconVerticalSolidList"/>
    <dgm:cxn modelId="{03E589AF-CF8B-4228-B9CD-59D9E920F306}" type="presParOf" srcId="{73A66553-F8A1-498F-94B1-773D4A7CE83F}" destId="{892A90AE-426A-4FC8-9F62-0BF25B3FDA57}" srcOrd="2" destOrd="0" presId="urn:microsoft.com/office/officeart/2018/2/layout/IconVerticalSolidList"/>
    <dgm:cxn modelId="{BFBA2F4E-44CD-48D8-96E6-B7765C4DAD2C}" type="presParOf" srcId="{892A90AE-426A-4FC8-9F62-0BF25B3FDA57}" destId="{4AACC0CC-094B-4825-8E1E-75525051315C}" srcOrd="0" destOrd="0" presId="urn:microsoft.com/office/officeart/2018/2/layout/IconVerticalSolidList"/>
    <dgm:cxn modelId="{5BDA4A83-F125-4194-BFF1-5DF6DDB6D3FC}" type="presParOf" srcId="{892A90AE-426A-4FC8-9F62-0BF25B3FDA57}" destId="{756D1ADF-24E9-495E-AB72-527707119E5A}" srcOrd="1" destOrd="0" presId="urn:microsoft.com/office/officeart/2018/2/layout/IconVerticalSolidList"/>
    <dgm:cxn modelId="{E49C8701-99CE-49FA-8B96-6FBE3FCCF273}" type="presParOf" srcId="{892A90AE-426A-4FC8-9F62-0BF25B3FDA57}" destId="{BF4FDC13-2C11-428A-B045-B0CF45F851A4}" srcOrd="2" destOrd="0" presId="urn:microsoft.com/office/officeart/2018/2/layout/IconVerticalSolidList"/>
    <dgm:cxn modelId="{0208044E-BC66-4307-82AD-DB0DA151458F}" type="presParOf" srcId="{892A90AE-426A-4FC8-9F62-0BF25B3FDA57}" destId="{B45AE887-9F5F-41BD-A9CB-1D9C85524464}" srcOrd="3" destOrd="0" presId="urn:microsoft.com/office/officeart/2018/2/layout/IconVerticalSolidList"/>
    <dgm:cxn modelId="{49B97B5F-2853-4786-B19E-0C834D4D7EC8}" type="presParOf" srcId="{73A66553-F8A1-498F-94B1-773D4A7CE83F}" destId="{0B3B44AC-A7E2-4B56-B212-7C04C786DEDF}" srcOrd="3" destOrd="0" presId="urn:microsoft.com/office/officeart/2018/2/layout/IconVerticalSolidList"/>
    <dgm:cxn modelId="{ECA50C4C-CECA-457D-BAA1-A9B1FF8DC088}" type="presParOf" srcId="{73A66553-F8A1-498F-94B1-773D4A7CE83F}" destId="{5FF395EA-D0FA-4754-AFAE-B69196E1A72F}" srcOrd="4" destOrd="0" presId="urn:microsoft.com/office/officeart/2018/2/layout/IconVerticalSolidList"/>
    <dgm:cxn modelId="{5A12EA66-CD3D-45A4-B779-2DEBB40C16E9}" type="presParOf" srcId="{5FF395EA-D0FA-4754-AFAE-B69196E1A72F}" destId="{7454839B-A511-451A-B8A8-B04D81162930}" srcOrd="0" destOrd="0" presId="urn:microsoft.com/office/officeart/2018/2/layout/IconVerticalSolidList"/>
    <dgm:cxn modelId="{AD357C34-0654-4184-B4A1-627E19D0E8CD}" type="presParOf" srcId="{5FF395EA-D0FA-4754-AFAE-B69196E1A72F}" destId="{0698C909-F7A8-4D0D-A7DB-5AD9A67D943D}" srcOrd="1" destOrd="0" presId="urn:microsoft.com/office/officeart/2018/2/layout/IconVerticalSolidList"/>
    <dgm:cxn modelId="{9879E9E8-DB76-463C-BBA2-31055D529806}" type="presParOf" srcId="{5FF395EA-D0FA-4754-AFAE-B69196E1A72F}" destId="{4DEDC4DF-D687-4BF9-873D-94C9B688460E}" srcOrd="2" destOrd="0" presId="urn:microsoft.com/office/officeart/2018/2/layout/IconVerticalSolidList"/>
    <dgm:cxn modelId="{5E0A8056-00B8-470C-A167-73AC32AE197A}" type="presParOf" srcId="{5FF395EA-D0FA-4754-AFAE-B69196E1A72F}" destId="{B427517D-82C9-4CAA-9770-913E3FBB8FC8}" srcOrd="3" destOrd="0" presId="urn:microsoft.com/office/officeart/2018/2/layout/IconVerticalSolidList"/>
    <dgm:cxn modelId="{16CB7DD4-177F-452F-B1CF-C4D45A22BA58}" type="presParOf" srcId="{73A66553-F8A1-498F-94B1-773D4A7CE83F}" destId="{A575AB0C-2129-44AA-86F4-4DDF193815A9}" srcOrd="5" destOrd="0" presId="urn:microsoft.com/office/officeart/2018/2/layout/IconVerticalSolidList"/>
    <dgm:cxn modelId="{116FF518-F3C6-4CCF-8011-472DC4DD952C}" type="presParOf" srcId="{73A66553-F8A1-498F-94B1-773D4A7CE83F}" destId="{DBAF6385-64BB-421C-8F02-CCF6577EF1A6}" srcOrd="6" destOrd="0" presId="urn:microsoft.com/office/officeart/2018/2/layout/IconVerticalSolidList"/>
    <dgm:cxn modelId="{87A79E49-3BC7-4E08-A1BC-B45E5F681A4E}" type="presParOf" srcId="{DBAF6385-64BB-421C-8F02-CCF6577EF1A6}" destId="{69277850-4213-4F32-86A5-D6BBCF09FBCD}" srcOrd="0" destOrd="0" presId="urn:microsoft.com/office/officeart/2018/2/layout/IconVerticalSolidList"/>
    <dgm:cxn modelId="{20DD7E76-E155-4683-A0CC-D007C3DB819F}" type="presParOf" srcId="{DBAF6385-64BB-421C-8F02-CCF6577EF1A6}" destId="{4AC76E14-BEEB-472B-8EB0-C835AF13CEC3}" srcOrd="1" destOrd="0" presId="urn:microsoft.com/office/officeart/2018/2/layout/IconVerticalSolidList"/>
    <dgm:cxn modelId="{01D5CA05-5EB9-4ECB-AB46-D8B3037835EF}" type="presParOf" srcId="{DBAF6385-64BB-421C-8F02-CCF6577EF1A6}" destId="{99E50515-30FC-4B99-8ABD-BF3296B9FA94}" srcOrd="2" destOrd="0" presId="urn:microsoft.com/office/officeart/2018/2/layout/IconVerticalSolidList"/>
    <dgm:cxn modelId="{6344C2B7-D345-4AC5-9D76-B8B7C26E7D06}" type="presParOf" srcId="{DBAF6385-64BB-421C-8F02-CCF6577EF1A6}" destId="{96558D80-4FBA-4D7D-B3F6-BD7C8C70D711}" srcOrd="3" destOrd="0" presId="urn:microsoft.com/office/officeart/2018/2/layout/IconVerticalSolidList"/>
    <dgm:cxn modelId="{565CC37A-3060-4AF7-B942-0955CDFE1DEE}" type="presParOf" srcId="{73A66553-F8A1-498F-94B1-773D4A7CE83F}" destId="{38DD350B-4E6D-4562-ACD1-849044325E69}" srcOrd="7" destOrd="0" presId="urn:microsoft.com/office/officeart/2018/2/layout/IconVerticalSolidList"/>
    <dgm:cxn modelId="{CE14ECE8-0ACA-4D26-9C75-B7FA043A0975}" type="presParOf" srcId="{73A66553-F8A1-498F-94B1-773D4A7CE83F}" destId="{35A853BA-2B0B-4C88-930C-CDAA0334B084}" srcOrd="8" destOrd="0" presId="urn:microsoft.com/office/officeart/2018/2/layout/IconVerticalSolidList"/>
    <dgm:cxn modelId="{D1C172A2-EB84-495E-9954-5B6C37500AFD}" type="presParOf" srcId="{35A853BA-2B0B-4C88-930C-CDAA0334B084}" destId="{4EF90F0A-F4BA-4329-8FD0-CEE84BE81F8C}" srcOrd="0" destOrd="0" presId="urn:microsoft.com/office/officeart/2018/2/layout/IconVerticalSolidList"/>
    <dgm:cxn modelId="{0D3B28D0-F674-4156-A016-3241533BDE2F}" type="presParOf" srcId="{35A853BA-2B0B-4C88-930C-CDAA0334B084}" destId="{1492B667-AC6C-4457-A714-FF82E4608807}" srcOrd="1" destOrd="0" presId="urn:microsoft.com/office/officeart/2018/2/layout/IconVerticalSolidList"/>
    <dgm:cxn modelId="{5B478761-CFB7-4C23-B394-6B2685934668}" type="presParOf" srcId="{35A853BA-2B0B-4C88-930C-CDAA0334B084}" destId="{C061B646-A310-4D98-A73B-B4DDCCDA178A}" srcOrd="2" destOrd="0" presId="urn:microsoft.com/office/officeart/2018/2/layout/IconVerticalSolidList"/>
    <dgm:cxn modelId="{C5CBD4E5-BFCD-4E27-A087-A3E31168E7C3}" type="presParOf" srcId="{35A853BA-2B0B-4C88-930C-CDAA0334B084}" destId="{CB31041C-4AEF-4461-B776-E93787716B1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DE6FBD9-79B7-4D10-BFB4-98489AF464A6}"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67CF80E-33A3-4243-96A4-88EB42947F0A}">
      <dgm:prSet/>
      <dgm:spPr/>
      <dgm:t>
        <a:bodyPr/>
        <a:lstStyle/>
        <a:p>
          <a:pPr>
            <a:defRPr b="1"/>
          </a:pPr>
          <a:r>
            <a:rPr lang="en-GB"/>
            <a:t>Example from astronomy in the years 1911-1913 </a:t>
          </a:r>
          <a:endParaRPr lang="en-US"/>
        </a:p>
      </dgm:t>
    </dgm:pt>
    <dgm:pt modelId="{46383723-D8E3-4DB3-8D09-05E2DEF3605A}" type="parTrans" cxnId="{DA8F6E8A-1A5F-4B3E-A176-0CA76FED22FF}">
      <dgm:prSet/>
      <dgm:spPr/>
      <dgm:t>
        <a:bodyPr/>
        <a:lstStyle/>
        <a:p>
          <a:endParaRPr lang="en-US"/>
        </a:p>
      </dgm:t>
    </dgm:pt>
    <dgm:pt modelId="{64ABF5F7-7E6B-436A-9507-56A8C09BC171}" type="sibTrans" cxnId="{DA8F6E8A-1A5F-4B3E-A176-0CA76FED22FF}">
      <dgm:prSet/>
      <dgm:spPr/>
      <dgm:t>
        <a:bodyPr/>
        <a:lstStyle/>
        <a:p>
          <a:endParaRPr lang="en-US"/>
        </a:p>
      </dgm:t>
    </dgm:pt>
    <dgm:pt modelId="{E340904B-BF27-4CB1-8121-47EE6F9FB6CD}">
      <dgm:prSet/>
      <dgm:spPr/>
      <dgm:t>
        <a:bodyPr/>
        <a:lstStyle/>
        <a:p>
          <a:pPr>
            <a:defRPr b="1"/>
          </a:pPr>
          <a:r>
            <a:rPr lang="en-GB"/>
            <a:t>Many characteristics of stars were measured or calculated:</a:t>
          </a:r>
          <a:endParaRPr lang="en-US"/>
        </a:p>
      </dgm:t>
    </dgm:pt>
    <dgm:pt modelId="{2F8CAE2C-FC39-456B-A8B3-E8F0058D14F4}" type="parTrans" cxnId="{ACC19049-3A0D-4E74-A0BF-69887CBBB9E2}">
      <dgm:prSet/>
      <dgm:spPr/>
      <dgm:t>
        <a:bodyPr/>
        <a:lstStyle/>
        <a:p>
          <a:endParaRPr lang="en-US"/>
        </a:p>
      </dgm:t>
    </dgm:pt>
    <dgm:pt modelId="{110C834D-3F23-4D2E-B3D6-5FA53C55D9CB}" type="sibTrans" cxnId="{ACC19049-3A0D-4E74-A0BF-69887CBBB9E2}">
      <dgm:prSet/>
      <dgm:spPr/>
      <dgm:t>
        <a:bodyPr/>
        <a:lstStyle/>
        <a:p>
          <a:endParaRPr lang="en-US"/>
        </a:p>
      </dgm:t>
    </dgm:pt>
    <dgm:pt modelId="{07231F1C-B686-4430-BACC-8678DE35E8E9}">
      <dgm:prSet/>
      <dgm:spPr/>
      <dgm:t>
        <a:bodyPr/>
        <a:lstStyle/>
        <a:p>
          <a:r>
            <a:rPr lang="en-GB"/>
            <a:t>Distance from the earth/sun</a:t>
          </a:r>
          <a:endParaRPr lang="en-US"/>
        </a:p>
      </dgm:t>
    </dgm:pt>
    <dgm:pt modelId="{E9C0EA4D-862C-410F-B744-8F2D3D77530A}" type="parTrans" cxnId="{99D6C0C3-6CB7-4229-BD93-3CC7903EC76D}">
      <dgm:prSet/>
      <dgm:spPr/>
      <dgm:t>
        <a:bodyPr/>
        <a:lstStyle/>
        <a:p>
          <a:endParaRPr lang="en-US"/>
        </a:p>
      </dgm:t>
    </dgm:pt>
    <dgm:pt modelId="{F15CA171-8AB0-4EC6-897D-1D23B3E1B5DA}" type="sibTrans" cxnId="{99D6C0C3-6CB7-4229-BD93-3CC7903EC76D}">
      <dgm:prSet/>
      <dgm:spPr/>
      <dgm:t>
        <a:bodyPr/>
        <a:lstStyle/>
        <a:p>
          <a:endParaRPr lang="en-US"/>
        </a:p>
      </dgm:t>
    </dgm:pt>
    <dgm:pt modelId="{5EA2F18F-12A2-45C2-9692-1C84F95E93EF}">
      <dgm:prSet/>
      <dgm:spPr/>
      <dgm:t>
        <a:bodyPr/>
        <a:lstStyle/>
        <a:p>
          <a:r>
            <a:rPr lang="en-GB"/>
            <a:t>Brightness</a:t>
          </a:r>
          <a:endParaRPr lang="en-US"/>
        </a:p>
      </dgm:t>
    </dgm:pt>
    <dgm:pt modelId="{995FF7C9-44A7-46FD-B1E4-E33314B93CD5}" type="parTrans" cxnId="{49370A30-5470-4FB4-B20A-C4478BA2576C}">
      <dgm:prSet/>
      <dgm:spPr/>
      <dgm:t>
        <a:bodyPr/>
        <a:lstStyle/>
        <a:p>
          <a:endParaRPr lang="en-US"/>
        </a:p>
      </dgm:t>
    </dgm:pt>
    <dgm:pt modelId="{E0924DC7-D85A-4F52-8567-B76A6E3D4D04}" type="sibTrans" cxnId="{49370A30-5470-4FB4-B20A-C4478BA2576C}">
      <dgm:prSet/>
      <dgm:spPr/>
      <dgm:t>
        <a:bodyPr/>
        <a:lstStyle/>
        <a:p>
          <a:endParaRPr lang="en-US"/>
        </a:p>
      </dgm:t>
    </dgm:pt>
    <dgm:pt modelId="{503D85D1-980F-4C61-AC6C-3B48943A4A4F}">
      <dgm:prSet/>
      <dgm:spPr/>
      <dgm:t>
        <a:bodyPr/>
        <a:lstStyle/>
        <a:p>
          <a:r>
            <a:rPr lang="en-GB"/>
            <a:t>Spectrum</a:t>
          </a:r>
          <a:endParaRPr lang="en-US"/>
        </a:p>
      </dgm:t>
    </dgm:pt>
    <dgm:pt modelId="{4754F0B3-0E49-4913-BF7B-02D372C7B583}" type="parTrans" cxnId="{809D6D58-F196-4089-9CD7-0E32F0B4D445}">
      <dgm:prSet/>
      <dgm:spPr/>
      <dgm:t>
        <a:bodyPr/>
        <a:lstStyle/>
        <a:p>
          <a:endParaRPr lang="en-US"/>
        </a:p>
      </dgm:t>
    </dgm:pt>
    <dgm:pt modelId="{20EA0A30-37CD-48D1-B30F-306F78C7EA0C}" type="sibTrans" cxnId="{809D6D58-F196-4089-9CD7-0E32F0B4D445}">
      <dgm:prSet/>
      <dgm:spPr/>
      <dgm:t>
        <a:bodyPr/>
        <a:lstStyle/>
        <a:p>
          <a:endParaRPr lang="en-US"/>
        </a:p>
      </dgm:t>
    </dgm:pt>
    <dgm:pt modelId="{0C057CB6-6D9F-47CD-B2BA-6E3E1ECBBC98}">
      <dgm:prSet/>
      <dgm:spPr/>
      <dgm:t>
        <a:bodyPr/>
        <a:lstStyle/>
        <a:p>
          <a:r>
            <a:rPr lang="en-GB"/>
            <a:t>Temperature</a:t>
          </a:r>
          <a:endParaRPr lang="en-US"/>
        </a:p>
      </dgm:t>
    </dgm:pt>
    <dgm:pt modelId="{B376F202-51B1-4675-91A0-F1DF52D08346}" type="parTrans" cxnId="{7395E225-6D16-499E-B89F-76EB869A9120}">
      <dgm:prSet/>
      <dgm:spPr/>
      <dgm:t>
        <a:bodyPr/>
        <a:lstStyle/>
        <a:p>
          <a:endParaRPr lang="en-US"/>
        </a:p>
      </dgm:t>
    </dgm:pt>
    <dgm:pt modelId="{349EE99A-C7C9-4C12-ABC0-1D18266FAC1C}" type="sibTrans" cxnId="{7395E225-6D16-499E-B89F-76EB869A9120}">
      <dgm:prSet/>
      <dgm:spPr/>
      <dgm:t>
        <a:bodyPr/>
        <a:lstStyle/>
        <a:p>
          <a:endParaRPr lang="en-US"/>
        </a:p>
      </dgm:t>
    </dgm:pt>
    <dgm:pt modelId="{12C721B9-2FED-4A97-83C3-341AB4F3B6FC}">
      <dgm:prSet/>
      <dgm:spPr/>
      <dgm:t>
        <a:bodyPr/>
        <a:lstStyle/>
        <a:p>
          <a:r>
            <a:rPr lang="en-GB"/>
            <a:t>Chemical composition</a:t>
          </a:r>
          <a:endParaRPr lang="en-US"/>
        </a:p>
      </dgm:t>
    </dgm:pt>
    <dgm:pt modelId="{E20ECD80-A4A7-47EC-9728-DCA0633805F4}" type="parTrans" cxnId="{48E52B70-75A4-4EF3-A223-BC4421FC9C9B}">
      <dgm:prSet/>
      <dgm:spPr/>
      <dgm:t>
        <a:bodyPr/>
        <a:lstStyle/>
        <a:p>
          <a:endParaRPr lang="en-US"/>
        </a:p>
      </dgm:t>
    </dgm:pt>
    <dgm:pt modelId="{F860AAF7-72D9-4721-8B93-31E87048EDBF}" type="sibTrans" cxnId="{48E52B70-75A4-4EF3-A223-BC4421FC9C9B}">
      <dgm:prSet/>
      <dgm:spPr/>
      <dgm:t>
        <a:bodyPr/>
        <a:lstStyle/>
        <a:p>
          <a:endParaRPr lang="en-US"/>
        </a:p>
      </dgm:t>
    </dgm:pt>
    <dgm:pt modelId="{498899FE-752A-4FAF-9F5F-E780EB072812}">
      <dgm:prSet/>
      <dgm:spPr/>
      <dgm:t>
        <a:bodyPr/>
        <a:lstStyle/>
        <a:p>
          <a:r>
            <a:rPr lang="en-GB"/>
            <a:t>…</a:t>
          </a:r>
          <a:endParaRPr lang="en-US"/>
        </a:p>
      </dgm:t>
    </dgm:pt>
    <dgm:pt modelId="{5CA11ADC-A8E3-4321-A30D-5B286BF6E53E}" type="parTrans" cxnId="{24E02983-16B3-4500-8A92-D0B0A0A34A95}">
      <dgm:prSet/>
      <dgm:spPr/>
      <dgm:t>
        <a:bodyPr/>
        <a:lstStyle/>
        <a:p>
          <a:endParaRPr lang="en-US"/>
        </a:p>
      </dgm:t>
    </dgm:pt>
    <dgm:pt modelId="{6DA143AB-1F47-4147-9B4D-5E4E61E3AE0F}" type="sibTrans" cxnId="{24E02983-16B3-4500-8A92-D0B0A0A34A95}">
      <dgm:prSet/>
      <dgm:spPr/>
      <dgm:t>
        <a:bodyPr/>
        <a:lstStyle/>
        <a:p>
          <a:endParaRPr lang="en-US"/>
        </a:p>
      </dgm:t>
    </dgm:pt>
    <dgm:pt modelId="{2123CE3F-DD86-41C1-A296-31EE71EF4B4B}" type="pres">
      <dgm:prSet presAssocID="{0DE6FBD9-79B7-4D10-BFB4-98489AF464A6}" presName="root" presStyleCnt="0">
        <dgm:presLayoutVars>
          <dgm:dir/>
          <dgm:resizeHandles val="exact"/>
        </dgm:presLayoutVars>
      </dgm:prSet>
      <dgm:spPr/>
    </dgm:pt>
    <dgm:pt modelId="{553D4802-C54D-455F-BF5E-1BB5E1D94CE6}" type="pres">
      <dgm:prSet presAssocID="{467CF80E-33A3-4243-96A4-88EB42947F0A}" presName="compNode" presStyleCnt="0"/>
      <dgm:spPr/>
    </dgm:pt>
    <dgm:pt modelId="{06B9636C-0E31-4C3B-B78C-62D8725A9552}" type="pres">
      <dgm:prSet presAssocID="{467CF80E-33A3-4243-96A4-88EB42947F0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lescope"/>
        </a:ext>
      </dgm:extLst>
    </dgm:pt>
    <dgm:pt modelId="{FE4DBC04-B49E-4933-BB60-4D66872DA65B}" type="pres">
      <dgm:prSet presAssocID="{467CF80E-33A3-4243-96A4-88EB42947F0A}" presName="iconSpace" presStyleCnt="0"/>
      <dgm:spPr/>
    </dgm:pt>
    <dgm:pt modelId="{A5221B75-C070-47DB-A4F9-83A1AECBA98A}" type="pres">
      <dgm:prSet presAssocID="{467CF80E-33A3-4243-96A4-88EB42947F0A}" presName="parTx" presStyleLbl="revTx" presStyleIdx="0" presStyleCnt="4">
        <dgm:presLayoutVars>
          <dgm:chMax val="0"/>
          <dgm:chPref val="0"/>
        </dgm:presLayoutVars>
      </dgm:prSet>
      <dgm:spPr/>
    </dgm:pt>
    <dgm:pt modelId="{AE9E87FC-9CB4-4F3C-88F7-264134B46CE1}" type="pres">
      <dgm:prSet presAssocID="{467CF80E-33A3-4243-96A4-88EB42947F0A}" presName="txSpace" presStyleCnt="0"/>
      <dgm:spPr/>
    </dgm:pt>
    <dgm:pt modelId="{1FA48F42-5525-460B-88CA-03FCF5172EBC}" type="pres">
      <dgm:prSet presAssocID="{467CF80E-33A3-4243-96A4-88EB42947F0A}" presName="desTx" presStyleLbl="revTx" presStyleIdx="1" presStyleCnt="4">
        <dgm:presLayoutVars/>
      </dgm:prSet>
      <dgm:spPr/>
    </dgm:pt>
    <dgm:pt modelId="{CD735224-34FC-4D30-B37F-D50DE943CB1D}" type="pres">
      <dgm:prSet presAssocID="{64ABF5F7-7E6B-436A-9507-56A8C09BC171}" presName="sibTrans" presStyleCnt="0"/>
      <dgm:spPr/>
    </dgm:pt>
    <dgm:pt modelId="{0B858443-6BA1-4EF6-AFFD-82A0896A0326}" type="pres">
      <dgm:prSet presAssocID="{E340904B-BF27-4CB1-8121-47EE6F9FB6CD}" presName="compNode" presStyleCnt="0"/>
      <dgm:spPr/>
    </dgm:pt>
    <dgm:pt modelId="{23458758-0275-4961-8468-10A8E3A11F44}" type="pres">
      <dgm:prSet presAssocID="{E340904B-BF27-4CB1-8121-47EE6F9FB6C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unset scene"/>
        </a:ext>
      </dgm:extLst>
    </dgm:pt>
    <dgm:pt modelId="{619A28B7-CEF5-4DC3-93FE-0C9838BE6AB0}" type="pres">
      <dgm:prSet presAssocID="{E340904B-BF27-4CB1-8121-47EE6F9FB6CD}" presName="iconSpace" presStyleCnt="0"/>
      <dgm:spPr/>
    </dgm:pt>
    <dgm:pt modelId="{53992A89-8E6E-4F3C-8EA9-D395DADADA82}" type="pres">
      <dgm:prSet presAssocID="{E340904B-BF27-4CB1-8121-47EE6F9FB6CD}" presName="parTx" presStyleLbl="revTx" presStyleIdx="2" presStyleCnt="4">
        <dgm:presLayoutVars>
          <dgm:chMax val="0"/>
          <dgm:chPref val="0"/>
        </dgm:presLayoutVars>
      </dgm:prSet>
      <dgm:spPr/>
    </dgm:pt>
    <dgm:pt modelId="{CCAF6CBE-33D9-4EB5-8BEF-377BDA31B2FA}" type="pres">
      <dgm:prSet presAssocID="{E340904B-BF27-4CB1-8121-47EE6F9FB6CD}" presName="txSpace" presStyleCnt="0"/>
      <dgm:spPr/>
    </dgm:pt>
    <dgm:pt modelId="{633EE61A-6989-4C12-813D-00ABBD4310CF}" type="pres">
      <dgm:prSet presAssocID="{E340904B-BF27-4CB1-8121-47EE6F9FB6CD}" presName="desTx" presStyleLbl="revTx" presStyleIdx="3" presStyleCnt="4">
        <dgm:presLayoutVars/>
      </dgm:prSet>
      <dgm:spPr/>
    </dgm:pt>
  </dgm:ptLst>
  <dgm:cxnLst>
    <dgm:cxn modelId="{3CB38824-C40E-48DD-9FD3-493B63266BCA}" type="presOf" srcId="{5EA2F18F-12A2-45C2-9692-1C84F95E93EF}" destId="{633EE61A-6989-4C12-813D-00ABBD4310CF}" srcOrd="0" destOrd="1" presId="urn:microsoft.com/office/officeart/2018/2/layout/IconLabelDescriptionList"/>
    <dgm:cxn modelId="{7395E225-6D16-499E-B89F-76EB869A9120}" srcId="{E340904B-BF27-4CB1-8121-47EE6F9FB6CD}" destId="{0C057CB6-6D9F-47CD-B2BA-6E3E1ECBBC98}" srcOrd="3" destOrd="0" parTransId="{B376F202-51B1-4675-91A0-F1DF52D08346}" sibTransId="{349EE99A-C7C9-4C12-ABC0-1D18266FAC1C}"/>
    <dgm:cxn modelId="{49370A30-5470-4FB4-B20A-C4478BA2576C}" srcId="{E340904B-BF27-4CB1-8121-47EE6F9FB6CD}" destId="{5EA2F18F-12A2-45C2-9692-1C84F95E93EF}" srcOrd="1" destOrd="0" parTransId="{995FF7C9-44A7-46FD-B1E4-E33314B93CD5}" sibTransId="{E0924DC7-D85A-4F52-8567-B76A6E3D4D04}"/>
    <dgm:cxn modelId="{66B97D38-1503-46D8-B4C0-5B2AC5E38220}" type="presOf" srcId="{0DE6FBD9-79B7-4D10-BFB4-98489AF464A6}" destId="{2123CE3F-DD86-41C1-A296-31EE71EF4B4B}" srcOrd="0" destOrd="0" presId="urn:microsoft.com/office/officeart/2018/2/layout/IconLabelDescriptionList"/>
    <dgm:cxn modelId="{ACC19049-3A0D-4E74-A0BF-69887CBBB9E2}" srcId="{0DE6FBD9-79B7-4D10-BFB4-98489AF464A6}" destId="{E340904B-BF27-4CB1-8121-47EE6F9FB6CD}" srcOrd="1" destOrd="0" parTransId="{2F8CAE2C-FC39-456B-A8B3-E8F0058D14F4}" sibTransId="{110C834D-3F23-4D2E-B3D6-5FA53C55D9CB}"/>
    <dgm:cxn modelId="{035BC856-1AF9-4B25-AADE-984693B32B70}" type="presOf" srcId="{498899FE-752A-4FAF-9F5F-E780EB072812}" destId="{633EE61A-6989-4C12-813D-00ABBD4310CF}" srcOrd="0" destOrd="5" presId="urn:microsoft.com/office/officeart/2018/2/layout/IconLabelDescriptionList"/>
    <dgm:cxn modelId="{809D6D58-F196-4089-9CD7-0E32F0B4D445}" srcId="{E340904B-BF27-4CB1-8121-47EE6F9FB6CD}" destId="{503D85D1-980F-4C61-AC6C-3B48943A4A4F}" srcOrd="2" destOrd="0" parTransId="{4754F0B3-0E49-4913-BF7B-02D372C7B583}" sibTransId="{20EA0A30-37CD-48D1-B30F-306F78C7EA0C}"/>
    <dgm:cxn modelId="{083BAF6A-3496-46BA-AC5F-8C870A0BDFD2}" type="presOf" srcId="{503D85D1-980F-4C61-AC6C-3B48943A4A4F}" destId="{633EE61A-6989-4C12-813D-00ABBD4310CF}" srcOrd="0" destOrd="2" presId="urn:microsoft.com/office/officeart/2018/2/layout/IconLabelDescriptionList"/>
    <dgm:cxn modelId="{48E52B70-75A4-4EF3-A223-BC4421FC9C9B}" srcId="{E340904B-BF27-4CB1-8121-47EE6F9FB6CD}" destId="{12C721B9-2FED-4A97-83C3-341AB4F3B6FC}" srcOrd="4" destOrd="0" parTransId="{E20ECD80-A4A7-47EC-9728-DCA0633805F4}" sibTransId="{F860AAF7-72D9-4721-8B93-31E87048EDBF}"/>
    <dgm:cxn modelId="{24E02983-16B3-4500-8A92-D0B0A0A34A95}" srcId="{E340904B-BF27-4CB1-8121-47EE6F9FB6CD}" destId="{498899FE-752A-4FAF-9F5F-E780EB072812}" srcOrd="5" destOrd="0" parTransId="{5CA11ADC-A8E3-4321-A30D-5B286BF6E53E}" sibTransId="{6DA143AB-1F47-4147-9B4D-5E4E61E3AE0F}"/>
    <dgm:cxn modelId="{DA8F6E8A-1A5F-4B3E-A176-0CA76FED22FF}" srcId="{0DE6FBD9-79B7-4D10-BFB4-98489AF464A6}" destId="{467CF80E-33A3-4243-96A4-88EB42947F0A}" srcOrd="0" destOrd="0" parTransId="{46383723-D8E3-4DB3-8D09-05E2DEF3605A}" sibTransId="{64ABF5F7-7E6B-436A-9507-56A8C09BC171}"/>
    <dgm:cxn modelId="{9A84B391-9DAC-49F2-A6FF-8ADCAB79F875}" type="presOf" srcId="{07231F1C-B686-4430-BACC-8678DE35E8E9}" destId="{633EE61A-6989-4C12-813D-00ABBD4310CF}" srcOrd="0" destOrd="0" presId="urn:microsoft.com/office/officeart/2018/2/layout/IconLabelDescriptionList"/>
    <dgm:cxn modelId="{43DF13A9-1653-43C0-AEF9-03098626A7E3}" type="presOf" srcId="{12C721B9-2FED-4A97-83C3-341AB4F3B6FC}" destId="{633EE61A-6989-4C12-813D-00ABBD4310CF}" srcOrd="0" destOrd="4" presId="urn:microsoft.com/office/officeart/2018/2/layout/IconLabelDescriptionList"/>
    <dgm:cxn modelId="{C53AF0B9-094F-474E-9025-969134BCEC07}" type="presOf" srcId="{0C057CB6-6D9F-47CD-B2BA-6E3E1ECBBC98}" destId="{633EE61A-6989-4C12-813D-00ABBD4310CF}" srcOrd="0" destOrd="3" presId="urn:microsoft.com/office/officeart/2018/2/layout/IconLabelDescriptionList"/>
    <dgm:cxn modelId="{99D6C0C3-6CB7-4229-BD93-3CC7903EC76D}" srcId="{E340904B-BF27-4CB1-8121-47EE6F9FB6CD}" destId="{07231F1C-B686-4430-BACC-8678DE35E8E9}" srcOrd="0" destOrd="0" parTransId="{E9C0EA4D-862C-410F-B744-8F2D3D77530A}" sibTransId="{F15CA171-8AB0-4EC6-897D-1D23B3E1B5DA}"/>
    <dgm:cxn modelId="{626241C8-38F8-47BC-9EEF-A0769D555C86}" type="presOf" srcId="{467CF80E-33A3-4243-96A4-88EB42947F0A}" destId="{A5221B75-C070-47DB-A4F9-83A1AECBA98A}" srcOrd="0" destOrd="0" presId="urn:microsoft.com/office/officeart/2018/2/layout/IconLabelDescriptionList"/>
    <dgm:cxn modelId="{12F88CED-5D9A-4500-8F3C-6A61AE16A1EA}" type="presOf" srcId="{E340904B-BF27-4CB1-8121-47EE6F9FB6CD}" destId="{53992A89-8E6E-4F3C-8EA9-D395DADADA82}" srcOrd="0" destOrd="0" presId="urn:microsoft.com/office/officeart/2018/2/layout/IconLabelDescriptionList"/>
    <dgm:cxn modelId="{A98A723A-AFE3-4ADF-8775-4F4525F93B0B}" type="presParOf" srcId="{2123CE3F-DD86-41C1-A296-31EE71EF4B4B}" destId="{553D4802-C54D-455F-BF5E-1BB5E1D94CE6}" srcOrd="0" destOrd="0" presId="urn:microsoft.com/office/officeart/2018/2/layout/IconLabelDescriptionList"/>
    <dgm:cxn modelId="{FEE6128A-FF4F-4893-BD76-3CED76EF8D5C}" type="presParOf" srcId="{553D4802-C54D-455F-BF5E-1BB5E1D94CE6}" destId="{06B9636C-0E31-4C3B-B78C-62D8725A9552}" srcOrd="0" destOrd="0" presId="urn:microsoft.com/office/officeart/2018/2/layout/IconLabelDescriptionList"/>
    <dgm:cxn modelId="{6AF58E9D-7FC6-4C34-8E27-121C11B852E0}" type="presParOf" srcId="{553D4802-C54D-455F-BF5E-1BB5E1D94CE6}" destId="{FE4DBC04-B49E-4933-BB60-4D66872DA65B}" srcOrd="1" destOrd="0" presId="urn:microsoft.com/office/officeart/2018/2/layout/IconLabelDescriptionList"/>
    <dgm:cxn modelId="{CA7916D0-A5A3-4744-B8F0-58C900D9D00E}" type="presParOf" srcId="{553D4802-C54D-455F-BF5E-1BB5E1D94CE6}" destId="{A5221B75-C070-47DB-A4F9-83A1AECBA98A}" srcOrd="2" destOrd="0" presId="urn:microsoft.com/office/officeart/2018/2/layout/IconLabelDescriptionList"/>
    <dgm:cxn modelId="{09132BA5-956B-4A2F-B9C5-AAA0BE18E907}" type="presParOf" srcId="{553D4802-C54D-455F-BF5E-1BB5E1D94CE6}" destId="{AE9E87FC-9CB4-4F3C-88F7-264134B46CE1}" srcOrd="3" destOrd="0" presId="urn:microsoft.com/office/officeart/2018/2/layout/IconLabelDescriptionList"/>
    <dgm:cxn modelId="{58E4FBBC-4AD1-4FFE-A8ED-1265E1B82F04}" type="presParOf" srcId="{553D4802-C54D-455F-BF5E-1BB5E1D94CE6}" destId="{1FA48F42-5525-460B-88CA-03FCF5172EBC}" srcOrd="4" destOrd="0" presId="urn:microsoft.com/office/officeart/2018/2/layout/IconLabelDescriptionList"/>
    <dgm:cxn modelId="{A6E19CE5-7A75-4060-83B2-E8DE20388D58}" type="presParOf" srcId="{2123CE3F-DD86-41C1-A296-31EE71EF4B4B}" destId="{CD735224-34FC-4D30-B37F-D50DE943CB1D}" srcOrd="1" destOrd="0" presId="urn:microsoft.com/office/officeart/2018/2/layout/IconLabelDescriptionList"/>
    <dgm:cxn modelId="{8DF43A0C-9335-4363-A303-83593A158705}" type="presParOf" srcId="{2123CE3F-DD86-41C1-A296-31EE71EF4B4B}" destId="{0B858443-6BA1-4EF6-AFFD-82A0896A0326}" srcOrd="2" destOrd="0" presId="urn:microsoft.com/office/officeart/2018/2/layout/IconLabelDescriptionList"/>
    <dgm:cxn modelId="{62E28681-C461-43BC-A0E0-499299CA415D}" type="presParOf" srcId="{0B858443-6BA1-4EF6-AFFD-82A0896A0326}" destId="{23458758-0275-4961-8468-10A8E3A11F44}" srcOrd="0" destOrd="0" presId="urn:microsoft.com/office/officeart/2018/2/layout/IconLabelDescriptionList"/>
    <dgm:cxn modelId="{24D67BEE-4C94-4052-9F86-FE640FC763B8}" type="presParOf" srcId="{0B858443-6BA1-4EF6-AFFD-82A0896A0326}" destId="{619A28B7-CEF5-4DC3-93FE-0C9838BE6AB0}" srcOrd="1" destOrd="0" presId="urn:microsoft.com/office/officeart/2018/2/layout/IconLabelDescriptionList"/>
    <dgm:cxn modelId="{BCD920E8-FD88-439C-8AB5-1E7C161BF92F}" type="presParOf" srcId="{0B858443-6BA1-4EF6-AFFD-82A0896A0326}" destId="{53992A89-8E6E-4F3C-8EA9-D395DADADA82}" srcOrd="2" destOrd="0" presId="urn:microsoft.com/office/officeart/2018/2/layout/IconLabelDescriptionList"/>
    <dgm:cxn modelId="{5273A965-B8A9-4591-816E-3CEE4C95966E}" type="presParOf" srcId="{0B858443-6BA1-4EF6-AFFD-82A0896A0326}" destId="{CCAF6CBE-33D9-4EB5-8BEF-377BDA31B2FA}" srcOrd="3" destOrd="0" presId="urn:microsoft.com/office/officeart/2018/2/layout/IconLabelDescriptionList"/>
    <dgm:cxn modelId="{8C8275DB-44E1-4FB8-BBF0-50F3F8FDDA17}" type="presParOf" srcId="{0B858443-6BA1-4EF6-AFFD-82A0896A0326}" destId="{633EE61A-6989-4C12-813D-00ABBD4310CF}"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0A59B67-215C-4E36-8D3C-7FF8582CA33C}" type="doc">
      <dgm:prSet loTypeId="urn:microsoft.com/office/officeart/2005/8/layout/process4" loCatId="process" qsTypeId="urn:microsoft.com/office/officeart/2005/8/quickstyle/simple2" qsCatId="simple" csTypeId="urn:microsoft.com/office/officeart/2005/8/colors/colorful5" csCatId="colorful"/>
      <dgm:spPr/>
      <dgm:t>
        <a:bodyPr/>
        <a:lstStyle/>
        <a:p>
          <a:endParaRPr lang="en-US"/>
        </a:p>
      </dgm:t>
    </dgm:pt>
    <dgm:pt modelId="{98D14F23-7B84-44F7-9FA4-EBFB733D473F}">
      <dgm:prSet/>
      <dgm:spPr/>
      <dgm:t>
        <a:bodyPr/>
        <a:lstStyle/>
        <a:p>
          <a:r>
            <a:rPr lang="en-GB"/>
            <a:t>How well the trained model fits the real world depends on:</a:t>
          </a:r>
          <a:endParaRPr lang="en-US"/>
        </a:p>
      </dgm:t>
    </dgm:pt>
    <dgm:pt modelId="{5BCF9DD2-B9EC-4C6C-AFDF-674D629DC4EB}" type="parTrans" cxnId="{42F1FCAF-A845-4929-B259-4D7C4923A3B4}">
      <dgm:prSet/>
      <dgm:spPr/>
      <dgm:t>
        <a:bodyPr/>
        <a:lstStyle/>
        <a:p>
          <a:endParaRPr lang="en-US"/>
        </a:p>
      </dgm:t>
    </dgm:pt>
    <dgm:pt modelId="{DF3EE06A-2834-4EDE-90C8-6193444A0023}" type="sibTrans" cxnId="{42F1FCAF-A845-4929-B259-4D7C4923A3B4}">
      <dgm:prSet/>
      <dgm:spPr/>
      <dgm:t>
        <a:bodyPr/>
        <a:lstStyle/>
        <a:p>
          <a:endParaRPr lang="en-US"/>
        </a:p>
      </dgm:t>
    </dgm:pt>
    <dgm:pt modelId="{BC472B2F-2EEC-4FA6-B013-C84BF6B9051B}">
      <dgm:prSet/>
      <dgm:spPr/>
      <dgm:t>
        <a:bodyPr/>
        <a:lstStyle/>
        <a:p>
          <a:r>
            <a:rPr lang="en-GB"/>
            <a:t>The model selected</a:t>
          </a:r>
          <a:endParaRPr lang="en-US"/>
        </a:p>
      </dgm:t>
    </dgm:pt>
    <dgm:pt modelId="{C4B32BD1-E9C5-434E-B4DB-47A8C0CBB732}" type="parTrans" cxnId="{59AEC39C-5C67-4178-9E4E-8FAA5D9562D1}">
      <dgm:prSet/>
      <dgm:spPr/>
      <dgm:t>
        <a:bodyPr/>
        <a:lstStyle/>
        <a:p>
          <a:endParaRPr lang="en-US"/>
        </a:p>
      </dgm:t>
    </dgm:pt>
    <dgm:pt modelId="{4B266141-BDEA-4B35-A7E8-1F0121455523}" type="sibTrans" cxnId="{59AEC39C-5C67-4178-9E4E-8FAA5D9562D1}">
      <dgm:prSet/>
      <dgm:spPr/>
      <dgm:t>
        <a:bodyPr/>
        <a:lstStyle/>
        <a:p>
          <a:endParaRPr lang="en-US"/>
        </a:p>
      </dgm:t>
    </dgm:pt>
    <dgm:pt modelId="{02AAB03D-7194-4DD2-9B07-35869985C05C}">
      <dgm:prSet/>
      <dgm:spPr/>
      <dgm:t>
        <a:bodyPr/>
        <a:lstStyle/>
        <a:p>
          <a:r>
            <a:rPr lang="en-GB"/>
            <a:t>The data used for training</a:t>
          </a:r>
          <a:endParaRPr lang="en-US"/>
        </a:p>
      </dgm:t>
    </dgm:pt>
    <dgm:pt modelId="{A4168629-ACC7-4BB6-B094-5587B552E6F4}" type="parTrans" cxnId="{D61CEDDE-09C6-4BD8-BEDA-966289821455}">
      <dgm:prSet/>
      <dgm:spPr/>
      <dgm:t>
        <a:bodyPr/>
        <a:lstStyle/>
        <a:p>
          <a:endParaRPr lang="en-US"/>
        </a:p>
      </dgm:t>
    </dgm:pt>
    <dgm:pt modelId="{A478BA81-4200-4131-B8D7-3F01FB4C8002}" type="sibTrans" cxnId="{D61CEDDE-09C6-4BD8-BEDA-966289821455}">
      <dgm:prSet/>
      <dgm:spPr/>
      <dgm:t>
        <a:bodyPr/>
        <a:lstStyle/>
        <a:p>
          <a:endParaRPr lang="en-US"/>
        </a:p>
      </dgm:t>
    </dgm:pt>
    <dgm:pt modelId="{6198B508-9A24-493D-94C0-19353101C6E4}">
      <dgm:prSet/>
      <dgm:spPr/>
      <dgm:t>
        <a:bodyPr/>
        <a:lstStyle/>
        <a:p>
          <a:r>
            <a:rPr lang="en-GB"/>
            <a:t>These are interdependent</a:t>
          </a:r>
          <a:endParaRPr lang="en-US"/>
        </a:p>
      </dgm:t>
    </dgm:pt>
    <dgm:pt modelId="{2B9F78F4-48E0-4CD5-82D3-90E12377381C}" type="parTrans" cxnId="{68AD54C0-A54A-4059-99AA-BC0A97EEED89}">
      <dgm:prSet/>
      <dgm:spPr/>
      <dgm:t>
        <a:bodyPr/>
        <a:lstStyle/>
        <a:p>
          <a:endParaRPr lang="en-US"/>
        </a:p>
      </dgm:t>
    </dgm:pt>
    <dgm:pt modelId="{4456C14D-F362-45AE-BAED-840BCA410440}" type="sibTrans" cxnId="{68AD54C0-A54A-4059-99AA-BC0A97EEED89}">
      <dgm:prSet/>
      <dgm:spPr/>
      <dgm:t>
        <a:bodyPr/>
        <a:lstStyle/>
        <a:p>
          <a:endParaRPr lang="en-US"/>
        </a:p>
      </dgm:t>
    </dgm:pt>
    <dgm:pt modelId="{F9A72537-3890-4D57-8F34-FB2F13495D62}">
      <dgm:prSet/>
      <dgm:spPr/>
      <dgm:t>
        <a:bodyPr/>
        <a:lstStyle/>
        <a:p>
          <a:r>
            <a:rPr lang="en-GB"/>
            <a:t>A way of thinking about this is with Bias and Variance of the model</a:t>
          </a:r>
          <a:endParaRPr lang="en-US"/>
        </a:p>
      </dgm:t>
    </dgm:pt>
    <dgm:pt modelId="{F404D86C-3B38-48D3-82AE-66911C9708B3}" type="parTrans" cxnId="{9434562F-CA88-4027-97F0-386CFB011569}">
      <dgm:prSet/>
      <dgm:spPr/>
      <dgm:t>
        <a:bodyPr/>
        <a:lstStyle/>
        <a:p>
          <a:endParaRPr lang="en-US"/>
        </a:p>
      </dgm:t>
    </dgm:pt>
    <dgm:pt modelId="{E63E2BD9-3B17-4B87-A01A-772C22876B26}" type="sibTrans" cxnId="{9434562F-CA88-4027-97F0-386CFB011569}">
      <dgm:prSet/>
      <dgm:spPr/>
      <dgm:t>
        <a:bodyPr/>
        <a:lstStyle/>
        <a:p>
          <a:endParaRPr lang="en-US"/>
        </a:p>
      </dgm:t>
    </dgm:pt>
    <dgm:pt modelId="{BC5EB7CF-7427-654F-85C2-25F86E514FBE}" type="pres">
      <dgm:prSet presAssocID="{F0A59B67-215C-4E36-8D3C-7FF8582CA33C}" presName="Name0" presStyleCnt="0">
        <dgm:presLayoutVars>
          <dgm:dir/>
          <dgm:animLvl val="lvl"/>
          <dgm:resizeHandles val="exact"/>
        </dgm:presLayoutVars>
      </dgm:prSet>
      <dgm:spPr/>
    </dgm:pt>
    <dgm:pt modelId="{A9B2DADF-3760-294A-9363-A9DFF8567232}" type="pres">
      <dgm:prSet presAssocID="{F9A72537-3890-4D57-8F34-FB2F13495D62}" presName="boxAndChildren" presStyleCnt="0"/>
      <dgm:spPr/>
    </dgm:pt>
    <dgm:pt modelId="{C672AEDC-6891-A840-9FB3-3D8D8F369049}" type="pres">
      <dgm:prSet presAssocID="{F9A72537-3890-4D57-8F34-FB2F13495D62}" presName="parentTextBox" presStyleLbl="node1" presStyleIdx="0" presStyleCnt="3"/>
      <dgm:spPr/>
    </dgm:pt>
    <dgm:pt modelId="{99DA406C-3BA5-7F4D-9A89-4EAAA3B78337}" type="pres">
      <dgm:prSet presAssocID="{4456C14D-F362-45AE-BAED-840BCA410440}" presName="sp" presStyleCnt="0"/>
      <dgm:spPr/>
    </dgm:pt>
    <dgm:pt modelId="{331F6AA7-9524-D74B-B51E-57407939A3A6}" type="pres">
      <dgm:prSet presAssocID="{6198B508-9A24-493D-94C0-19353101C6E4}" presName="arrowAndChildren" presStyleCnt="0"/>
      <dgm:spPr/>
    </dgm:pt>
    <dgm:pt modelId="{2885347E-6272-024B-B378-AB335C36EA04}" type="pres">
      <dgm:prSet presAssocID="{6198B508-9A24-493D-94C0-19353101C6E4}" presName="parentTextArrow" presStyleLbl="node1" presStyleIdx="1" presStyleCnt="3"/>
      <dgm:spPr/>
    </dgm:pt>
    <dgm:pt modelId="{74FEE1C1-87C5-0C4E-8BED-E0F0CB679C13}" type="pres">
      <dgm:prSet presAssocID="{DF3EE06A-2834-4EDE-90C8-6193444A0023}" presName="sp" presStyleCnt="0"/>
      <dgm:spPr/>
    </dgm:pt>
    <dgm:pt modelId="{F9F9B52D-F4D2-3040-A7F0-BD94907F93DB}" type="pres">
      <dgm:prSet presAssocID="{98D14F23-7B84-44F7-9FA4-EBFB733D473F}" presName="arrowAndChildren" presStyleCnt="0"/>
      <dgm:spPr/>
    </dgm:pt>
    <dgm:pt modelId="{F378A131-42A2-7144-A6C8-760C75EE5E41}" type="pres">
      <dgm:prSet presAssocID="{98D14F23-7B84-44F7-9FA4-EBFB733D473F}" presName="parentTextArrow" presStyleLbl="node1" presStyleIdx="1" presStyleCnt="3"/>
      <dgm:spPr/>
    </dgm:pt>
    <dgm:pt modelId="{C5B88B97-6170-5040-A1AD-7FC4D6AC3D91}" type="pres">
      <dgm:prSet presAssocID="{98D14F23-7B84-44F7-9FA4-EBFB733D473F}" presName="arrow" presStyleLbl="node1" presStyleIdx="2" presStyleCnt="3"/>
      <dgm:spPr/>
    </dgm:pt>
    <dgm:pt modelId="{934CB4FF-0A98-274E-ADFB-A1494A0DC6C3}" type="pres">
      <dgm:prSet presAssocID="{98D14F23-7B84-44F7-9FA4-EBFB733D473F}" presName="descendantArrow" presStyleCnt="0"/>
      <dgm:spPr/>
    </dgm:pt>
    <dgm:pt modelId="{78DAEC55-13DC-3644-BD77-03C3FCA042C9}" type="pres">
      <dgm:prSet presAssocID="{BC472B2F-2EEC-4FA6-B013-C84BF6B9051B}" presName="childTextArrow" presStyleLbl="fgAccFollowNode1" presStyleIdx="0" presStyleCnt="2">
        <dgm:presLayoutVars>
          <dgm:bulletEnabled val="1"/>
        </dgm:presLayoutVars>
      </dgm:prSet>
      <dgm:spPr/>
    </dgm:pt>
    <dgm:pt modelId="{50A9F088-9327-7B4F-A425-FCD7A2008784}" type="pres">
      <dgm:prSet presAssocID="{02AAB03D-7194-4DD2-9B07-35869985C05C}" presName="childTextArrow" presStyleLbl="fgAccFollowNode1" presStyleIdx="1" presStyleCnt="2">
        <dgm:presLayoutVars>
          <dgm:bulletEnabled val="1"/>
        </dgm:presLayoutVars>
      </dgm:prSet>
      <dgm:spPr/>
    </dgm:pt>
  </dgm:ptLst>
  <dgm:cxnLst>
    <dgm:cxn modelId="{71B5B91C-58EE-8C4C-9EF5-6477ECFECFDD}" type="presOf" srcId="{98D14F23-7B84-44F7-9FA4-EBFB733D473F}" destId="{C5B88B97-6170-5040-A1AD-7FC4D6AC3D91}" srcOrd="1" destOrd="0" presId="urn:microsoft.com/office/officeart/2005/8/layout/process4"/>
    <dgm:cxn modelId="{9434562F-CA88-4027-97F0-386CFB011569}" srcId="{F0A59B67-215C-4E36-8D3C-7FF8582CA33C}" destId="{F9A72537-3890-4D57-8F34-FB2F13495D62}" srcOrd="2" destOrd="0" parTransId="{F404D86C-3B38-48D3-82AE-66911C9708B3}" sibTransId="{E63E2BD9-3B17-4B87-A01A-772C22876B26}"/>
    <dgm:cxn modelId="{4563344F-B30C-934B-AB74-E6D769AE153D}" type="presOf" srcId="{6198B508-9A24-493D-94C0-19353101C6E4}" destId="{2885347E-6272-024B-B378-AB335C36EA04}" srcOrd="0" destOrd="0" presId="urn:microsoft.com/office/officeart/2005/8/layout/process4"/>
    <dgm:cxn modelId="{240B607D-2984-EA4D-B87B-5ECE331295C2}" type="presOf" srcId="{BC472B2F-2EEC-4FA6-B013-C84BF6B9051B}" destId="{78DAEC55-13DC-3644-BD77-03C3FCA042C9}" srcOrd="0" destOrd="0" presId="urn:microsoft.com/office/officeart/2005/8/layout/process4"/>
    <dgm:cxn modelId="{F4165392-290D-394F-BE20-1F36ACFB8B3A}" type="presOf" srcId="{F9A72537-3890-4D57-8F34-FB2F13495D62}" destId="{C672AEDC-6891-A840-9FB3-3D8D8F369049}" srcOrd="0" destOrd="0" presId="urn:microsoft.com/office/officeart/2005/8/layout/process4"/>
    <dgm:cxn modelId="{59AEC39C-5C67-4178-9E4E-8FAA5D9562D1}" srcId="{98D14F23-7B84-44F7-9FA4-EBFB733D473F}" destId="{BC472B2F-2EEC-4FA6-B013-C84BF6B9051B}" srcOrd="0" destOrd="0" parTransId="{C4B32BD1-E9C5-434E-B4DB-47A8C0CBB732}" sibTransId="{4B266141-BDEA-4B35-A7E8-1F0121455523}"/>
    <dgm:cxn modelId="{BAC820A1-4342-E84D-B2F1-90DB70463CE9}" type="presOf" srcId="{F0A59B67-215C-4E36-8D3C-7FF8582CA33C}" destId="{BC5EB7CF-7427-654F-85C2-25F86E514FBE}" srcOrd="0" destOrd="0" presId="urn:microsoft.com/office/officeart/2005/8/layout/process4"/>
    <dgm:cxn modelId="{42F1FCAF-A845-4929-B259-4D7C4923A3B4}" srcId="{F0A59B67-215C-4E36-8D3C-7FF8582CA33C}" destId="{98D14F23-7B84-44F7-9FA4-EBFB733D473F}" srcOrd="0" destOrd="0" parTransId="{5BCF9DD2-B9EC-4C6C-AFDF-674D629DC4EB}" sibTransId="{DF3EE06A-2834-4EDE-90C8-6193444A0023}"/>
    <dgm:cxn modelId="{68AD54C0-A54A-4059-99AA-BC0A97EEED89}" srcId="{F0A59B67-215C-4E36-8D3C-7FF8582CA33C}" destId="{6198B508-9A24-493D-94C0-19353101C6E4}" srcOrd="1" destOrd="0" parTransId="{2B9F78F4-48E0-4CD5-82D3-90E12377381C}" sibTransId="{4456C14D-F362-45AE-BAED-840BCA410440}"/>
    <dgm:cxn modelId="{DE93D5C7-BD80-D64F-866E-A18C9126F288}" type="presOf" srcId="{02AAB03D-7194-4DD2-9B07-35869985C05C}" destId="{50A9F088-9327-7B4F-A425-FCD7A2008784}" srcOrd="0" destOrd="0" presId="urn:microsoft.com/office/officeart/2005/8/layout/process4"/>
    <dgm:cxn modelId="{D61CEDDE-09C6-4BD8-BEDA-966289821455}" srcId="{98D14F23-7B84-44F7-9FA4-EBFB733D473F}" destId="{02AAB03D-7194-4DD2-9B07-35869985C05C}" srcOrd="1" destOrd="0" parTransId="{A4168629-ACC7-4BB6-B094-5587B552E6F4}" sibTransId="{A478BA81-4200-4131-B8D7-3F01FB4C8002}"/>
    <dgm:cxn modelId="{DD7A02DF-036F-AA4D-8891-E679FDF1CF85}" type="presOf" srcId="{98D14F23-7B84-44F7-9FA4-EBFB733D473F}" destId="{F378A131-42A2-7144-A6C8-760C75EE5E41}" srcOrd="0" destOrd="0" presId="urn:microsoft.com/office/officeart/2005/8/layout/process4"/>
    <dgm:cxn modelId="{076B8A90-63A4-D841-93E4-47EFD4CFB030}" type="presParOf" srcId="{BC5EB7CF-7427-654F-85C2-25F86E514FBE}" destId="{A9B2DADF-3760-294A-9363-A9DFF8567232}" srcOrd="0" destOrd="0" presId="urn:microsoft.com/office/officeart/2005/8/layout/process4"/>
    <dgm:cxn modelId="{0D69091C-A38A-BF46-9F7C-190F46E4B72F}" type="presParOf" srcId="{A9B2DADF-3760-294A-9363-A9DFF8567232}" destId="{C672AEDC-6891-A840-9FB3-3D8D8F369049}" srcOrd="0" destOrd="0" presId="urn:microsoft.com/office/officeart/2005/8/layout/process4"/>
    <dgm:cxn modelId="{F64E1FB0-40DA-A24A-BA38-996704BC84B9}" type="presParOf" srcId="{BC5EB7CF-7427-654F-85C2-25F86E514FBE}" destId="{99DA406C-3BA5-7F4D-9A89-4EAAA3B78337}" srcOrd="1" destOrd="0" presId="urn:microsoft.com/office/officeart/2005/8/layout/process4"/>
    <dgm:cxn modelId="{5C5241A1-6ACE-074D-B56E-1B4DD620913A}" type="presParOf" srcId="{BC5EB7CF-7427-654F-85C2-25F86E514FBE}" destId="{331F6AA7-9524-D74B-B51E-57407939A3A6}" srcOrd="2" destOrd="0" presId="urn:microsoft.com/office/officeart/2005/8/layout/process4"/>
    <dgm:cxn modelId="{4AC2259E-786A-454C-B160-48CF5FF1C2CE}" type="presParOf" srcId="{331F6AA7-9524-D74B-B51E-57407939A3A6}" destId="{2885347E-6272-024B-B378-AB335C36EA04}" srcOrd="0" destOrd="0" presId="urn:microsoft.com/office/officeart/2005/8/layout/process4"/>
    <dgm:cxn modelId="{1B6FE730-3A70-3D48-9AB0-D137C90A3915}" type="presParOf" srcId="{BC5EB7CF-7427-654F-85C2-25F86E514FBE}" destId="{74FEE1C1-87C5-0C4E-8BED-E0F0CB679C13}" srcOrd="3" destOrd="0" presId="urn:microsoft.com/office/officeart/2005/8/layout/process4"/>
    <dgm:cxn modelId="{972BA295-BBBE-1842-ACAC-AED9184FAC1D}" type="presParOf" srcId="{BC5EB7CF-7427-654F-85C2-25F86E514FBE}" destId="{F9F9B52D-F4D2-3040-A7F0-BD94907F93DB}" srcOrd="4" destOrd="0" presId="urn:microsoft.com/office/officeart/2005/8/layout/process4"/>
    <dgm:cxn modelId="{77AE6A2F-F8C5-2D47-B232-E35819A58811}" type="presParOf" srcId="{F9F9B52D-F4D2-3040-A7F0-BD94907F93DB}" destId="{F378A131-42A2-7144-A6C8-760C75EE5E41}" srcOrd="0" destOrd="0" presId="urn:microsoft.com/office/officeart/2005/8/layout/process4"/>
    <dgm:cxn modelId="{05BDC0FD-BE44-AF47-A4F5-7D670F7FC9AE}" type="presParOf" srcId="{F9F9B52D-F4D2-3040-A7F0-BD94907F93DB}" destId="{C5B88B97-6170-5040-A1AD-7FC4D6AC3D91}" srcOrd="1" destOrd="0" presId="urn:microsoft.com/office/officeart/2005/8/layout/process4"/>
    <dgm:cxn modelId="{45E83376-A778-4D49-AF68-9DBC0B3A5210}" type="presParOf" srcId="{F9F9B52D-F4D2-3040-A7F0-BD94907F93DB}" destId="{934CB4FF-0A98-274E-ADFB-A1494A0DC6C3}" srcOrd="2" destOrd="0" presId="urn:microsoft.com/office/officeart/2005/8/layout/process4"/>
    <dgm:cxn modelId="{1A55631F-F043-A641-B666-30A897069980}" type="presParOf" srcId="{934CB4FF-0A98-274E-ADFB-A1494A0DC6C3}" destId="{78DAEC55-13DC-3644-BD77-03C3FCA042C9}" srcOrd="0" destOrd="0" presId="urn:microsoft.com/office/officeart/2005/8/layout/process4"/>
    <dgm:cxn modelId="{03CA32E5-D8DC-584E-9B8C-C403379A5038}" type="presParOf" srcId="{934CB4FF-0A98-274E-ADFB-A1494A0DC6C3}" destId="{50A9F088-9327-7B4F-A425-FCD7A2008784}"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A1CAC7-1B61-4C1A-9B42-AEE4A8E6AFE5}">
      <dsp:nvSpPr>
        <dsp:cNvPr id="0" name=""/>
        <dsp:cNvSpPr/>
      </dsp:nvSpPr>
      <dsp:spPr>
        <a:xfrm>
          <a:off x="0" y="3679"/>
          <a:ext cx="7012370" cy="78362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A813F8-A89E-458A-8DE1-ED47F91F4836}">
      <dsp:nvSpPr>
        <dsp:cNvPr id="0" name=""/>
        <dsp:cNvSpPr/>
      </dsp:nvSpPr>
      <dsp:spPr>
        <a:xfrm>
          <a:off x="237047" y="179995"/>
          <a:ext cx="430995" cy="4309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3477768-FAD3-4A3F-90D8-D36DD3E7F103}">
      <dsp:nvSpPr>
        <dsp:cNvPr id="0" name=""/>
        <dsp:cNvSpPr/>
      </dsp:nvSpPr>
      <dsp:spPr>
        <a:xfrm>
          <a:off x="905091" y="3679"/>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de-DE" sz="1900" kern="1200" dirty="0">
              <a:solidFill>
                <a:schemeClr val="tx1"/>
              </a:solidFill>
            </a:rPr>
            <a:t>Co-</a:t>
          </a:r>
          <a:r>
            <a:rPr lang="de-DE" sz="1900" kern="1200" dirty="0" err="1">
              <a:solidFill>
                <a:schemeClr val="tx1"/>
              </a:solidFill>
            </a:rPr>
            <a:t>founder</a:t>
          </a:r>
          <a:r>
            <a:rPr lang="de-DE" sz="1900" kern="1200" dirty="0">
              <a:solidFill>
                <a:schemeClr val="tx1"/>
              </a:solidFill>
            </a:rPr>
            <a:t> </a:t>
          </a:r>
          <a:r>
            <a:rPr lang="de-DE" sz="1900" kern="1200" dirty="0" err="1">
              <a:solidFill>
                <a:schemeClr val="tx1"/>
              </a:solidFill>
            </a:rPr>
            <a:t>of</a:t>
          </a:r>
          <a:r>
            <a:rPr lang="de-DE" sz="1900" kern="1200" dirty="0">
              <a:solidFill>
                <a:schemeClr val="tx1"/>
              </a:solidFill>
            </a:rPr>
            <a:t> </a:t>
          </a:r>
          <a:r>
            <a:rPr lang="de-DE" sz="1900" kern="1200" dirty="0" err="1">
              <a:solidFill>
                <a:schemeClr val="tx1"/>
              </a:solidFill>
            </a:rPr>
            <a:t>startup</a:t>
          </a:r>
          <a:r>
            <a:rPr lang="de-DE" sz="1900" kern="1200" dirty="0">
              <a:solidFill>
                <a:schemeClr val="tx1"/>
              </a:solidFill>
            </a:rPr>
            <a:t> </a:t>
          </a:r>
          <a:r>
            <a:rPr lang="de-DE" sz="1900" kern="1200" dirty="0" err="1">
              <a:solidFill>
                <a:schemeClr val="tx1"/>
              </a:solidFill>
            </a:rPr>
            <a:t>for</a:t>
          </a:r>
          <a:r>
            <a:rPr lang="de-DE" sz="1900" kern="1200" dirty="0">
              <a:solidFill>
                <a:schemeClr val="tx1"/>
              </a:solidFill>
            </a:rPr>
            <a:t> time </a:t>
          </a:r>
          <a:r>
            <a:rPr lang="de-DE" sz="1900" kern="1200" dirty="0" err="1">
              <a:solidFill>
                <a:schemeClr val="tx1"/>
              </a:solidFill>
            </a:rPr>
            <a:t>series</a:t>
          </a:r>
          <a:r>
            <a:rPr lang="de-DE" sz="1900" kern="1200" dirty="0">
              <a:solidFill>
                <a:schemeClr val="tx1"/>
              </a:solidFill>
            </a:rPr>
            <a:t> </a:t>
          </a:r>
          <a:r>
            <a:rPr lang="de-DE" sz="1900" kern="1200" dirty="0" err="1">
              <a:solidFill>
                <a:schemeClr val="tx1"/>
              </a:solidFill>
            </a:rPr>
            <a:t>prediction</a:t>
          </a:r>
          <a:endParaRPr lang="en-US" sz="1900" kern="1200" dirty="0">
            <a:solidFill>
              <a:schemeClr val="tx1"/>
            </a:solidFill>
          </a:endParaRPr>
        </a:p>
      </dsp:txBody>
      <dsp:txXfrm>
        <a:off x="905091" y="3679"/>
        <a:ext cx="6107278" cy="783628"/>
      </dsp:txXfrm>
    </dsp:sp>
    <dsp:sp modelId="{F52569C0-B045-4513-A642-AB0B777A2A12}">
      <dsp:nvSpPr>
        <dsp:cNvPr id="0" name=""/>
        <dsp:cNvSpPr/>
      </dsp:nvSpPr>
      <dsp:spPr>
        <a:xfrm>
          <a:off x="0" y="983215"/>
          <a:ext cx="7012370" cy="78362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93D54E-92E7-4486-B8EF-FA7B1F9B02A4}">
      <dsp:nvSpPr>
        <dsp:cNvPr id="0" name=""/>
        <dsp:cNvSpPr/>
      </dsp:nvSpPr>
      <dsp:spPr>
        <a:xfrm>
          <a:off x="237047" y="1159531"/>
          <a:ext cx="430995" cy="4309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CB5E9FC-6492-4C9A-9798-CEC84C1A20C4}">
      <dsp:nvSpPr>
        <dsp:cNvPr id="0" name=""/>
        <dsp:cNvSpPr/>
      </dsp:nvSpPr>
      <dsp:spPr>
        <a:xfrm>
          <a:off x="905091" y="983215"/>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de-DE" sz="1900" kern="1200" dirty="0">
              <a:solidFill>
                <a:schemeClr val="tx1"/>
              </a:solidFill>
            </a:rPr>
            <a:t>Data </a:t>
          </a:r>
          <a:r>
            <a:rPr lang="de-DE" sz="1900" kern="1200" dirty="0" err="1">
              <a:solidFill>
                <a:schemeClr val="tx1"/>
              </a:solidFill>
            </a:rPr>
            <a:t>scientist</a:t>
          </a:r>
          <a:r>
            <a:rPr lang="de-DE" sz="1900" kern="1200" dirty="0">
              <a:solidFill>
                <a:schemeClr val="tx1"/>
              </a:solidFill>
            </a:rPr>
            <a:t> @</a:t>
          </a:r>
          <a:r>
            <a:rPr lang="de-DE" sz="1900" kern="1200" dirty="0" err="1">
              <a:solidFill>
                <a:schemeClr val="tx1"/>
              </a:solidFill>
            </a:rPr>
            <a:t>MagentaTelekom</a:t>
          </a:r>
          <a:r>
            <a:rPr lang="de-DE" sz="1900" kern="1200" dirty="0">
              <a:solidFill>
                <a:schemeClr val="tx1"/>
              </a:solidFill>
            </a:rPr>
            <a:t> </a:t>
          </a:r>
          <a:r>
            <a:rPr lang="de-DE" sz="1900" kern="1200" dirty="0" err="1">
              <a:solidFill>
                <a:schemeClr val="tx1"/>
              </a:solidFill>
            </a:rPr>
            <a:t>fraud</a:t>
          </a:r>
          <a:r>
            <a:rPr lang="de-DE" sz="1900" kern="1200" dirty="0">
              <a:solidFill>
                <a:schemeClr val="tx1"/>
              </a:solidFill>
            </a:rPr>
            <a:t> </a:t>
          </a:r>
          <a:r>
            <a:rPr lang="de-DE" sz="1900" kern="1200" dirty="0" err="1">
              <a:solidFill>
                <a:schemeClr val="tx1"/>
              </a:solidFill>
            </a:rPr>
            <a:t>prediction</a:t>
          </a:r>
          <a:r>
            <a:rPr lang="de-DE" sz="1900" kern="1200" dirty="0">
              <a:solidFill>
                <a:schemeClr val="tx1"/>
              </a:solidFill>
            </a:rPr>
            <a:t> &amp; </a:t>
          </a:r>
          <a:r>
            <a:rPr lang="de-DE" sz="1900" kern="1200" dirty="0" err="1">
              <a:solidFill>
                <a:schemeClr val="tx1"/>
              </a:solidFill>
            </a:rPr>
            <a:t>big</a:t>
          </a:r>
          <a:r>
            <a:rPr lang="de-DE" sz="1900" kern="1200" dirty="0">
              <a:solidFill>
                <a:schemeClr val="tx1"/>
              </a:solidFill>
            </a:rPr>
            <a:t> </a:t>
          </a:r>
          <a:r>
            <a:rPr lang="de-DE" sz="1900" kern="1200" dirty="0" err="1">
              <a:solidFill>
                <a:schemeClr val="tx1"/>
              </a:solidFill>
            </a:rPr>
            <a:t>geospatial</a:t>
          </a:r>
          <a:r>
            <a:rPr lang="de-DE" sz="1900" kern="1200" dirty="0">
              <a:solidFill>
                <a:schemeClr val="tx1"/>
              </a:solidFill>
            </a:rPr>
            <a:t> </a:t>
          </a:r>
          <a:r>
            <a:rPr lang="de-DE" sz="1900" kern="1200" dirty="0" err="1">
              <a:solidFill>
                <a:schemeClr val="tx1"/>
              </a:solidFill>
            </a:rPr>
            <a:t>analytics</a:t>
          </a:r>
          <a:endParaRPr lang="en-US" sz="1900" kern="1200" dirty="0">
            <a:solidFill>
              <a:schemeClr val="tx1"/>
            </a:solidFill>
          </a:endParaRPr>
        </a:p>
      </dsp:txBody>
      <dsp:txXfrm>
        <a:off x="905091" y="983215"/>
        <a:ext cx="6107278" cy="783628"/>
      </dsp:txXfrm>
    </dsp:sp>
    <dsp:sp modelId="{1CFD7EDE-848A-422B-8DD5-497F4B86A90D}">
      <dsp:nvSpPr>
        <dsp:cNvPr id="0" name=""/>
        <dsp:cNvSpPr/>
      </dsp:nvSpPr>
      <dsp:spPr>
        <a:xfrm>
          <a:off x="0" y="1962751"/>
          <a:ext cx="7012370" cy="78362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E325E-4B26-4EA2-8A36-2AB8DEF5BE7F}">
      <dsp:nvSpPr>
        <dsp:cNvPr id="0" name=""/>
        <dsp:cNvSpPr/>
      </dsp:nvSpPr>
      <dsp:spPr>
        <a:xfrm>
          <a:off x="237047" y="2139067"/>
          <a:ext cx="430995" cy="4309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BC3C7D0-961A-4586-82AD-0C9C3BF57872}">
      <dsp:nvSpPr>
        <dsp:cNvPr id="0" name=""/>
        <dsp:cNvSpPr/>
      </dsp:nvSpPr>
      <dsp:spPr>
        <a:xfrm>
          <a:off x="905091" y="1962751"/>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de-DE" sz="1900" kern="1200" dirty="0" err="1">
              <a:solidFill>
                <a:schemeClr val="tx1"/>
              </a:solidFill>
            </a:rPr>
            <a:t>Lecturer</a:t>
          </a:r>
          <a:r>
            <a:rPr lang="de-DE" sz="1900" kern="1200" dirty="0">
              <a:solidFill>
                <a:schemeClr val="tx1"/>
              </a:solidFill>
            </a:rPr>
            <a:t> &amp; Speaker</a:t>
          </a:r>
          <a:endParaRPr lang="en-US" sz="1900" kern="1200" dirty="0">
            <a:solidFill>
              <a:schemeClr val="tx1"/>
            </a:solidFill>
          </a:endParaRPr>
        </a:p>
      </dsp:txBody>
      <dsp:txXfrm>
        <a:off x="905091" y="1962751"/>
        <a:ext cx="6107278" cy="783628"/>
      </dsp:txXfrm>
    </dsp:sp>
    <dsp:sp modelId="{2075A066-087F-4497-8211-5537E6367EB4}">
      <dsp:nvSpPr>
        <dsp:cNvPr id="0" name=""/>
        <dsp:cNvSpPr/>
      </dsp:nvSpPr>
      <dsp:spPr>
        <a:xfrm>
          <a:off x="0" y="2942287"/>
          <a:ext cx="7012370" cy="78362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EBA8E7-A924-463D-82B6-FDDE1F4EB5FB}">
      <dsp:nvSpPr>
        <dsp:cNvPr id="0" name=""/>
        <dsp:cNvSpPr/>
      </dsp:nvSpPr>
      <dsp:spPr>
        <a:xfrm>
          <a:off x="237047" y="3118603"/>
          <a:ext cx="430995" cy="43099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630FC23-E878-4DC0-AD3E-2D104C1E05DD}">
      <dsp:nvSpPr>
        <dsp:cNvPr id="0" name=""/>
        <dsp:cNvSpPr/>
      </dsp:nvSpPr>
      <dsp:spPr>
        <a:xfrm>
          <a:off x="905091" y="2942287"/>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de-DE" sz="1900" kern="1200" dirty="0">
              <a:solidFill>
                <a:schemeClr val="tx1"/>
              </a:solidFill>
              <a:hlinkClick xmlns:r="http://schemas.openxmlformats.org/officeDocument/2006/relationships" r:id="rId9">
                <a:extLst>
                  <a:ext uri="{A12FA001-AC4F-418D-AE19-62706E023703}">
                    <ahyp:hlinkClr xmlns:ahyp="http://schemas.microsoft.com/office/drawing/2018/hyperlinkcolor" val="tx"/>
                  </a:ext>
                </a:extLst>
              </a:hlinkClick>
            </a:rPr>
            <a:t>Organizing data science </a:t>
          </a:r>
          <a:r>
            <a:rPr lang="de-DE" sz="1900" u="sng" kern="1200" dirty="0">
              <a:solidFill>
                <a:schemeClr val="tx1"/>
              </a:solidFill>
              <a:hlinkClick xmlns:r="http://schemas.openxmlformats.org/officeDocument/2006/relationships" r:id="rId9">
                <a:extLst>
                  <a:ext uri="{A12FA001-AC4F-418D-AE19-62706E023703}">
                    <ahyp:hlinkClr xmlns:ahyp="http://schemas.microsoft.com/office/drawing/2018/hyperlinkcolor" val="tx"/>
                  </a:ext>
                </a:extLst>
              </a:hlinkClick>
            </a:rPr>
            <a:t>meetups in Vienna Data Science Group (VDSG)</a:t>
          </a:r>
          <a:r>
            <a:rPr lang="de-DE" sz="1900" u="sng" kern="1200" dirty="0">
              <a:solidFill>
                <a:schemeClr val="tx1"/>
              </a:solidFill>
            </a:rPr>
            <a:t> &amp; </a:t>
          </a:r>
          <a:r>
            <a:rPr lang="de-DE" sz="1900" u="sng" kern="1200" dirty="0" err="1">
              <a:solidFill>
                <a:schemeClr val="tx1"/>
              </a:solidFill>
            </a:rPr>
            <a:t>board</a:t>
          </a:r>
          <a:r>
            <a:rPr lang="de-DE" sz="1900" u="sng" kern="1200" dirty="0">
              <a:solidFill>
                <a:schemeClr val="tx1"/>
              </a:solidFill>
            </a:rPr>
            <a:t> </a:t>
          </a:r>
          <a:r>
            <a:rPr lang="de-DE" sz="1900" u="sng" kern="1200" dirty="0" err="1">
              <a:solidFill>
                <a:schemeClr val="tx1"/>
              </a:solidFill>
            </a:rPr>
            <a:t>member</a:t>
          </a:r>
          <a:endParaRPr lang="en-US" sz="1900" kern="1200" dirty="0">
            <a:solidFill>
              <a:schemeClr val="tx1"/>
            </a:solidFill>
          </a:endParaRPr>
        </a:p>
      </dsp:txBody>
      <dsp:txXfrm>
        <a:off x="905091" y="2942287"/>
        <a:ext cx="6107278" cy="783628"/>
      </dsp:txXfrm>
    </dsp:sp>
    <dsp:sp modelId="{438A19DF-E44A-4DC0-9CE2-EFBA814EE4AC}">
      <dsp:nvSpPr>
        <dsp:cNvPr id="0" name=""/>
        <dsp:cNvSpPr/>
      </dsp:nvSpPr>
      <dsp:spPr>
        <a:xfrm>
          <a:off x="0" y="3921823"/>
          <a:ext cx="7012370" cy="783628"/>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B28EC0-BC0D-4122-90D0-4C37D5CE5CE4}">
      <dsp:nvSpPr>
        <dsp:cNvPr id="0" name=""/>
        <dsp:cNvSpPr/>
      </dsp:nvSpPr>
      <dsp:spPr>
        <a:xfrm>
          <a:off x="237047" y="4098139"/>
          <a:ext cx="430995" cy="430995"/>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FC183BB-62FF-40FF-9BB6-AAA8993880EC}">
      <dsp:nvSpPr>
        <dsp:cNvPr id="0" name=""/>
        <dsp:cNvSpPr/>
      </dsp:nvSpPr>
      <dsp:spPr>
        <a:xfrm>
          <a:off x="905091" y="3921823"/>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de-DE" sz="1900" kern="1200" dirty="0">
              <a:solidFill>
                <a:schemeClr val="tx1"/>
              </a:solidFill>
              <a:hlinkClick xmlns:r="http://schemas.openxmlformats.org/officeDocument/2006/relationships" r:id="rId12">
                <a:extLst>
                  <a:ext uri="{A12FA001-AC4F-418D-AE19-62706E023703}">
                    <ahyp:hlinkClr xmlns:ahyp="http://schemas.microsoft.com/office/drawing/2018/hyperlinkcolor" val="tx"/>
                  </a:ext>
                </a:extLst>
              </a:hlinkClick>
            </a:rPr>
            <a:t>PhD candidate @Complexity Science Hub</a:t>
          </a:r>
          <a:endParaRPr lang="en-US" sz="1900" kern="1200" dirty="0">
            <a:solidFill>
              <a:schemeClr val="tx1"/>
            </a:solidFill>
          </a:endParaRPr>
        </a:p>
      </dsp:txBody>
      <dsp:txXfrm>
        <a:off x="905091" y="3921823"/>
        <a:ext cx="6107278" cy="78362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322AB9-4F61-BF40-BACB-6520AF0A93F1}">
      <dsp:nvSpPr>
        <dsp:cNvPr id="0" name=""/>
        <dsp:cNvSpPr/>
      </dsp:nvSpPr>
      <dsp:spPr>
        <a:xfrm>
          <a:off x="1346" y="157219"/>
          <a:ext cx="4725967" cy="3000989"/>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F89A56-4E48-B042-80C7-57533EF20AB5}">
      <dsp:nvSpPr>
        <dsp:cNvPr id="0" name=""/>
        <dsp:cNvSpPr/>
      </dsp:nvSpPr>
      <dsp:spPr>
        <a:xfrm>
          <a:off x="526453" y="656071"/>
          <a:ext cx="4725967" cy="3000989"/>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GB" sz="4100" kern="1200"/>
            <a:t>For classification, the boundary bias is usually used  </a:t>
          </a:r>
          <a:endParaRPr lang="en-US" sz="4100" kern="1200"/>
        </a:p>
      </dsp:txBody>
      <dsp:txXfrm>
        <a:off x="614349" y="743967"/>
        <a:ext cx="4550175" cy="2825197"/>
      </dsp:txXfrm>
    </dsp:sp>
    <dsp:sp modelId="{8115A441-94FB-E64E-9FFE-FA57303F182D}">
      <dsp:nvSpPr>
        <dsp:cNvPr id="0" name=""/>
        <dsp:cNvSpPr/>
      </dsp:nvSpPr>
      <dsp:spPr>
        <a:xfrm>
          <a:off x="5777528" y="157219"/>
          <a:ext cx="4725967" cy="3000989"/>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E6221C-4DA1-4944-A865-4EDA82D1BCF8}">
      <dsp:nvSpPr>
        <dsp:cNvPr id="0" name=""/>
        <dsp:cNvSpPr/>
      </dsp:nvSpPr>
      <dsp:spPr>
        <a:xfrm>
          <a:off x="6302636" y="656071"/>
          <a:ext cx="4725967" cy="3000989"/>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GB" sz="4100" kern="1200"/>
            <a:t>It measures how well the decision boundary separates the classes</a:t>
          </a:r>
          <a:endParaRPr lang="en-US" sz="4100" kern="1200"/>
        </a:p>
      </dsp:txBody>
      <dsp:txXfrm>
        <a:off x="6390532" y="743967"/>
        <a:ext cx="4550175" cy="282519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0C72CD-140A-494B-ACFD-5BFB8FA197DD}">
      <dsp:nvSpPr>
        <dsp:cNvPr id="0" name=""/>
        <dsp:cNvSpPr/>
      </dsp:nvSpPr>
      <dsp:spPr>
        <a:xfrm>
          <a:off x="0" y="574"/>
          <a:ext cx="7012370" cy="134513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921FAE-6CD9-4894-8440-193A44250CEF}">
      <dsp:nvSpPr>
        <dsp:cNvPr id="0" name=""/>
        <dsp:cNvSpPr/>
      </dsp:nvSpPr>
      <dsp:spPr>
        <a:xfrm>
          <a:off x="406904" y="303230"/>
          <a:ext cx="739825" cy="7398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473E586-C33C-42B3-9F82-85C7EA82DB79}">
      <dsp:nvSpPr>
        <dsp:cNvPr id="0" name=""/>
        <dsp:cNvSpPr/>
      </dsp:nvSpPr>
      <dsp:spPr>
        <a:xfrm>
          <a:off x="1553633" y="574"/>
          <a:ext cx="315556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GB" sz="2500" kern="1200" dirty="0">
              <a:solidFill>
                <a:schemeClr val="tx1"/>
              </a:solidFill>
            </a:rPr>
            <a:t>Bias</a:t>
          </a:r>
          <a:endParaRPr lang="en-US" sz="2500" kern="1200" dirty="0">
            <a:solidFill>
              <a:schemeClr val="tx1"/>
            </a:solidFill>
          </a:endParaRPr>
        </a:p>
      </dsp:txBody>
      <dsp:txXfrm>
        <a:off x="1553633" y="574"/>
        <a:ext cx="3155566" cy="1345137"/>
      </dsp:txXfrm>
    </dsp:sp>
    <dsp:sp modelId="{CF47A9DB-44B3-4D59-B41D-00F970E9B3CA}">
      <dsp:nvSpPr>
        <dsp:cNvPr id="0" name=""/>
        <dsp:cNvSpPr/>
      </dsp:nvSpPr>
      <dsp:spPr>
        <a:xfrm>
          <a:off x="4709200" y="574"/>
          <a:ext cx="2303169"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800100">
            <a:lnSpc>
              <a:spcPct val="90000"/>
            </a:lnSpc>
            <a:spcBef>
              <a:spcPct val="0"/>
            </a:spcBef>
            <a:spcAft>
              <a:spcPct val="35000"/>
            </a:spcAft>
            <a:buNone/>
          </a:pPr>
          <a:r>
            <a:rPr lang="en-GB" sz="1800" kern="1200" dirty="0">
              <a:solidFill>
                <a:schemeClr val="tx1"/>
              </a:solidFill>
            </a:rPr>
            <a:t>High for a model that is too simple or inflexible</a:t>
          </a:r>
          <a:endParaRPr lang="en-US" sz="1800" kern="1200" dirty="0">
            <a:solidFill>
              <a:schemeClr val="tx1"/>
            </a:solidFill>
          </a:endParaRPr>
        </a:p>
      </dsp:txBody>
      <dsp:txXfrm>
        <a:off x="4709200" y="574"/>
        <a:ext cx="2303169" cy="1345137"/>
      </dsp:txXfrm>
    </dsp:sp>
    <dsp:sp modelId="{307634BF-C69B-43DC-AC6D-FA47F56F1EFE}">
      <dsp:nvSpPr>
        <dsp:cNvPr id="0" name=""/>
        <dsp:cNvSpPr/>
      </dsp:nvSpPr>
      <dsp:spPr>
        <a:xfrm>
          <a:off x="0" y="1681996"/>
          <a:ext cx="7012370" cy="134513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9582F6-5E80-4121-964B-49EE394611D1}">
      <dsp:nvSpPr>
        <dsp:cNvPr id="0" name=""/>
        <dsp:cNvSpPr/>
      </dsp:nvSpPr>
      <dsp:spPr>
        <a:xfrm>
          <a:off x="406904" y="1984652"/>
          <a:ext cx="739825" cy="7398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55DD2F1-5330-439C-9740-318A53EAFEE1}">
      <dsp:nvSpPr>
        <dsp:cNvPr id="0" name=""/>
        <dsp:cNvSpPr/>
      </dsp:nvSpPr>
      <dsp:spPr>
        <a:xfrm>
          <a:off x="1553633" y="1681996"/>
          <a:ext cx="315556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GB" sz="2500" kern="1200" dirty="0">
              <a:solidFill>
                <a:schemeClr val="tx1"/>
              </a:solidFill>
            </a:rPr>
            <a:t>Variance</a:t>
          </a:r>
          <a:endParaRPr lang="en-US" sz="2500" kern="1200" dirty="0">
            <a:solidFill>
              <a:schemeClr val="tx1"/>
            </a:solidFill>
          </a:endParaRPr>
        </a:p>
      </dsp:txBody>
      <dsp:txXfrm>
        <a:off x="1553633" y="1681996"/>
        <a:ext cx="3155566" cy="1345137"/>
      </dsp:txXfrm>
    </dsp:sp>
    <dsp:sp modelId="{C253ADAA-81B1-4D40-BFB8-96B0FA7E47E6}">
      <dsp:nvSpPr>
        <dsp:cNvPr id="0" name=""/>
        <dsp:cNvSpPr/>
      </dsp:nvSpPr>
      <dsp:spPr>
        <a:xfrm>
          <a:off x="4709200" y="1681996"/>
          <a:ext cx="2303169"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800100">
            <a:lnSpc>
              <a:spcPct val="90000"/>
            </a:lnSpc>
            <a:spcBef>
              <a:spcPct val="0"/>
            </a:spcBef>
            <a:spcAft>
              <a:spcPct val="35000"/>
            </a:spcAft>
            <a:buNone/>
          </a:pPr>
          <a:r>
            <a:rPr lang="en-GB" sz="1800" kern="1200" dirty="0">
              <a:solidFill>
                <a:schemeClr val="tx1"/>
              </a:solidFill>
            </a:rPr>
            <a:t>High for a model that is too flexible with respect to the training data</a:t>
          </a:r>
          <a:endParaRPr lang="en-US" sz="1800" kern="1200" dirty="0">
            <a:solidFill>
              <a:schemeClr val="tx1"/>
            </a:solidFill>
          </a:endParaRPr>
        </a:p>
      </dsp:txBody>
      <dsp:txXfrm>
        <a:off x="4709200" y="1681996"/>
        <a:ext cx="2303169" cy="1345137"/>
      </dsp:txXfrm>
    </dsp:sp>
    <dsp:sp modelId="{2D3A5053-D1B3-49D5-8769-C74A4F25F310}">
      <dsp:nvSpPr>
        <dsp:cNvPr id="0" name=""/>
        <dsp:cNvSpPr/>
      </dsp:nvSpPr>
      <dsp:spPr>
        <a:xfrm>
          <a:off x="0" y="3363418"/>
          <a:ext cx="7012370" cy="134513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1C8B33-BA63-4040-8922-C1A223DB15CE}">
      <dsp:nvSpPr>
        <dsp:cNvPr id="0" name=""/>
        <dsp:cNvSpPr/>
      </dsp:nvSpPr>
      <dsp:spPr>
        <a:xfrm>
          <a:off x="406904" y="3666074"/>
          <a:ext cx="739825" cy="7398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07CED8E-A32A-4C46-8D66-8FB2085A14C4}">
      <dsp:nvSpPr>
        <dsp:cNvPr id="0" name=""/>
        <dsp:cNvSpPr/>
      </dsp:nvSpPr>
      <dsp:spPr>
        <a:xfrm>
          <a:off x="1553633" y="3363418"/>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GB" sz="2500" kern="1200" dirty="0">
              <a:solidFill>
                <a:schemeClr val="tx1"/>
              </a:solidFill>
            </a:rPr>
            <a:t>Bias and Variance are not independent of each other</a:t>
          </a:r>
          <a:endParaRPr lang="en-US" sz="2500" kern="1200" dirty="0">
            <a:solidFill>
              <a:schemeClr val="tx1"/>
            </a:solidFill>
          </a:endParaRPr>
        </a:p>
      </dsp:txBody>
      <dsp:txXfrm>
        <a:off x="1553633" y="3363418"/>
        <a:ext cx="5458736" cy="134513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DC8122-46DB-4124-A9CB-5637A9E794F2}">
      <dsp:nvSpPr>
        <dsp:cNvPr id="0" name=""/>
        <dsp:cNvSpPr/>
      </dsp:nvSpPr>
      <dsp:spPr>
        <a:xfrm>
          <a:off x="0" y="1954"/>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F27912-FBC1-407F-932B-9D39455EC983}">
      <dsp:nvSpPr>
        <dsp:cNvPr id="0" name=""/>
        <dsp:cNvSpPr/>
      </dsp:nvSpPr>
      <dsp:spPr>
        <a:xfrm>
          <a:off x="299648" y="224833"/>
          <a:ext cx="544815" cy="5448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EE4B225-89CC-4C6D-A706-2FB574A1BAD3}">
      <dsp:nvSpPr>
        <dsp:cNvPr id="0" name=""/>
        <dsp:cNvSpPr/>
      </dsp:nvSpPr>
      <dsp:spPr>
        <a:xfrm>
          <a:off x="1144111" y="1954"/>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844550">
            <a:lnSpc>
              <a:spcPct val="90000"/>
            </a:lnSpc>
            <a:spcBef>
              <a:spcPct val="0"/>
            </a:spcBef>
            <a:spcAft>
              <a:spcPct val="35000"/>
            </a:spcAft>
            <a:buNone/>
          </a:pPr>
          <a:r>
            <a:rPr lang="de-DE" sz="1900" kern="1200"/>
            <a:t>like a virtual machine with less resources</a:t>
          </a:r>
          <a:endParaRPr lang="en-US" sz="1900" kern="1200"/>
        </a:p>
      </dsp:txBody>
      <dsp:txXfrm>
        <a:off x="1144111" y="1954"/>
        <a:ext cx="5868258" cy="990573"/>
      </dsp:txXfrm>
    </dsp:sp>
    <dsp:sp modelId="{68DF870E-816D-4250-B347-617E12FD7820}">
      <dsp:nvSpPr>
        <dsp:cNvPr id="0" name=""/>
        <dsp:cNvSpPr/>
      </dsp:nvSpPr>
      <dsp:spPr>
        <a:xfrm>
          <a:off x="0" y="1240170"/>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E24462-DBF4-46E5-87C0-89D36C41FDA0}">
      <dsp:nvSpPr>
        <dsp:cNvPr id="0" name=""/>
        <dsp:cNvSpPr/>
      </dsp:nvSpPr>
      <dsp:spPr>
        <a:xfrm>
          <a:off x="299648" y="1463049"/>
          <a:ext cx="544815" cy="5448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35BA70D-80CB-4436-B70E-DFD1DED2620D}">
      <dsp:nvSpPr>
        <dsp:cNvPr id="0" name=""/>
        <dsp:cNvSpPr/>
      </dsp:nvSpPr>
      <dsp:spPr>
        <a:xfrm>
          <a:off x="1144111" y="1240170"/>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844550">
            <a:lnSpc>
              <a:spcPct val="90000"/>
            </a:lnSpc>
            <a:spcBef>
              <a:spcPct val="0"/>
            </a:spcBef>
            <a:spcAft>
              <a:spcPct val="35000"/>
            </a:spcAft>
            <a:buNone/>
          </a:pPr>
          <a:r>
            <a:rPr lang="de-DE" sz="1900" kern="1200"/>
            <a:t>similar to a cookbook recipe</a:t>
          </a:r>
          <a:endParaRPr lang="en-US" sz="1900" kern="1200"/>
        </a:p>
      </dsp:txBody>
      <dsp:txXfrm>
        <a:off x="1144111" y="1240170"/>
        <a:ext cx="5868258" cy="990573"/>
      </dsp:txXfrm>
    </dsp:sp>
    <dsp:sp modelId="{471E3604-F3D4-4D0F-9429-301AE809EE0F}">
      <dsp:nvSpPr>
        <dsp:cNvPr id="0" name=""/>
        <dsp:cNvSpPr/>
      </dsp:nvSpPr>
      <dsp:spPr>
        <a:xfrm>
          <a:off x="0" y="2478387"/>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B461C7-4C72-4C25-AB70-8D6F983CBE5A}">
      <dsp:nvSpPr>
        <dsp:cNvPr id="0" name=""/>
        <dsp:cNvSpPr/>
      </dsp:nvSpPr>
      <dsp:spPr>
        <a:xfrm>
          <a:off x="299648" y="2701266"/>
          <a:ext cx="544815" cy="5448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3C8E39F-F347-481B-8749-3EE126C00004}">
      <dsp:nvSpPr>
        <dsp:cNvPr id="0" name=""/>
        <dsp:cNvSpPr/>
      </dsp:nvSpPr>
      <dsp:spPr>
        <a:xfrm>
          <a:off x="1144111" y="2478387"/>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844550">
            <a:lnSpc>
              <a:spcPct val="90000"/>
            </a:lnSpc>
            <a:spcBef>
              <a:spcPct val="0"/>
            </a:spcBef>
            <a:spcAft>
              <a:spcPct val="35000"/>
            </a:spcAft>
            <a:buNone/>
          </a:pPr>
          <a:r>
            <a:rPr lang="de-DE" sz="1900" kern="1200" dirty="0"/>
            <a:t>not </a:t>
          </a:r>
          <a:r>
            <a:rPr lang="de-DE" sz="1900" kern="1200" dirty="0" err="1"/>
            <a:t>only</a:t>
          </a:r>
          <a:r>
            <a:rPr lang="de-DE" sz="1900" kern="1200" dirty="0"/>
            <a:t> </a:t>
          </a:r>
          <a:r>
            <a:rPr lang="de-DE" sz="1900" kern="1200" dirty="0" err="1"/>
            <a:t>allows</a:t>
          </a:r>
          <a:r>
            <a:rPr lang="de-DE" sz="1900" kern="1200" dirty="0"/>
            <a:t> </a:t>
          </a:r>
          <a:r>
            <a:rPr lang="de-DE" sz="1900" kern="1200" dirty="0" err="1"/>
            <a:t>to</a:t>
          </a:r>
          <a:r>
            <a:rPr lang="de-DE" sz="1900" kern="1200" dirty="0"/>
            <a:t> </a:t>
          </a:r>
          <a:r>
            <a:rPr lang="de-DE" sz="1900" kern="1200" dirty="0" err="1"/>
            <a:t>have</a:t>
          </a:r>
          <a:r>
            <a:rPr lang="de-DE" sz="1900" kern="1200" dirty="0"/>
            <a:t> </a:t>
          </a:r>
          <a:r>
            <a:rPr lang="de-DE" sz="1900" kern="1200" dirty="0" err="1"/>
            <a:t>reproducible</a:t>
          </a:r>
          <a:r>
            <a:rPr lang="de-DE" sz="1900" kern="1200" dirty="0"/>
            <a:t> </a:t>
          </a:r>
          <a:r>
            <a:rPr lang="de-DE" sz="1900" kern="1200" dirty="0" err="1"/>
            <a:t>conda</a:t>
          </a:r>
          <a:r>
            <a:rPr lang="de-DE" sz="1900" kern="1200" dirty="0"/>
            <a:t> </a:t>
          </a:r>
          <a:r>
            <a:rPr lang="de-DE" sz="1900" kern="1200" dirty="0" err="1"/>
            <a:t>environments</a:t>
          </a:r>
          <a:r>
            <a:rPr lang="de-DE" sz="1900" kern="1200" dirty="0"/>
            <a:t> </a:t>
          </a:r>
          <a:r>
            <a:rPr lang="de-DE" sz="1900" kern="1200" dirty="0" err="1"/>
            <a:t>and</a:t>
          </a:r>
          <a:r>
            <a:rPr lang="de-DE" sz="1900" kern="1200" dirty="0"/>
            <a:t> </a:t>
          </a:r>
          <a:r>
            <a:rPr lang="de-DE" sz="1900" kern="1200" dirty="0" err="1"/>
            <a:t>versions</a:t>
          </a:r>
          <a:r>
            <a:rPr lang="de-DE" sz="1900" kern="1200" dirty="0"/>
            <a:t> but </a:t>
          </a:r>
          <a:r>
            <a:rPr lang="de-DE" sz="1900" kern="1200" dirty="0" err="1"/>
            <a:t>complete</a:t>
          </a:r>
          <a:r>
            <a:rPr lang="de-DE" sz="1900" kern="1200" dirty="0"/>
            <a:t> </a:t>
          </a:r>
          <a:r>
            <a:rPr lang="de-DE" sz="1900" kern="1200" dirty="0" err="1"/>
            <a:t>environment</a:t>
          </a:r>
          <a:r>
            <a:rPr lang="de-DE" sz="1900" kern="1200" dirty="0"/>
            <a:t> (native </a:t>
          </a:r>
          <a:r>
            <a:rPr lang="de-DE" sz="1900" kern="1200" dirty="0" err="1"/>
            <a:t>dependencies</a:t>
          </a:r>
          <a:r>
            <a:rPr lang="de-DE" sz="1900" kern="1200" dirty="0"/>
            <a:t>, </a:t>
          </a:r>
          <a:r>
            <a:rPr lang="de-DE" sz="1900" kern="1200" dirty="0" err="1"/>
            <a:t>compiler</a:t>
          </a:r>
          <a:r>
            <a:rPr lang="de-DE" sz="1900" kern="1200" dirty="0"/>
            <a:t>, </a:t>
          </a:r>
          <a:r>
            <a:rPr lang="de-DE" sz="1900" kern="1200" dirty="0" err="1"/>
            <a:t>settings</a:t>
          </a:r>
          <a:r>
            <a:rPr lang="de-DE" sz="1900" kern="1200" dirty="0"/>
            <a:t>, ….)</a:t>
          </a:r>
          <a:endParaRPr lang="en-US" sz="1900" kern="1200" dirty="0"/>
        </a:p>
      </dsp:txBody>
      <dsp:txXfrm>
        <a:off x="1144111" y="2478387"/>
        <a:ext cx="5868258" cy="990573"/>
      </dsp:txXfrm>
    </dsp:sp>
    <dsp:sp modelId="{51B3C18B-C603-4DB8-A057-BF4F7FBBDBE9}">
      <dsp:nvSpPr>
        <dsp:cNvPr id="0" name=""/>
        <dsp:cNvSpPr/>
      </dsp:nvSpPr>
      <dsp:spPr>
        <a:xfrm>
          <a:off x="0" y="3716603"/>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947B49-63CC-4A79-B3C8-2EAA4C9FF421}">
      <dsp:nvSpPr>
        <dsp:cNvPr id="0" name=""/>
        <dsp:cNvSpPr/>
      </dsp:nvSpPr>
      <dsp:spPr>
        <a:xfrm>
          <a:off x="299648" y="3939482"/>
          <a:ext cx="544815" cy="5448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2E2290A-4DC0-4C80-82C4-44457146B04C}">
      <dsp:nvSpPr>
        <dsp:cNvPr id="0" name=""/>
        <dsp:cNvSpPr/>
      </dsp:nvSpPr>
      <dsp:spPr>
        <a:xfrm>
          <a:off x="1144111" y="3716603"/>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844550">
            <a:lnSpc>
              <a:spcPct val="90000"/>
            </a:lnSpc>
            <a:spcBef>
              <a:spcPct val="0"/>
            </a:spcBef>
            <a:spcAft>
              <a:spcPct val="35000"/>
            </a:spcAft>
            <a:buNone/>
          </a:pPr>
          <a:r>
            <a:rPr lang="de-DE" sz="1900" kern="1200"/>
            <a:t>docker-compose / K8S for orchestration</a:t>
          </a:r>
          <a:endParaRPr lang="en-US" sz="1900" kern="1200"/>
        </a:p>
      </dsp:txBody>
      <dsp:txXfrm>
        <a:off x="1144111" y="3716603"/>
        <a:ext cx="5868258" cy="99057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1B8E4A-5431-4E13-BF3A-0C8EF57A0039}">
      <dsp:nvSpPr>
        <dsp:cNvPr id="0" name=""/>
        <dsp:cNvSpPr/>
      </dsp:nvSpPr>
      <dsp:spPr>
        <a:xfrm>
          <a:off x="816974" y="432086"/>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2BB08D0-E153-49E2-B92C-3E61EFB8924B}">
      <dsp:nvSpPr>
        <dsp:cNvPr id="0" name=""/>
        <dsp:cNvSpPr/>
      </dsp:nvSpPr>
      <dsp:spPr>
        <a:xfrm>
          <a:off x="816974" y="2070941"/>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defRPr b="1"/>
          </a:pPr>
          <a:r>
            <a:rPr lang="en-US" sz="1500" kern="1200"/>
            <a:t>What is the amount of data?</a:t>
          </a:r>
        </a:p>
      </dsp:txBody>
      <dsp:txXfrm>
        <a:off x="816974" y="2070941"/>
        <a:ext cx="4320000" cy="648000"/>
      </dsp:txXfrm>
    </dsp:sp>
    <dsp:sp modelId="{E3A2E5A2-1D5B-4402-9518-6636AD647913}">
      <dsp:nvSpPr>
        <dsp:cNvPr id="0" name=""/>
        <dsp:cNvSpPr/>
      </dsp:nvSpPr>
      <dsp:spPr>
        <a:xfrm>
          <a:off x="816974" y="2777943"/>
          <a:ext cx="4320000" cy="604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kern="1200"/>
            <a:t>Bytes, MB, GB, TB, PB?</a:t>
          </a:r>
        </a:p>
        <a:p>
          <a:pPr marL="0" lvl="0" indent="0" algn="l" defTabSz="533400">
            <a:lnSpc>
              <a:spcPct val="90000"/>
            </a:lnSpc>
            <a:spcBef>
              <a:spcPct val="0"/>
            </a:spcBef>
            <a:spcAft>
              <a:spcPct val="35000"/>
            </a:spcAft>
            <a:buNone/>
          </a:pPr>
          <a:r>
            <a:rPr lang="en-US" sz="1200" kern="1200"/>
            <a:t>How many rows, transactions are involved?</a:t>
          </a:r>
        </a:p>
        <a:p>
          <a:pPr marL="0" lvl="0" indent="0" algn="l" defTabSz="533400">
            <a:lnSpc>
              <a:spcPct val="90000"/>
            </a:lnSpc>
            <a:spcBef>
              <a:spcPct val="0"/>
            </a:spcBef>
            <a:spcAft>
              <a:spcPct val="35000"/>
            </a:spcAft>
            <a:buNone/>
          </a:pPr>
          <a:r>
            <a:rPr lang="en-US" sz="1200" kern="1200"/>
            <a:t>How many tables, attributes, etc. are involved?</a:t>
          </a:r>
        </a:p>
      </dsp:txBody>
      <dsp:txXfrm>
        <a:off x="816974" y="2777943"/>
        <a:ext cx="4320000" cy="604251"/>
      </dsp:txXfrm>
    </dsp:sp>
    <dsp:sp modelId="{74D30D94-ECDD-4C09-BBCE-22489E481DF2}">
      <dsp:nvSpPr>
        <dsp:cNvPr id="0" name=""/>
        <dsp:cNvSpPr/>
      </dsp:nvSpPr>
      <dsp:spPr>
        <a:xfrm>
          <a:off x="5892975" y="432086"/>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89BD2FC-C051-4A2C-BBCB-F51240094114}">
      <dsp:nvSpPr>
        <dsp:cNvPr id="0" name=""/>
        <dsp:cNvSpPr/>
      </dsp:nvSpPr>
      <dsp:spPr>
        <a:xfrm>
          <a:off x="5892975" y="2070941"/>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defRPr b="1"/>
          </a:pPr>
          <a:r>
            <a:rPr lang="en-US" sz="1500" kern="1200"/>
            <a:t>Take care when calculating the amount of data. Small records still consume PT of data when stored every second for thousands of sensors.</a:t>
          </a:r>
        </a:p>
      </dsp:txBody>
      <dsp:txXfrm>
        <a:off x="5892975" y="2070941"/>
        <a:ext cx="4320000" cy="648000"/>
      </dsp:txXfrm>
    </dsp:sp>
    <dsp:sp modelId="{3365BEA3-CA89-4EA4-AD07-7EBBE5FFA34A}">
      <dsp:nvSpPr>
        <dsp:cNvPr id="0" name=""/>
        <dsp:cNvSpPr/>
      </dsp:nvSpPr>
      <dsp:spPr>
        <a:xfrm>
          <a:off x="5892975" y="2777943"/>
          <a:ext cx="4320000" cy="604251"/>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12EFB1-A0F4-264F-A53A-1378C1261CAA}">
      <dsp:nvSpPr>
        <dsp:cNvPr id="0" name=""/>
        <dsp:cNvSpPr/>
      </dsp:nvSpPr>
      <dsp:spPr>
        <a:xfrm>
          <a:off x="0" y="295037"/>
          <a:ext cx="11029950" cy="1020600"/>
        </a:xfrm>
        <a:prstGeom prst="rect">
          <a:avLst/>
        </a:prstGeom>
        <a:solidFill>
          <a:schemeClr val="lt1">
            <a:alpha val="90000"/>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6047" tIns="374904" rIns="8560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Fully structured data follows a predefined schema </a:t>
          </a:r>
        </a:p>
        <a:p>
          <a:pPr marL="171450" lvl="1" indent="-171450" algn="l" defTabSz="800100">
            <a:lnSpc>
              <a:spcPct val="90000"/>
            </a:lnSpc>
            <a:spcBef>
              <a:spcPct val="0"/>
            </a:spcBef>
            <a:spcAft>
              <a:spcPct val="15000"/>
            </a:spcAft>
            <a:buChar char="•"/>
          </a:pPr>
          <a:r>
            <a:rPr lang="en-US" sz="1800" kern="1200"/>
            <a:t>Tabular data stored in a RDBMS</a:t>
          </a:r>
        </a:p>
      </dsp:txBody>
      <dsp:txXfrm>
        <a:off x="0" y="295037"/>
        <a:ext cx="11029950" cy="1020600"/>
      </dsp:txXfrm>
    </dsp:sp>
    <dsp:sp modelId="{18544C0E-9243-0B4A-B472-388394BAC4C6}">
      <dsp:nvSpPr>
        <dsp:cNvPr id="0" name=""/>
        <dsp:cNvSpPr/>
      </dsp:nvSpPr>
      <dsp:spPr>
        <a:xfrm>
          <a:off x="551497" y="29357"/>
          <a:ext cx="7720965" cy="531360"/>
        </a:xfrm>
        <a:prstGeom prst="round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834" tIns="0" rIns="291834" bIns="0" numCol="1" spcCol="1270" anchor="ctr" anchorCtr="0">
          <a:noAutofit/>
        </a:bodyPr>
        <a:lstStyle/>
        <a:p>
          <a:pPr marL="0" lvl="0" indent="0" algn="l" defTabSz="800100">
            <a:lnSpc>
              <a:spcPct val="90000"/>
            </a:lnSpc>
            <a:spcBef>
              <a:spcPct val="0"/>
            </a:spcBef>
            <a:spcAft>
              <a:spcPct val="35000"/>
            </a:spcAft>
            <a:buNone/>
          </a:pPr>
          <a:r>
            <a:rPr lang="en-US" sz="1800" kern="1200"/>
            <a:t>Structured (“tidy”)</a:t>
          </a:r>
        </a:p>
      </dsp:txBody>
      <dsp:txXfrm>
        <a:off x="577436" y="55296"/>
        <a:ext cx="7669087" cy="479482"/>
      </dsp:txXfrm>
    </dsp:sp>
    <dsp:sp modelId="{C080FFA9-3C67-D64A-A236-C5D1AEFACF2D}">
      <dsp:nvSpPr>
        <dsp:cNvPr id="0" name=""/>
        <dsp:cNvSpPr/>
      </dsp:nvSpPr>
      <dsp:spPr>
        <a:xfrm>
          <a:off x="0" y="1678518"/>
          <a:ext cx="11029950" cy="992250"/>
        </a:xfrm>
        <a:prstGeom prst="rect">
          <a:avLst/>
        </a:prstGeom>
        <a:solidFill>
          <a:schemeClr val="lt1">
            <a:alpha val="90000"/>
            <a:hueOff val="0"/>
            <a:satOff val="0"/>
            <a:lumOff val="0"/>
            <a:alphaOff val="0"/>
          </a:schemeClr>
        </a:solidFill>
        <a:ln w="22225" cap="rnd" cmpd="sng" algn="ctr">
          <a:solidFill>
            <a:schemeClr val="accent2">
              <a:hueOff val="-747459"/>
              <a:satOff val="-209"/>
              <a:lumOff val="352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6047" tIns="374904" rIns="8560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Semi-structured data is often explained as </a:t>
          </a:r>
          <a:r>
            <a:rPr lang="en-US" sz="1800" i="1" kern="1200"/>
            <a:t>"...schemaless  or  self-describing, terms  that  indicate  that  there  is  no  separate  description  of  the  type  or  structure  of  the  data</a:t>
          </a:r>
          <a:r>
            <a:rPr lang="en-US" sz="1800" kern="1200"/>
            <a:t>”</a:t>
          </a:r>
        </a:p>
      </dsp:txBody>
      <dsp:txXfrm>
        <a:off x="0" y="1678518"/>
        <a:ext cx="11029950" cy="992250"/>
      </dsp:txXfrm>
    </dsp:sp>
    <dsp:sp modelId="{5B437EDF-13B3-8540-BE0C-8B405E97570C}">
      <dsp:nvSpPr>
        <dsp:cNvPr id="0" name=""/>
        <dsp:cNvSpPr/>
      </dsp:nvSpPr>
      <dsp:spPr>
        <a:xfrm>
          <a:off x="551497" y="1412837"/>
          <a:ext cx="7720965" cy="531360"/>
        </a:xfrm>
        <a:prstGeom prst="roundRect">
          <a:avLst/>
        </a:prstGeom>
        <a:solidFill>
          <a:schemeClr val="accent2">
            <a:hueOff val="-747459"/>
            <a:satOff val="-209"/>
            <a:lumOff val="3529"/>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834" tIns="0" rIns="291834" bIns="0" numCol="1" spcCol="1270" anchor="ctr" anchorCtr="0">
          <a:noAutofit/>
        </a:bodyPr>
        <a:lstStyle/>
        <a:p>
          <a:pPr marL="0" lvl="0" indent="0" algn="l" defTabSz="800100">
            <a:lnSpc>
              <a:spcPct val="90000"/>
            </a:lnSpc>
            <a:spcBef>
              <a:spcPct val="0"/>
            </a:spcBef>
            <a:spcAft>
              <a:spcPct val="35000"/>
            </a:spcAft>
            <a:buNone/>
          </a:pPr>
          <a:r>
            <a:rPr lang="en-US" sz="1800" kern="1200"/>
            <a:t>Semi-Structured (“untidy”)</a:t>
          </a:r>
        </a:p>
      </dsp:txBody>
      <dsp:txXfrm>
        <a:off x="577436" y="1438776"/>
        <a:ext cx="7669087" cy="479482"/>
      </dsp:txXfrm>
    </dsp:sp>
    <dsp:sp modelId="{91A01599-8BF4-404E-B6A9-7261CB055098}">
      <dsp:nvSpPr>
        <dsp:cNvPr id="0" name=""/>
        <dsp:cNvSpPr/>
      </dsp:nvSpPr>
      <dsp:spPr>
        <a:xfrm>
          <a:off x="0" y="3033648"/>
          <a:ext cx="11029950" cy="751275"/>
        </a:xfrm>
        <a:prstGeom prst="rect">
          <a:avLst/>
        </a:prstGeom>
        <a:solidFill>
          <a:schemeClr val="lt1">
            <a:alpha val="90000"/>
            <a:hueOff val="0"/>
            <a:satOff val="0"/>
            <a:lumOff val="0"/>
            <a:alphaOff val="0"/>
          </a:schemeClr>
        </a:solidFill>
        <a:ln w="22225" cap="rnd" cmpd="sng" algn="ctr">
          <a:solidFill>
            <a:schemeClr val="accent2">
              <a:hueOff val="-1494919"/>
              <a:satOff val="-418"/>
              <a:lumOff val="70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6047" tIns="374904" rIns="8560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Videos, Images, Large Texts, Archives (zip),… </a:t>
          </a:r>
        </a:p>
      </dsp:txBody>
      <dsp:txXfrm>
        <a:off x="0" y="3033648"/>
        <a:ext cx="11029950" cy="751275"/>
      </dsp:txXfrm>
    </dsp:sp>
    <dsp:sp modelId="{33D2AD88-B4A5-F84E-9A33-D6C2DB18726C}">
      <dsp:nvSpPr>
        <dsp:cNvPr id="0" name=""/>
        <dsp:cNvSpPr/>
      </dsp:nvSpPr>
      <dsp:spPr>
        <a:xfrm>
          <a:off x="551497" y="2767968"/>
          <a:ext cx="7720965" cy="531360"/>
        </a:xfrm>
        <a:prstGeom prst="roundRect">
          <a:avLst/>
        </a:prstGeom>
        <a:solidFill>
          <a:schemeClr val="accent2">
            <a:hueOff val="-1494919"/>
            <a:satOff val="-418"/>
            <a:lumOff val="705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834" tIns="0" rIns="291834" bIns="0" numCol="1" spcCol="1270" anchor="ctr" anchorCtr="0">
          <a:noAutofit/>
        </a:bodyPr>
        <a:lstStyle/>
        <a:p>
          <a:pPr marL="0" lvl="0" indent="0" algn="l" defTabSz="800100">
            <a:lnSpc>
              <a:spcPct val="90000"/>
            </a:lnSpc>
            <a:spcBef>
              <a:spcPct val="0"/>
            </a:spcBef>
            <a:spcAft>
              <a:spcPct val="35000"/>
            </a:spcAft>
            <a:buNone/>
          </a:pPr>
          <a:r>
            <a:rPr lang="en-US" sz="1800" kern="1200"/>
            <a:t>Un-Structured (“messy”)</a:t>
          </a:r>
        </a:p>
      </dsp:txBody>
      <dsp:txXfrm>
        <a:off x="577436" y="2793907"/>
        <a:ext cx="7669087" cy="47948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A515A2-85A2-4EF2-A00B-E2A87E157565}">
      <dsp:nvSpPr>
        <dsp:cNvPr id="0" name=""/>
        <dsp:cNvSpPr/>
      </dsp:nvSpPr>
      <dsp:spPr>
        <a:xfrm>
          <a:off x="0" y="2873"/>
          <a:ext cx="7012370" cy="13438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E59B99-9D4A-4488-BC38-1C84ACB4F87F}">
      <dsp:nvSpPr>
        <dsp:cNvPr id="0" name=""/>
        <dsp:cNvSpPr/>
      </dsp:nvSpPr>
      <dsp:spPr>
        <a:xfrm>
          <a:off x="406506" y="305234"/>
          <a:ext cx="739103" cy="7391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842FA08-AFEB-454C-A195-596EA75D15D4}">
      <dsp:nvSpPr>
        <dsp:cNvPr id="0" name=""/>
        <dsp:cNvSpPr/>
      </dsp:nvSpPr>
      <dsp:spPr>
        <a:xfrm>
          <a:off x="1552116" y="2873"/>
          <a:ext cx="3155566" cy="1343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21" tIns="142221" rIns="142221" bIns="142221" numCol="1" spcCol="1270" anchor="ctr" anchorCtr="0">
          <a:noAutofit/>
        </a:bodyPr>
        <a:lstStyle/>
        <a:p>
          <a:pPr marL="0" lvl="0" indent="0" algn="l" defTabSz="1111250">
            <a:lnSpc>
              <a:spcPct val="90000"/>
            </a:lnSpc>
            <a:spcBef>
              <a:spcPct val="0"/>
            </a:spcBef>
            <a:spcAft>
              <a:spcPct val="35000"/>
            </a:spcAft>
            <a:buNone/>
          </a:pPr>
          <a:r>
            <a:rPr lang="en-US" sz="2500" kern="1200"/>
            <a:t>How recent is the data?</a:t>
          </a:r>
        </a:p>
      </dsp:txBody>
      <dsp:txXfrm>
        <a:off x="1552116" y="2873"/>
        <a:ext cx="3155566" cy="1343823"/>
      </dsp:txXfrm>
    </dsp:sp>
    <dsp:sp modelId="{057E4706-088E-44C0-A48B-57E079CF3BC6}">
      <dsp:nvSpPr>
        <dsp:cNvPr id="0" name=""/>
        <dsp:cNvSpPr/>
      </dsp:nvSpPr>
      <dsp:spPr>
        <a:xfrm>
          <a:off x="4707683" y="2873"/>
          <a:ext cx="2303169" cy="1343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21" tIns="142221" rIns="142221" bIns="142221" numCol="1" spcCol="1270" anchor="ctr" anchorCtr="0">
          <a:noAutofit/>
        </a:bodyPr>
        <a:lstStyle/>
        <a:p>
          <a:pPr marL="0" lvl="0" indent="0" algn="l" defTabSz="488950">
            <a:lnSpc>
              <a:spcPct val="90000"/>
            </a:lnSpc>
            <a:spcBef>
              <a:spcPct val="0"/>
            </a:spcBef>
            <a:spcAft>
              <a:spcPct val="35000"/>
            </a:spcAft>
            <a:buNone/>
          </a:pPr>
          <a:r>
            <a:rPr lang="en-US" sz="1100" kern="1200"/>
            <a:t>Changes it once a year or even less often? E.g. election results.</a:t>
          </a:r>
        </a:p>
      </dsp:txBody>
      <dsp:txXfrm>
        <a:off x="4707683" y="2873"/>
        <a:ext cx="2303169" cy="1343823"/>
      </dsp:txXfrm>
    </dsp:sp>
    <dsp:sp modelId="{87B92E5C-7BEA-47E9-B28B-0A05C8175A78}">
      <dsp:nvSpPr>
        <dsp:cNvPr id="0" name=""/>
        <dsp:cNvSpPr/>
      </dsp:nvSpPr>
      <dsp:spPr>
        <a:xfrm>
          <a:off x="0" y="1682653"/>
          <a:ext cx="7012370" cy="13438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1EE462-EEF0-4AA1-9CE8-849E1841FC0B}">
      <dsp:nvSpPr>
        <dsp:cNvPr id="0" name=""/>
        <dsp:cNvSpPr/>
      </dsp:nvSpPr>
      <dsp:spPr>
        <a:xfrm>
          <a:off x="406506" y="1985013"/>
          <a:ext cx="739103" cy="7391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217E4F0-3710-477C-8258-2021088E210A}">
      <dsp:nvSpPr>
        <dsp:cNvPr id="0" name=""/>
        <dsp:cNvSpPr/>
      </dsp:nvSpPr>
      <dsp:spPr>
        <a:xfrm>
          <a:off x="1552116" y="1682653"/>
          <a:ext cx="3155566" cy="1343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21" tIns="142221" rIns="142221" bIns="142221" numCol="1" spcCol="1270" anchor="ctr" anchorCtr="0">
          <a:noAutofit/>
        </a:bodyPr>
        <a:lstStyle/>
        <a:p>
          <a:pPr marL="0" lvl="0" indent="0" algn="l" defTabSz="1111250">
            <a:lnSpc>
              <a:spcPct val="90000"/>
            </a:lnSpc>
            <a:spcBef>
              <a:spcPct val="0"/>
            </a:spcBef>
            <a:spcAft>
              <a:spcPct val="35000"/>
            </a:spcAft>
            <a:buNone/>
          </a:pPr>
          <a:r>
            <a:rPr lang="en-US" sz="2500" kern="1200"/>
            <a:t>How recent does the data need to be?</a:t>
          </a:r>
        </a:p>
      </dsp:txBody>
      <dsp:txXfrm>
        <a:off x="1552116" y="1682653"/>
        <a:ext cx="3155566" cy="1343823"/>
      </dsp:txXfrm>
    </dsp:sp>
    <dsp:sp modelId="{14223D71-10B0-45C3-BC81-DFC7990A8012}">
      <dsp:nvSpPr>
        <dsp:cNvPr id="0" name=""/>
        <dsp:cNvSpPr/>
      </dsp:nvSpPr>
      <dsp:spPr>
        <a:xfrm>
          <a:off x="4707683" y="1682653"/>
          <a:ext cx="2303169" cy="1343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21" tIns="142221" rIns="142221" bIns="142221" numCol="1" spcCol="1270" anchor="ctr" anchorCtr="0">
          <a:noAutofit/>
        </a:bodyPr>
        <a:lstStyle/>
        <a:p>
          <a:pPr marL="0" lvl="0" indent="0" algn="l" defTabSz="488950">
            <a:lnSpc>
              <a:spcPct val="90000"/>
            </a:lnSpc>
            <a:spcBef>
              <a:spcPct val="0"/>
            </a:spcBef>
            <a:spcAft>
              <a:spcPct val="35000"/>
            </a:spcAft>
            <a:buNone/>
          </a:pPr>
          <a:r>
            <a:rPr lang="en-US" sz="1100" kern="1200"/>
            <a:t>Once a day? E.g. Create a new offer for a customer segment?</a:t>
          </a:r>
        </a:p>
        <a:p>
          <a:pPr marL="0" lvl="0" indent="0" algn="l" defTabSz="488950">
            <a:lnSpc>
              <a:spcPct val="90000"/>
            </a:lnSpc>
            <a:spcBef>
              <a:spcPct val="0"/>
            </a:spcBef>
            <a:spcAft>
              <a:spcPct val="35000"/>
            </a:spcAft>
            <a:buNone/>
          </a:pPr>
          <a:r>
            <a:rPr lang="en-US" sz="1100" kern="1200"/>
            <a:t>Once every hour? E.g. I need to see activities during the day. (Traffic)</a:t>
          </a:r>
        </a:p>
        <a:p>
          <a:pPr marL="0" lvl="0" indent="0" algn="l" defTabSz="488950">
            <a:lnSpc>
              <a:spcPct val="90000"/>
            </a:lnSpc>
            <a:spcBef>
              <a:spcPct val="0"/>
            </a:spcBef>
            <a:spcAft>
              <a:spcPct val="35000"/>
            </a:spcAft>
            <a:buNone/>
          </a:pPr>
          <a:r>
            <a:rPr lang="en-US" sz="1100" kern="1200"/>
            <a:t>(Near) real time? E.g. I need to identify fraudulent activities to prevent cost explosion. (SIM-Boxes)</a:t>
          </a:r>
        </a:p>
      </dsp:txBody>
      <dsp:txXfrm>
        <a:off x="4707683" y="1682653"/>
        <a:ext cx="2303169" cy="1343823"/>
      </dsp:txXfrm>
    </dsp:sp>
    <dsp:sp modelId="{09880854-ECF0-46E1-B7AE-86D7F54DF835}">
      <dsp:nvSpPr>
        <dsp:cNvPr id="0" name=""/>
        <dsp:cNvSpPr/>
      </dsp:nvSpPr>
      <dsp:spPr>
        <a:xfrm>
          <a:off x="0" y="3362433"/>
          <a:ext cx="7012370" cy="13438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E85E7E-3A3F-44C9-B681-1C1799F3C5A0}">
      <dsp:nvSpPr>
        <dsp:cNvPr id="0" name=""/>
        <dsp:cNvSpPr/>
      </dsp:nvSpPr>
      <dsp:spPr>
        <a:xfrm>
          <a:off x="406506" y="3664793"/>
          <a:ext cx="739103" cy="7391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6632BB7-0374-4117-9D32-08C5A07DFC0A}">
      <dsp:nvSpPr>
        <dsp:cNvPr id="0" name=""/>
        <dsp:cNvSpPr/>
      </dsp:nvSpPr>
      <dsp:spPr>
        <a:xfrm>
          <a:off x="1552116" y="3362433"/>
          <a:ext cx="3155566" cy="1343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21" tIns="142221" rIns="142221" bIns="142221" numCol="1" spcCol="1270" anchor="ctr" anchorCtr="0">
          <a:noAutofit/>
        </a:bodyPr>
        <a:lstStyle/>
        <a:p>
          <a:pPr marL="0" lvl="0" indent="0" algn="l" defTabSz="1111250">
            <a:lnSpc>
              <a:spcPct val="90000"/>
            </a:lnSpc>
            <a:spcBef>
              <a:spcPct val="0"/>
            </a:spcBef>
            <a:spcAft>
              <a:spcPct val="35000"/>
            </a:spcAft>
            <a:buNone/>
          </a:pPr>
          <a:r>
            <a:rPr lang="en-US" sz="2500" kern="1200"/>
            <a:t>How is the data loaded?</a:t>
          </a:r>
        </a:p>
      </dsp:txBody>
      <dsp:txXfrm>
        <a:off x="1552116" y="3362433"/>
        <a:ext cx="3155566" cy="1343823"/>
      </dsp:txXfrm>
    </dsp:sp>
    <dsp:sp modelId="{9059EDF8-F642-4832-8D1D-9BE149FDD348}">
      <dsp:nvSpPr>
        <dsp:cNvPr id="0" name=""/>
        <dsp:cNvSpPr/>
      </dsp:nvSpPr>
      <dsp:spPr>
        <a:xfrm>
          <a:off x="4707683" y="3362433"/>
          <a:ext cx="2303169" cy="1343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21" tIns="142221" rIns="142221" bIns="142221" numCol="1" spcCol="1270" anchor="ctr" anchorCtr="0">
          <a:noAutofit/>
        </a:bodyPr>
        <a:lstStyle/>
        <a:p>
          <a:pPr marL="0" lvl="0" indent="0" algn="l" defTabSz="488950">
            <a:lnSpc>
              <a:spcPct val="90000"/>
            </a:lnSpc>
            <a:spcBef>
              <a:spcPct val="0"/>
            </a:spcBef>
            <a:spcAft>
              <a:spcPct val="35000"/>
            </a:spcAft>
            <a:buNone/>
          </a:pPr>
          <a:r>
            <a:rPr lang="en-US" sz="1100" kern="1200"/>
            <a:t>Batch: Schedule the loading on a fixed time basis</a:t>
          </a:r>
        </a:p>
        <a:p>
          <a:pPr marL="0" lvl="0" indent="0" algn="l" defTabSz="488950">
            <a:lnSpc>
              <a:spcPct val="90000"/>
            </a:lnSpc>
            <a:spcBef>
              <a:spcPct val="0"/>
            </a:spcBef>
            <a:spcAft>
              <a:spcPct val="35000"/>
            </a:spcAft>
            <a:buNone/>
          </a:pPr>
          <a:r>
            <a:rPr lang="en-US" sz="1100" kern="1200"/>
            <a:t>Near, Real time? Decrease the batch time.</a:t>
          </a:r>
        </a:p>
        <a:p>
          <a:pPr marL="0" lvl="0" indent="0" algn="l" defTabSz="488950">
            <a:lnSpc>
              <a:spcPct val="90000"/>
            </a:lnSpc>
            <a:spcBef>
              <a:spcPct val="0"/>
            </a:spcBef>
            <a:spcAft>
              <a:spcPct val="35000"/>
            </a:spcAft>
            <a:buNone/>
          </a:pPr>
          <a:r>
            <a:rPr lang="en-US" sz="1100" kern="1200"/>
            <a:t>Streaming: Let the data come to you (Listener)</a:t>
          </a:r>
        </a:p>
      </dsp:txBody>
      <dsp:txXfrm>
        <a:off x="4707683" y="3362433"/>
        <a:ext cx="2303169" cy="134382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3AE8C6-8462-47FF-922D-19743813CC24}">
      <dsp:nvSpPr>
        <dsp:cNvPr id="0" name=""/>
        <dsp:cNvSpPr/>
      </dsp:nvSpPr>
      <dsp:spPr>
        <a:xfrm rot="2535818">
          <a:off x="1996360" y="2863071"/>
          <a:ext cx="618945" cy="60644"/>
        </a:xfrm>
        <a:custGeom>
          <a:avLst/>
          <a:gdLst/>
          <a:ahLst/>
          <a:cxnLst/>
          <a:rect l="0" t="0" r="0" b="0"/>
          <a:pathLst>
            <a:path>
              <a:moveTo>
                <a:pt x="0" y="30322"/>
              </a:moveTo>
              <a:lnTo>
                <a:pt x="618945" y="30322"/>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DEA9A4-5498-46F0-B20E-161C20C1508A}">
      <dsp:nvSpPr>
        <dsp:cNvPr id="0" name=""/>
        <dsp:cNvSpPr/>
      </dsp:nvSpPr>
      <dsp:spPr>
        <a:xfrm>
          <a:off x="2076805" y="2001677"/>
          <a:ext cx="698797" cy="60644"/>
        </a:xfrm>
        <a:custGeom>
          <a:avLst/>
          <a:gdLst/>
          <a:ahLst/>
          <a:cxnLst/>
          <a:rect l="0" t="0" r="0" b="0"/>
          <a:pathLst>
            <a:path>
              <a:moveTo>
                <a:pt x="0" y="30322"/>
              </a:moveTo>
              <a:lnTo>
                <a:pt x="698797" y="30322"/>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28BCC0-7D84-4C2A-B3BE-095F4A37A2A7}">
      <dsp:nvSpPr>
        <dsp:cNvPr id="0" name=""/>
        <dsp:cNvSpPr/>
      </dsp:nvSpPr>
      <dsp:spPr>
        <a:xfrm rot="19064182">
          <a:off x="1996360" y="1140283"/>
          <a:ext cx="618945" cy="60644"/>
        </a:xfrm>
        <a:custGeom>
          <a:avLst/>
          <a:gdLst/>
          <a:ahLst/>
          <a:cxnLst/>
          <a:rect l="0" t="0" r="0" b="0"/>
          <a:pathLst>
            <a:path>
              <a:moveTo>
                <a:pt x="0" y="30322"/>
              </a:moveTo>
              <a:lnTo>
                <a:pt x="618945" y="30322"/>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355CDD-918F-40E9-88AE-DF4FC38088AA}">
      <dsp:nvSpPr>
        <dsp:cNvPr id="0" name=""/>
        <dsp:cNvSpPr/>
      </dsp:nvSpPr>
      <dsp:spPr>
        <a:xfrm>
          <a:off x="331051" y="1005085"/>
          <a:ext cx="2053828" cy="205382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20AE92-7EFC-429C-B294-22566C0898B1}">
      <dsp:nvSpPr>
        <dsp:cNvPr id="0" name=""/>
        <dsp:cNvSpPr/>
      </dsp:nvSpPr>
      <dsp:spPr>
        <a:xfrm>
          <a:off x="2385427" y="970"/>
          <a:ext cx="1149748" cy="1149748"/>
        </a:xfrm>
        <a:prstGeom prst="ellipse">
          <a:avLst/>
        </a:prstGeom>
        <a:solidFill>
          <a:schemeClr val="accent6">
            <a:lumMod val="75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e-AT" sz="1400" b="1" kern="1200" dirty="0"/>
            <a:t>Technical</a:t>
          </a:r>
          <a:endParaRPr lang="en-GB" sz="1400" b="1" kern="1200" dirty="0"/>
        </a:p>
      </dsp:txBody>
      <dsp:txXfrm>
        <a:off x="2553804" y="169347"/>
        <a:ext cx="812994" cy="812994"/>
      </dsp:txXfrm>
    </dsp:sp>
    <dsp:sp modelId="{A90A0612-9BEE-4857-AE64-070B5F816F20}">
      <dsp:nvSpPr>
        <dsp:cNvPr id="0" name=""/>
        <dsp:cNvSpPr/>
      </dsp:nvSpPr>
      <dsp:spPr>
        <a:xfrm>
          <a:off x="3650150" y="970"/>
          <a:ext cx="1724622" cy="1149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66750">
            <a:lnSpc>
              <a:spcPct val="90000"/>
            </a:lnSpc>
            <a:spcBef>
              <a:spcPct val="0"/>
            </a:spcBef>
            <a:spcAft>
              <a:spcPct val="15000"/>
            </a:spcAft>
            <a:buChar char="•"/>
          </a:pPr>
          <a:r>
            <a:rPr lang="de-AT" sz="1500" kern="1200" dirty="0"/>
            <a:t>System/Owner</a:t>
          </a:r>
          <a:endParaRPr lang="en-GB" sz="1500" kern="1200" dirty="0"/>
        </a:p>
        <a:p>
          <a:pPr marL="114300" lvl="1" indent="-114300" algn="l" defTabSz="666750">
            <a:lnSpc>
              <a:spcPct val="90000"/>
            </a:lnSpc>
            <a:spcBef>
              <a:spcPct val="0"/>
            </a:spcBef>
            <a:spcAft>
              <a:spcPct val="15000"/>
            </a:spcAft>
            <a:buChar char="•"/>
          </a:pPr>
          <a:r>
            <a:rPr lang="de-AT" sz="1500" kern="1200" dirty="0"/>
            <a:t>Encoding, Format</a:t>
          </a:r>
          <a:endParaRPr lang="en-GB" sz="1500" kern="1200" dirty="0"/>
        </a:p>
        <a:p>
          <a:pPr marL="114300" lvl="1" indent="-114300" algn="l" defTabSz="666750">
            <a:lnSpc>
              <a:spcPct val="90000"/>
            </a:lnSpc>
            <a:spcBef>
              <a:spcPct val="0"/>
            </a:spcBef>
            <a:spcAft>
              <a:spcPct val="15000"/>
            </a:spcAft>
            <a:buChar char="•"/>
          </a:pPr>
          <a:r>
            <a:rPr lang="de-AT" sz="1500" kern="1200" dirty="0"/>
            <a:t>Date/Time Zone</a:t>
          </a:r>
          <a:endParaRPr lang="en-GB" sz="1500" kern="1200" dirty="0"/>
        </a:p>
        <a:p>
          <a:pPr marL="114300" lvl="1" indent="-114300" algn="l" defTabSz="666750">
            <a:lnSpc>
              <a:spcPct val="90000"/>
            </a:lnSpc>
            <a:spcBef>
              <a:spcPct val="0"/>
            </a:spcBef>
            <a:spcAft>
              <a:spcPct val="15000"/>
            </a:spcAft>
            <a:buChar char="•"/>
          </a:pPr>
          <a:r>
            <a:rPr lang="de-AT" sz="1500" kern="1200" dirty="0"/>
            <a:t>Record Count</a:t>
          </a:r>
          <a:endParaRPr lang="en-GB" sz="1500" kern="1200" dirty="0"/>
        </a:p>
      </dsp:txBody>
      <dsp:txXfrm>
        <a:off x="3650150" y="970"/>
        <a:ext cx="1724622" cy="1149748"/>
      </dsp:txXfrm>
    </dsp:sp>
    <dsp:sp modelId="{534E310E-049D-4606-AB7B-42477BA00E6B}">
      <dsp:nvSpPr>
        <dsp:cNvPr id="0" name=""/>
        <dsp:cNvSpPr/>
      </dsp:nvSpPr>
      <dsp:spPr>
        <a:xfrm>
          <a:off x="2775602" y="1457125"/>
          <a:ext cx="1149748" cy="1149748"/>
        </a:xfrm>
        <a:prstGeom prst="ellipse">
          <a:avLst/>
        </a:prstGeom>
        <a:solidFill>
          <a:schemeClr val="accent2">
            <a:lumMod val="75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e-AT" sz="1400" b="1" kern="1200" dirty="0"/>
            <a:t>Business</a:t>
          </a:r>
          <a:endParaRPr lang="en-GB" sz="1400" b="1" kern="1200" dirty="0"/>
        </a:p>
      </dsp:txBody>
      <dsp:txXfrm>
        <a:off x="2943979" y="1625502"/>
        <a:ext cx="812994" cy="812994"/>
      </dsp:txXfrm>
    </dsp:sp>
    <dsp:sp modelId="{BC45658D-39A5-4C14-92EF-15BE9B0D148D}">
      <dsp:nvSpPr>
        <dsp:cNvPr id="0" name=""/>
        <dsp:cNvSpPr/>
      </dsp:nvSpPr>
      <dsp:spPr>
        <a:xfrm>
          <a:off x="4040326" y="1457125"/>
          <a:ext cx="1724622" cy="1149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66750">
            <a:lnSpc>
              <a:spcPct val="90000"/>
            </a:lnSpc>
            <a:spcBef>
              <a:spcPct val="0"/>
            </a:spcBef>
            <a:spcAft>
              <a:spcPct val="15000"/>
            </a:spcAft>
            <a:buChar char="•"/>
          </a:pPr>
          <a:r>
            <a:rPr lang="de-AT" sz="1500" kern="1200" dirty="0"/>
            <a:t>Name, Definition</a:t>
          </a:r>
          <a:endParaRPr lang="en-GB" sz="1500" kern="1200" dirty="0"/>
        </a:p>
        <a:p>
          <a:pPr marL="114300" lvl="1" indent="-114300" algn="l" defTabSz="666750">
            <a:lnSpc>
              <a:spcPct val="90000"/>
            </a:lnSpc>
            <a:spcBef>
              <a:spcPct val="0"/>
            </a:spcBef>
            <a:spcAft>
              <a:spcPct val="15000"/>
            </a:spcAft>
            <a:buChar char="•"/>
          </a:pPr>
          <a:r>
            <a:rPr lang="de-AT" sz="1500" kern="1200" dirty="0"/>
            <a:t>Translations</a:t>
          </a:r>
          <a:endParaRPr lang="en-GB" sz="1500" kern="1200" dirty="0"/>
        </a:p>
        <a:p>
          <a:pPr marL="114300" lvl="1" indent="-114300" algn="l" defTabSz="666750">
            <a:lnSpc>
              <a:spcPct val="90000"/>
            </a:lnSpc>
            <a:spcBef>
              <a:spcPct val="0"/>
            </a:spcBef>
            <a:spcAft>
              <a:spcPct val="15000"/>
            </a:spcAft>
            <a:buChar char="•"/>
          </a:pPr>
          <a:r>
            <a:rPr lang="de-AT" sz="1500" kern="1200" dirty="0"/>
            <a:t>Search Tags</a:t>
          </a:r>
          <a:endParaRPr lang="en-GB" sz="1500" kern="1200" dirty="0"/>
        </a:p>
        <a:p>
          <a:pPr marL="114300" lvl="1" indent="-114300" algn="l" defTabSz="666750">
            <a:lnSpc>
              <a:spcPct val="90000"/>
            </a:lnSpc>
            <a:spcBef>
              <a:spcPct val="0"/>
            </a:spcBef>
            <a:spcAft>
              <a:spcPct val="15000"/>
            </a:spcAft>
            <a:buChar char="•"/>
          </a:pPr>
          <a:r>
            <a:rPr lang="de-AT" sz="1500" kern="1200" dirty="0"/>
            <a:t>User Comments</a:t>
          </a:r>
          <a:endParaRPr lang="en-GB" sz="1500" kern="1200" dirty="0"/>
        </a:p>
        <a:p>
          <a:pPr marL="114300" lvl="1" indent="-114300" algn="l" defTabSz="666750">
            <a:lnSpc>
              <a:spcPct val="90000"/>
            </a:lnSpc>
            <a:spcBef>
              <a:spcPct val="0"/>
            </a:spcBef>
            <a:spcAft>
              <a:spcPct val="15000"/>
            </a:spcAft>
            <a:buChar char="•"/>
          </a:pPr>
          <a:r>
            <a:rPr lang="de-AT" sz="1500" kern="1200" dirty="0"/>
            <a:t>Related Items</a:t>
          </a:r>
          <a:endParaRPr lang="en-GB" sz="1500" kern="1200" dirty="0"/>
        </a:p>
      </dsp:txBody>
      <dsp:txXfrm>
        <a:off x="4040326" y="1457125"/>
        <a:ext cx="1724622" cy="1149748"/>
      </dsp:txXfrm>
    </dsp:sp>
    <dsp:sp modelId="{E5D1BEC8-C63C-4A5E-97EE-59F8EE8EAB52}">
      <dsp:nvSpPr>
        <dsp:cNvPr id="0" name=""/>
        <dsp:cNvSpPr/>
      </dsp:nvSpPr>
      <dsp:spPr>
        <a:xfrm>
          <a:off x="2385427" y="2913280"/>
          <a:ext cx="1149748" cy="1149748"/>
        </a:xfrm>
        <a:prstGeom prst="ellipse">
          <a:avLst/>
        </a:prstGeom>
        <a:solidFill>
          <a:schemeClr val="accent5">
            <a:lumMod val="75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e-AT" sz="1400" b="1" kern="1200" dirty="0"/>
            <a:t>Process</a:t>
          </a:r>
          <a:endParaRPr lang="en-GB" sz="1400" b="1" kern="1200" dirty="0"/>
        </a:p>
      </dsp:txBody>
      <dsp:txXfrm>
        <a:off x="2553804" y="3081657"/>
        <a:ext cx="812994" cy="812994"/>
      </dsp:txXfrm>
    </dsp:sp>
    <dsp:sp modelId="{E2A87A11-3267-4B53-887F-9FF7350CDCBD}">
      <dsp:nvSpPr>
        <dsp:cNvPr id="0" name=""/>
        <dsp:cNvSpPr/>
      </dsp:nvSpPr>
      <dsp:spPr>
        <a:xfrm>
          <a:off x="3650150" y="2913280"/>
          <a:ext cx="1724622" cy="1149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66750">
            <a:lnSpc>
              <a:spcPct val="90000"/>
            </a:lnSpc>
            <a:spcBef>
              <a:spcPct val="0"/>
            </a:spcBef>
            <a:spcAft>
              <a:spcPct val="15000"/>
            </a:spcAft>
            <a:buChar char="•"/>
          </a:pPr>
          <a:r>
            <a:rPr lang="de-AT" sz="1500" kern="1200" dirty="0"/>
            <a:t>ETL Job ID</a:t>
          </a:r>
          <a:endParaRPr lang="en-GB" sz="1500" kern="1200" dirty="0"/>
        </a:p>
        <a:p>
          <a:pPr marL="114300" lvl="1" indent="-114300" algn="l" defTabSz="666750">
            <a:lnSpc>
              <a:spcPct val="90000"/>
            </a:lnSpc>
            <a:spcBef>
              <a:spcPct val="0"/>
            </a:spcBef>
            <a:spcAft>
              <a:spcPct val="15000"/>
            </a:spcAft>
            <a:buChar char="•"/>
          </a:pPr>
          <a:r>
            <a:rPr lang="de-AT" sz="1500" kern="1200" dirty="0"/>
            <a:t>Dependencies</a:t>
          </a:r>
          <a:endParaRPr lang="en-GB" sz="1500" kern="1200" dirty="0"/>
        </a:p>
        <a:p>
          <a:pPr marL="114300" lvl="1" indent="-114300" algn="l" defTabSz="666750">
            <a:lnSpc>
              <a:spcPct val="90000"/>
            </a:lnSpc>
            <a:spcBef>
              <a:spcPct val="0"/>
            </a:spcBef>
            <a:spcAft>
              <a:spcPct val="15000"/>
            </a:spcAft>
            <a:buChar char="•"/>
          </a:pPr>
          <a:r>
            <a:rPr lang="de-AT" sz="1500" kern="1200" dirty="0"/>
            <a:t>Scheduling</a:t>
          </a:r>
          <a:endParaRPr lang="en-GB" sz="1500" kern="1200" dirty="0"/>
        </a:p>
        <a:p>
          <a:pPr marL="114300" lvl="1" indent="-114300" algn="l" defTabSz="666750">
            <a:lnSpc>
              <a:spcPct val="90000"/>
            </a:lnSpc>
            <a:spcBef>
              <a:spcPct val="0"/>
            </a:spcBef>
            <a:spcAft>
              <a:spcPct val="15000"/>
            </a:spcAft>
            <a:buChar char="•"/>
          </a:pPr>
          <a:r>
            <a:rPr lang="de-AT" sz="1500" kern="1200" dirty="0"/>
            <a:t>Data Profile</a:t>
          </a:r>
          <a:endParaRPr lang="en-GB" sz="1500" kern="1200" dirty="0"/>
        </a:p>
        <a:p>
          <a:pPr marL="114300" lvl="1" indent="-114300" algn="l" defTabSz="666750">
            <a:lnSpc>
              <a:spcPct val="90000"/>
            </a:lnSpc>
            <a:spcBef>
              <a:spcPct val="0"/>
            </a:spcBef>
            <a:spcAft>
              <a:spcPct val="15000"/>
            </a:spcAft>
            <a:buChar char="•"/>
          </a:pPr>
          <a:r>
            <a:rPr lang="de-AT" sz="1500" kern="1200" dirty="0"/>
            <a:t>Quality Checks</a:t>
          </a:r>
          <a:endParaRPr lang="en-GB" sz="1500" kern="1200" dirty="0"/>
        </a:p>
      </dsp:txBody>
      <dsp:txXfrm>
        <a:off x="3650150" y="2913280"/>
        <a:ext cx="1724622" cy="114974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B1E1CC-402D-4450-B8C6-3E6BA1169137}">
      <dsp:nvSpPr>
        <dsp:cNvPr id="0" name=""/>
        <dsp:cNvSpPr/>
      </dsp:nvSpPr>
      <dsp:spPr>
        <a:xfrm>
          <a:off x="1785" y="403026"/>
          <a:ext cx="2175867" cy="870346"/>
        </a:xfrm>
        <a:prstGeom prst="chevron">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de-AT" sz="2000" kern="1200" dirty="0"/>
            <a:t>Sources</a:t>
          </a:r>
          <a:endParaRPr lang="en-GB" sz="2000" kern="1200" dirty="0"/>
        </a:p>
      </dsp:txBody>
      <dsp:txXfrm>
        <a:off x="436958" y="403026"/>
        <a:ext cx="1305521" cy="870346"/>
      </dsp:txXfrm>
    </dsp:sp>
    <dsp:sp modelId="{721E4A4F-0CB7-4203-9363-764DB47556FE}">
      <dsp:nvSpPr>
        <dsp:cNvPr id="0" name=""/>
        <dsp:cNvSpPr/>
      </dsp:nvSpPr>
      <dsp:spPr>
        <a:xfrm>
          <a:off x="1960066" y="403026"/>
          <a:ext cx="2175867" cy="870346"/>
        </a:xfrm>
        <a:prstGeom prst="chevron">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de-AT" sz="2000" kern="1200" err="1"/>
            <a:t>Staging</a:t>
          </a:r>
          <a:endParaRPr lang="en-GB" sz="2000" kern="1200"/>
        </a:p>
      </dsp:txBody>
      <dsp:txXfrm>
        <a:off x="2395239" y="403026"/>
        <a:ext cx="1305521" cy="870346"/>
      </dsp:txXfrm>
    </dsp:sp>
    <dsp:sp modelId="{5B75739C-B32E-41EF-A50A-9BBE29485869}">
      <dsp:nvSpPr>
        <dsp:cNvPr id="0" name=""/>
        <dsp:cNvSpPr/>
      </dsp:nvSpPr>
      <dsp:spPr>
        <a:xfrm>
          <a:off x="3918346" y="403026"/>
          <a:ext cx="2175867" cy="870346"/>
        </a:xfrm>
        <a:prstGeom prst="chevron">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de-AT" sz="2000" kern="1200" dirty="0"/>
            <a:t>Subscribers</a:t>
          </a:r>
          <a:endParaRPr lang="en-GB" sz="2000" kern="1200" dirty="0"/>
        </a:p>
      </dsp:txBody>
      <dsp:txXfrm>
        <a:off x="4353519" y="403026"/>
        <a:ext cx="1305521" cy="87034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230CBF-51BE-48AD-827E-E4994983DD8F}">
      <dsp:nvSpPr>
        <dsp:cNvPr id="0" name=""/>
        <dsp:cNvSpPr/>
      </dsp:nvSpPr>
      <dsp:spPr>
        <a:xfrm>
          <a:off x="735974" y="827140"/>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CC9948-F642-47AD-A302-28308B1C90AA}">
      <dsp:nvSpPr>
        <dsp:cNvPr id="0" name=""/>
        <dsp:cNvSpPr/>
      </dsp:nvSpPr>
      <dsp:spPr>
        <a:xfrm>
          <a:off x="969974" y="1061140"/>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65E9CB3-3FA5-467C-873F-BFDEEA854A94}">
      <dsp:nvSpPr>
        <dsp:cNvPr id="0" name=""/>
        <dsp:cNvSpPr/>
      </dsp:nvSpPr>
      <dsp:spPr>
        <a:xfrm>
          <a:off x="384974"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de-DE" sz="1900" kern="1200"/>
            <a:t>Validate dependencies</a:t>
          </a:r>
          <a:endParaRPr lang="en-US" sz="1900" kern="1200"/>
        </a:p>
      </dsp:txBody>
      <dsp:txXfrm>
        <a:off x="384974" y="2267140"/>
        <a:ext cx="1800000" cy="720000"/>
      </dsp:txXfrm>
    </dsp:sp>
    <dsp:sp modelId="{42036A19-CE60-4E0F-BBBD-46615F7BCD1F}">
      <dsp:nvSpPr>
        <dsp:cNvPr id="0" name=""/>
        <dsp:cNvSpPr/>
      </dsp:nvSpPr>
      <dsp:spPr>
        <a:xfrm>
          <a:off x="2850974" y="827140"/>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10AA63-9E96-4134-B4DF-30245CC6AB9F}">
      <dsp:nvSpPr>
        <dsp:cNvPr id="0" name=""/>
        <dsp:cNvSpPr/>
      </dsp:nvSpPr>
      <dsp:spPr>
        <a:xfrm>
          <a:off x="3084974" y="1061140"/>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DBB009D-B80C-48B4-AB3D-BA7F3BBB8F5E}">
      <dsp:nvSpPr>
        <dsp:cNvPr id="0" name=""/>
        <dsp:cNvSpPr/>
      </dsp:nvSpPr>
      <dsp:spPr>
        <a:xfrm>
          <a:off x="2499974"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de-DE" sz="1900" kern="1200"/>
            <a:t>Start jupyter notebooks</a:t>
          </a:r>
          <a:endParaRPr lang="en-US" sz="1900" kern="1200"/>
        </a:p>
      </dsp:txBody>
      <dsp:txXfrm>
        <a:off x="2499974" y="2267140"/>
        <a:ext cx="1800000" cy="720000"/>
      </dsp:txXfrm>
    </dsp:sp>
    <dsp:sp modelId="{38C90572-26F0-4A13-901B-D80A9CA6A8B2}">
      <dsp:nvSpPr>
        <dsp:cNvPr id="0" name=""/>
        <dsp:cNvSpPr/>
      </dsp:nvSpPr>
      <dsp:spPr>
        <a:xfrm>
          <a:off x="4965975" y="827140"/>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3779E2-8190-4B0D-A534-0C64F64B6BB3}">
      <dsp:nvSpPr>
        <dsp:cNvPr id="0" name=""/>
        <dsp:cNvSpPr/>
      </dsp:nvSpPr>
      <dsp:spPr>
        <a:xfrm>
          <a:off x="5199975" y="1061140"/>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44A1109-DEDC-4E54-A3F9-ED571CC00701}">
      <dsp:nvSpPr>
        <dsp:cNvPr id="0" name=""/>
        <dsp:cNvSpPr/>
      </dsp:nvSpPr>
      <dsp:spPr>
        <a:xfrm>
          <a:off x="4614975"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de-DE" sz="1900" kern="1200"/>
            <a:t>Initial load of data</a:t>
          </a:r>
          <a:endParaRPr lang="en-US" sz="1900" kern="1200"/>
        </a:p>
      </dsp:txBody>
      <dsp:txXfrm>
        <a:off x="4614975" y="2267140"/>
        <a:ext cx="1800000" cy="720000"/>
      </dsp:txXfrm>
    </dsp:sp>
    <dsp:sp modelId="{9AEB67DB-D1F5-4434-A4D0-6131C3F3F59E}">
      <dsp:nvSpPr>
        <dsp:cNvPr id="0" name=""/>
        <dsp:cNvSpPr/>
      </dsp:nvSpPr>
      <dsp:spPr>
        <a:xfrm>
          <a:off x="7080975" y="827140"/>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28A8A7-BB11-45C6-8269-82D5B18198BF}">
      <dsp:nvSpPr>
        <dsp:cNvPr id="0" name=""/>
        <dsp:cNvSpPr/>
      </dsp:nvSpPr>
      <dsp:spPr>
        <a:xfrm>
          <a:off x="7314975" y="1061140"/>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E654792-A6D7-4863-983F-15E93893D172}">
      <dsp:nvSpPr>
        <dsp:cNvPr id="0" name=""/>
        <dsp:cNvSpPr/>
      </dsp:nvSpPr>
      <dsp:spPr>
        <a:xfrm>
          <a:off x="6729975"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de-DE" sz="1900" kern="1200"/>
            <a:t>Data cleanup</a:t>
          </a:r>
          <a:endParaRPr lang="en-US" sz="1900" kern="1200"/>
        </a:p>
      </dsp:txBody>
      <dsp:txXfrm>
        <a:off x="6729975" y="2267140"/>
        <a:ext cx="1800000" cy="720000"/>
      </dsp:txXfrm>
    </dsp:sp>
    <dsp:sp modelId="{0CB90A9E-E76B-446C-AF65-8BF9AF3C8179}">
      <dsp:nvSpPr>
        <dsp:cNvPr id="0" name=""/>
        <dsp:cNvSpPr/>
      </dsp:nvSpPr>
      <dsp:spPr>
        <a:xfrm>
          <a:off x="9195975" y="827140"/>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B2F127-7D89-4060-9E84-B015550D994D}">
      <dsp:nvSpPr>
        <dsp:cNvPr id="0" name=""/>
        <dsp:cNvSpPr/>
      </dsp:nvSpPr>
      <dsp:spPr>
        <a:xfrm>
          <a:off x="9429975" y="1061140"/>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1350ACC-D468-47D1-BF0D-6012612046F9}">
      <dsp:nvSpPr>
        <dsp:cNvPr id="0" name=""/>
        <dsp:cNvSpPr/>
      </dsp:nvSpPr>
      <dsp:spPr>
        <a:xfrm>
          <a:off x="8844975"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de-DE" sz="1900" kern="1200"/>
            <a:t>Basic summary statistics</a:t>
          </a:r>
          <a:endParaRPr lang="en-US" sz="1900" kern="1200"/>
        </a:p>
      </dsp:txBody>
      <dsp:txXfrm>
        <a:off x="8844975" y="2267140"/>
        <a:ext cx="1800000" cy="72000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6B1525-E216-5246-AD0A-666C706A489D}">
      <dsp:nvSpPr>
        <dsp:cNvPr id="0" name=""/>
        <dsp:cNvSpPr/>
      </dsp:nvSpPr>
      <dsp:spPr>
        <a:xfrm>
          <a:off x="0" y="3128536"/>
          <a:ext cx="11029950" cy="684447"/>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kern="1200"/>
            <a:t>if labels are hard or expensive to obtain, try to reformulate it into an unsupervised  problem. </a:t>
          </a:r>
          <a:endParaRPr lang="en-US" sz="1300" kern="1200"/>
        </a:p>
      </dsp:txBody>
      <dsp:txXfrm>
        <a:off x="0" y="3128536"/>
        <a:ext cx="11029950" cy="684447"/>
      </dsp:txXfrm>
    </dsp:sp>
    <dsp:sp modelId="{D9922184-C8A3-8649-BDC7-986F95AD3C85}">
      <dsp:nvSpPr>
        <dsp:cNvPr id="0" name=""/>
        <dsp:cNvSpPr/>
      </dsp:nvSpPr>
      <dsp:spPr>
        <a:xfrm rot="10800000">
          <a:off x="0" y="2086123"/>
          <a:ext cx="11029950" cy="1052680"/>
        </a:xfrm>
        <a:prstGeom prst="upArrowCallout">
          <a:avLst/>
        </a:prstGeom>
        <a:solidFill>
          <a:schemeClr val="accent2">
            <a:hueOff val="-498306"/>
            <a:satOff val="-139"/>
            <a:lumOff val="2353"/>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kern="1200"/>
            <a:t>spend time for high quality</a:t>
          </a:r>
          <a:endParaRPr lang="en-US" sz="1300" kern="1200"/>
        </a:p>
      </dsp:txBody>
      <dsp:txXfrm rot="-10800000">
        <a:off x="0" y="2086123"/>
        <a:ext cx="11029950" cy="369490"/>
      </dsp:txXfrm>
    </dsp:sp>
    <dsp:sp modelId="{674F37B5-7E49-7A42-910A-583327B1FC5C}">
      <dsp:nvSpPr>
        <dsp:cNvPr id="0" name=""/>
        <dsp:cNvSpPr/>
      </dsp:nvSpPr>
      <dsp:spPr>
        <a:xfrm>
          <a:off x="0" y="2455614"/>
          <a:ext cx="5514975" cy="314751"/>
        </a:xfrm>
        <a:prstGeom prst="rect">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de-DE" sz="1300" kern="1200"/>
            <a:t>training data. Understand the full data processing pipeline E2E</a:t>
          </a:r>
          <a:endParaRPr lang="en-US" sz="1300" kern="1200"/>
        </a:p>
      </dsp:txBody>
      <dsp:txXfrm>
        <a:off x="0" y="2455614"/>
        <a:ext cx="5514975" cy="314751"/>
      </dsp:txXfrm>
    </dsp:sp>
    <dsp:sp modelId="{7B99CB8F-8CD5-B149-B3F6-5DF03DD4142F}">
      <dsp:nvSpPr>
        <dsp:cNvPr id="0" name=""/>
        <dsp:cNvSpPr/>
      </dsp:nvSpPr>
      <dsp:spPr>
        <a:xfrm>
          <a:off x="5514975" y="2455614"/>
          <a:ext cx="5514975" cy="314751"/>
        </a:xfrm>
        <a:prstGeom prst="rect">
          <a:avLst/>
        </a:prstGeom>
        <a:solidFill>
          <a:schemeClr val="accent2">
            <a:tint val="40000"/>
            <a:alpha val="90000"/>
            <a:hueOff val="-680784"/>
            <a:satOff val="2775"/>
            <a:lumOff val="472"/>
            <a:alphaOff val="0"/>
          </a:schemeClr>
        </a:solidFill>
        <a:ln w="22225" cap="rnd" cmpd="sng" algn="ctr">
          <a:solidFill>
            <a:schemeClr val="accent2">
              <a:tint val="40000"/>
              <a:alpha val="90000"/>
              <a:hueOff val="-680784"/>
              <a:satOff val="2775"/>
              <a:lumOff val="47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de-DE" sz="1300" kern="1200"/>
            <a:t>labels (if supervised algorithm)</a:t>
          </a:r>
          <a:endParaRPr lang="en-US" sz="1300" kern="1200"/>
        </a:p>
      </dsp:txBody>
      <dsp:txXfrm>
        <a:off x="5514975" y="2455614"/>
        <a:ext cx="5514975" cy="314751"/>
      </dsp:txXfrm>
    </dsp:sp>
    <dsp:sp modelId="{2DBD6971-2A63-0B44-8985-A24095CE4A37}">
      <dsp:nvSpPr>
        <dsp:cNvPr id="0" name=""/>
        <dsp:cNvSpPr/>
      </dsp:nvSpPr>
      <dsp:spPr>
        <a:xfrm rot="10800000">
          <a:off x="0" y="1043710"/>
          <a:ext cx="11029950" cy="1052680"/>
        </a:xfrm>
        <a:prstGeom prst="upArrowCallout">
          <a:avLst/>
        </a:prstGeom>
        <a:solidFill>
          <a:schemeClr val="accent2">
            <a:hueOff val="-996613"/>
            <a:satOff val="-279"/>
            <a:lumOff val="4705"/>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kern="1200"/>
            <a:t>train for the right outcome</a:t>
          </a:r>
          <a:endParaRPr lang="en-US" sz="1300" kern="1200"/>
        </a:p>
      </dsp:txBody>
      <dsp:txXfrm rot="-10800000">
        <a:off x="0" y="1043710"/>
        <a:ext cx="11029950" cy="369490"/>
      </dsp:txXfrm>
    </dsp:sp>
    <dsp:sp modelId="{FC5F3EB5-E054-0546-997E-30215796E9FD}">
      <dsp:nvSpPr>
        <dsp:cNvPr id="0" name=""/>
        <dsp:cNvSpPr/>
      </dsp:nvSpPr>
      <dsp:spPr>
        <a:xfrm>
          <a:off x="0" y="1413200"/>
          <a:ext cx="5514975" cy="314751"/>
        </a:xfrm>
        <a:prstGeom prst="rect">
          <a:avLst/>
        </a:prstGeom>
        <a:solidFill>
          <a:schemeClr val="accent2">
            <a:tint val="40000"/>
            <a:alpha val="90000"/>
            <a:hueOff val="-1361569"/>
            <a:satOff val="5550"/>
            <a:lumOff val="945"/>
            <a:alphaOff val="0"/>
          </a:schemeClr>
        </a:solidFill>
        <a:ln w="22225" cap="rnd" cmpd="sng" algn="ctr">
          <a:solidFill>
            <a:schemeClr val="accent2">
              <a:tint val="40000"/>
              <a:alpha val="90000"/>
              <a:hueOff val="-1361569"/>
              <a:satOff val="5550"/>
              <a:lumOff val="9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de-DE" sz="1300" kern="1200"/>
            <a:t>understand business needs</a:t>
          </a:r>
          <a:endParaRPr lang="en-US" sz="1300" kern="1200"/>
        </a:p>
      </dsp:txBody>
      <dsp:txXfrm>
        <a:off x="0" y="1413200"/>
        <a:ext cx="5514975" cy="314751"/>
      </dsp:txXfrm>
    </dsp:sp>
    <dsp:sp modelId="{C609B3B4-837D-BB46-8587-08530B8A7A86}">
      <dsp:nvSpPr>
        <dsp:cNvPr id="0" name=""/>
        <dsp:cNvSpPr/>
      </dsp:nvSpPr>
      <dsp:spPr>
        <a:xfrm>
          <a:off x="5514975" y="1413200"/>
          <a:ext cx="5514975" cy="314751"/>
        </a:xfrm>
        <a:prstGeom prst="rect">
          <a:avLst/>
        </a:prstGeom>
        <a:solidFill>
          <a:schemeClr val="accent2">
            <a:tint val="40000"/>
            <a:alpha val="90000"/>
            <a:hueOff val="-2042353"/>
            <a:satOff val="8325"/>
            <a:lumOff val="1417"/>
            <a:alphaOff val="0"/>
          </a:schemeClr>
        </a:solidFill>
        <a:ln w="22225" cap="rnd" cmpd="sng" algn="ctr">
          <a:solidFill>
            <a:schemeClr val="accent2">
              <a:tint val="40000"/>
              <a:alpha val="90000"/>
              <a:hueOff val="-2042353"/>
              <a:satOff val="8325"/>
              <a:lumOff val="14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de-DE" sz="1300" kern="1200"/>
            <a:t>use fitting metric. Be aware of imbalanced datasets; accuracy will be misleading</a:t>
          </a:r>
          <a:endParaRPr lang="en-US" sz="1300" kern="1200"/>
        </a:p>
      </dsp:txBody>
      <dsp:txXfrm>
        <a:off x="5514975" y="1413200"/>
        <a:ext cx="5514975" cy="314751"/>
      </dsp:txXfrm>
    </dsp:sp>
    <dsp:sp modelId="{ABCECB45-33A4-F746-9CE6-1B420FE7A573}">
      <dsp:nvSpPr>
        <dsp:cNvPr id="0" name=""/>
        <dsp:cNvSpPr/>
      </dsp:nvSpPr>
      <dsp:spPr>
        <a:xfrm rot="10800000">
          <a:off x="0" y="1296"/>
          <a:ext cx="11029950" cy="1052680"/>
        </a:xfrm>
        <a:prstGeom prst="upArrowCallout">
          <a:avLst/>
        </a:prstGeom>
        <a:solidFill>
          <a:schemeClr val="accent2">
            <a:hueOff val="-1494919"/>
            <a:satOff val="-418"/>
            <a:lumOff val="705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kern="1200"/>
            <a:t>you are no longer a programmer but a trainer</a:t>
          </a:r>
          <a:endParaRPr lang="en-US" sz="1300" kern="1200"/>
        </a:p>
      </dsp:txBody>
      <dsp:txXfrm rot="10800000">
        <a:off x="0" y="1296"/>
        <a:ext cx="11029950" cy="684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761290-4863-419D-A19D-173EB0CC0627}">
      <dsp:nvSpPr>
        <dsp:cNvPr id="0" name=""/>
        <dsp:cNvSpPr/>
      </dsp:nvSpPr>
      <dsp:spPr>
        <a:xfrm>
          <a:off x="6409" y="124393"/>
          <a:ext cx="1458532" cy="145853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3E3541-FFCB-4517-87CE-19E72F081625}">
      <dsp:nvSpPr>
        <dsp:cNvPr id="0" name=""/>
        <dsp:cNvSpPr/>
      </dsp:nvSpPr>
      <dsp:spPr>
        <a:xfrm>
          <a:off x="312701" y="430685"/>
          <a:ext cx="845948" cy="8459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223EB19-1B9C-4011-B1EB-5053CA90123D}">
      <dsp:nvSpPr>
        <dsp:cNvPr id="0" name=""/>
        <dsp:cNvSpPr/>
      </dsp:nvSpPr>
      <dsp:spPr>
        <a:xfrm>
          <a:off x="1777484" y="124393"/>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a:t>Gruppenarbeit</a:t>
          </a:r>
          <a:endParaRPr lang="en-US" sz="1800" kern="1200"/>
        </a:p>
      </dsp:txBody>
      <dsp:txXfrm>
        <a:off x="1777484" y="124393"/>
        <a:ext cx="3437969" cy="1458532"/>
      </dsp:txXfrm>
    </dsp:sp>
    <dsp:sp modelId="{284412F0-4722-4D16-9DEC-2943F90BCB31}">
      <dsp:nvSpPr>
        <dsp:cNvPr id="0" name=""/>
        <dsp:cNvSpPr/>
      </dsp:nvSpPr>
      <dsp:spPr>
        <a:xfrm>
          <a:off x="5814495" y="124393"/>
          <a:ext cx="1458532" cy="145853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B13F31-8720-4B85-925C-9412DE45A4F6}">
      <dsp:nvSpPr>
        <dsp:cNvPr id="0" name=""/>
        <dsp:cNvSpPr/>
      </dsp:nvSpPr>
      <dsp:spPr>
        <a:xfrm>
          <a:off x="6120786" y="430685"/>
          <a:ext cx="845948" cy="8459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80658E6-B061-463B-84EF-B6D356EF2561}">
      <dsp:nvSpPr>
        <dsp:cNvPr id="0" name=""/>
        <dsp:cNvSpPr/>
      </dsp:nvSpPr>
      <dsp:spPr>
        <a:xfrm>
          <a:off x="7585570" y="124393"/>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dirty="0"/>
            <a:t>Präsentation am letzten Tag / Nachmittag. Teamgröße: 3 Personen / Max 8 Min + 3 Min Diskussion</a:t>
          </a:r>
          <a:endParaRPr lang="en-US" sz="1800" kern="1200" dirty="0"/>
        </a:p>
      </dsp:txBody>
      <dsp:txXfrm>
        <a:off x="7585570" y="124393"/>
        <a:ext cx="3437969" cy="1458532"/>
      </dsp:txXfrm>
    </dsp:sp>
    <dsp:sp modelId="{03F70687-167D-4CF1-822D-68F4F31FED58}">
      <dsp:nvSpPr>
        <dsp:cNvPr id="0" name=""/>
        <dsp:cNvSpPr/>
      </dsp:nvSpPr>
      <dsp:spPr>
        <a:xfrm>
          <a:off x="6409" y="2231354"/>
          <a:ext cx="1458532" cy="145853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07AF8F-6D48-4BE1-9F7D-C74D53FCF6E5}">
      <dsp:nvSpPr>
        <dsp:cNvPr id="0" name=""/>
        <dsp:cNvSpPr/>
      </dsp:nvSpPr>
      <dsp:spPr>
        <a:xfrm>
          <a:off x="312701" y="2537646"/>
          <a:ext cx="845948" cy="8459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57C9631-9742-4735-8FD0-4D1133CD5F3A}">
      <dsp:nvSpPr>
        <dsp:cNvPr id="0" name=""/>
        <dsp:cNvSpPr/>
      </dsp:nvSpPr>
      <dsp:spPr>
        <a:xfrm>
          <a:off x="1777484" y="2231354"/>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a:t>Jede Gruppe wird an anderen Datensets arbeiten</a:t>
          </a:r>
          <a:endParaRPr lang="en-US" sz="1800" kern="1200"/>
        </a:p>
      </dsp:txBody>
      <dsp:txXfrm>
        <a:off x="1777484" y="2231354"/>
        <a:ext cx="3437969" cy="1458532"/>
      </dsp:txXfrm>
    </dsp:sp>
    <dsp:sp modelId="{BA65BA12-F00B-4F75-B6CA-06C30A01B0A9}">
      <dsp:nvSpPr>
        <dsp:cNvPr id="0" name=""/>
        <dsp:cNvSpPr/>
      </dsp:nvSpPr>
      <dsp:spPr>
        <a:xfrm>
          <a:off x="5814495" y="2231354"/>
          <a:ext cx="1458532" cy="145853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6421A4-FD24-4F03-ACBC-92E256FEEDE2}">
      <dsp:nvSpPr>
        <dsp:cNvPr id="0" name=""/>
        <dsp:cNvSpPr/>
      </dsp:nvSpPr>
      <dsp:spPr>
        <a:xfrm>
          <a:off x="6120786" y="2537646"/>
          <a:ext cx="845948" cy="8459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CDC0AC0-2F19-4C98-A3A0-DB97E5457F0E}">
      <dsp:nvSpPr>
        <dsp:cNvPr id="0" name=""/>
        <dsp:cNvSpPr/>
      </dsp:nvSpPr>
      <dsp:spPr>
        <a:xfrm>
          <a:off x="7585570" y="2231354"/>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dirty="0"/>
            <a:t>Kurs behandelt exemplarisch Python. Gruppenarbeiten in anderen Sprachen (Scala, R, Julia, </a:t>
          </a:r>
          <a:r>
            <a:rPr lang="de-DE" sz="1800" kern="1200" dirty="0" err="1"/>
            <a:t>Knime</a:t>
          </a:r>
          <a:r>
            <a:rPr lang="de-DE" sz="1800" kern="1200" dirty="0"/>
            <a:t>, ….) sind willkommen.  Aber erfordern ggf. zusätzliche Initiative</a:t>
          </a:r>
          <a:endParaRPr lang="en-US" sz="1800" kern="1200" dirty="0"/>
        </a:p>
      </dsp:txBody>
      <dsp:txXfrm>
        <a:off x="7585570" y="2231354"/>
        <a:ext cx="3437969" cy="145853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2F26B8-6349-4DD8-B3C0-5D522AC978E3}">
      <dsp:nvSpPr>
        <dsp:cNvPr id="0" name=""/>
        <dsp:cNvSpPr/>
      </dsp:nvSpPr>
      <dsp:spPr>
        <a:xfrm>
          <a:off x="3178" y="515886"/>
          <a:ext cx="1151718" cy="11517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A161B5D-6B2D-4A76-8836-8F5A180D0242}">
      <dsp:nvSpPr>
        <dsp:cNvPr id="0" name=""/>
        <dsp:cNvSpPr/>
      </dsp:nvSpPr>
      <dsp:spPr>
        <a:xfrm>
          <a:off x="3178" y="1787253"/>
          <a:ext cx="3290624" cy="49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de-DE" sz="1800" kern="1200"/>
            <a:t>development has no access to production data</a:t>
          </a:r>
          <a:endParaRPr lang="en-US" sz="1800" kern="1200"/>
        </a:p>
      </dsp:txBody>
      <dsp:txXfrm>
        <a:off x="3178" y="1787253"/>
        <a:ext cx="3290624" cy="493593"/>
      </dsp:txXfrm>
    </dsp:sp>
    <dsp:sp modelId="{9DFB576D-B685-4BF0-9C13-BE5FD71F22D9}">
      <dsp:nvSpPr>
        <dsp:cNvPr id="0" name=""/>
        <dsp:cNvSpPr/>
      </dsp:nvSpPr>
      <dsp:spPr>
        <a:xfrm>
          <a:off x="3178" y="2336497"/>
          <a:ext cx="3290624" cy="961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de-DE" sz="1300" kern="1200"/>
            <a:t>without data there is no machine learning</a:t>
          </a:r>
          <a:endParaRPr lang="en-US" sz="1300" kern="1200"/>
        </a:p>
        <a:p>
          <a:pPr marL="0" lvl="0" indent="0" algn="l" defTabSz="577850">
            <a:lnSpc>
              <a:spcPct val="90000"/>
            </a:lnSpc>
            <a:spcBef>
              <a:spcPct val="0"/>
            </a:spcBef>
            <a:spcAft>
              <a:spcPct val="35000"/>
            </a:spcAft>
            <a:buNone/>
          </a:pPr>
          <a:r>
            <a:rPr lang="de-DE" sz="1300" kern="1200"/>
            <a:t>evaluate anonymization strategies per use-case</a:t>
          </a:r>
          <a:endParaRPr lang="en-US" sz="1300" kern="1200"/>
        </a:p>
      </dsp:txBody>
      <dsp:txXfrm>
        <a:off x="3178" y="2336497"/>
        <a:ext cx="3290624" cy="961897"/>
      </dsp:txXfrm>
    </dsp:sp>
    <dsp:sp modelId="{0F867927-5495-4C56-830D-E1086F06AFC7}">
      <dsp:nvSpPr>
        <dsp:cNvPr id="0" name=""/>
        <dsp:cNvSpPr/>
      </dsp:nvSpPr>
      <dsp:spPr>
        <a:xfrm>
          <a:off x="3869662" y="515886"/>
          <a:ext cx="1151718" cy="11517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45022E5-F39B-4664-B47F-7CF881BF67CF}">
      <dsp:nvSpPr>
        <dsp:cNvPr id="0" name=""/>
        <dsp:cNvSpPr/>
      </dsp:nvSpPr>
      <dsp:spPr>
        <a:xfrm>
          <a:off x="3869662" y="1787253"/>
          <a:ext cx="3290624" cy="49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de-DE" sz="1800" kern="1200"/>
            <a:t>development has no large requirements for hardware</a:t>
          </a:r>
          <a:endParaRPr lang="en-US" sz="1800" kern="1200"/>
        </a:p>
      </dsp:txBody>
      <dsp:txXfrm>
        <a:off x="3869662" y="1787253"/>
        <a:ext cx="3290624" cy="493593"/>
      </dsp:txXfrm>
    </dsp:sp>
    <dsp:sp modelId="{83AB343C-A422-429D-B413-DAF971656834}">
      <dsp:nvSpPr>
        <dsp:cNvPr id="0" name=""/>
        <dsp:cNvSpPr/>
      </dsp:nvSpPr>
      <dsp:spPr>
        <a:xfrm>
          <a:off x="3869662" y="2336497"/>
          <a:ext cx="3290624" cy="961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de-DE" sz="1300" kern="1200"/>
            <a:t>training a deep learning model or searching for the best parameters is very resource intensive</a:t>
          </a:r>
          <a:endParaRPr lang="en-US" sz="1300" kern="1200"/>
        </a:p>
        <a:p>
          <a:pPr marL="0" lvl="0" indent="0" algn="l" defTabSz="577850">
            <a:lnSpc>
              <a:spcPct val="90000"/>
            </a:lnSpc>
            <a:spcBef>
              <a:spcPct val="0"/>
            </a:spcBef>
            <a:spcAft>
              <a:spcPct val="35000"/>
            </a:spcAft>
            <a:buNone/>
          </a:pPr>
          <a:r>
            <a:rPr lang="de-DE" sz="1300" kern="1200"/>
            <a:t>in fact more resources are required to build (train) the model in development than to score (run/evaluate) it in a production setting</a:t>
          </a:r>
          <a:endParaRPr lang="en-US" sz="1300" kern="1200"/>
        </a:p>
      </dsp:txBody>
      <dsp:txXfrm>
        <a:off x="3869662" y="2336497"/>
        <a:ext cx="3290624" cy="961897"/>
      </dsp:txXfrm>
    </dsp:sp>
    <dsp:sp modelId="{DC77C413-7F7B-4BA5-98C1-FA647AA38755}">
      <dsp:nvSpPr>
        <dsp:cNvPr id="0" name=""/>
        <dsp:cNvSpPr/>
      </dsp:nvSpPr>
      <dsp:spPr>
        <a:xfrm>
          <a:off x="7736146" y="515886"/>
          <a:ext cx="1151718" cy="11517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1818D36-832E-4165-9531-9CBFBDF29A4D}">
      <dsp:nvSpPr>
        <dsp:cNvPr id="0" name=""/>
        <dsp:cNvSpPr/>
      </dsp:nvSpPr>
      <dsp:spPr>
        <a:xfrm>
          <a:off x="7736146" y="1787253"/>
          <a:ext cx="3290624" cy="49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de-DE" sz="1800" kern="1200"/>
            <a:t>the project is done after deploying the initial model</a:t>
          </a:r>
          <a:endParaRPr lang="en-US" sz="1800" kern="1200"/>
        </a:p>
      </dsp:txBody>
      <dsp:txXfrm>
        <a:off x="7736146" y="1787253"/>
        <a:ext cx="3290624" cy="493593"/>
      </dsp:txXfrm>
    </dsp:sp>
    <dsp:sp modelId="{F5DFD7E7-CFBE-48CB-8A99-402B09C3FC36}">
      <dsp:nvSpPr>
        <dsp:cNvPr id="0" name=""/>
        <dsp:cNvSpPr/>
      </dsp:nvSpPr>
      <dsp:spPr>
        <a:xfrm>
          <a:off x="7736146" y="2336497"/>
          <a:ext cx="3290624" cy="961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de-DE" sz="1300" kern="1200"/>
            <a:t>NO, the journey just starts there: updating the model and validating it still produces the correct outputs requires manpower</a:t>
          </a:r>
          <a:endParaRPr lang="en-US" sz="1300" kern="1200"/>
        </a:p>
      </dsp:txBody>
      <dsp:txXfrm>
        <a:off x="7736146" y="2336497"/>
        <a:ext cx="3290624" cy="961897"/>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3B8CF2-AD1A-4EF5-8CAF-35E9BF377F1A}">
      <dsp:nvSpPr>
        <dsp:cNvPr id="0" name=""/>
        <dsp:cNvSpPr/>
      </dsp:nvSpPr>
      <dsp:spPr>
        <a:xfrm>
          <a:off x="600792" y="596391"/>
          <a:ext cx="1449891" cy="144989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49AA13-B087-4D09-B643-5C1BA918C164}">
      <dsp:nvSpPr>
        <dsp:cNvPr id="0" name=""/>
        <dsp:cNvSpPr/>
      </dsp:nvSpPr>
      <dsp:spPr>
        <a:xfrm>
          <a:off x="909785" y="905385"/>
          <a:ext cx="831905" cy="8319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CBF9996-359C-48BC-96AA-77A3638D3E55}">
      <dsp:nvSpPr>
        <dsp:cNvPr id="0" name=""/>
        <dsp:cNvSpPr/>
      </dsp:nvSpPr>
      <dsp:spPr>
        <a:xfrm>
          <a:off x="137302"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de-DE" sz="1800" kern="1200"/>
            <a:t>Training models</a:t>
          </a:r>
          <a:endParaRPr lang="en-US" sz="1800" kern="1200"/>
        </a:p>
      </dsp:txBody>
      <dsp:txXfrm>
        <a:off x="137302" y="2497889"/>
        <a:ext cx="2376871" cy="720000"/>
      </dsp:txXfrm>
    </dsp:sp>
    <dsp:sp modelId="{EC9CEAD8-22B6-462A-B9CC-2BD3CA5EFB0D}">
      <dsp:nvSpPr>
        <dsp:cNvPr id="0" name=""/>
        <dsp:cNvSpPr/>
      </dsp:nvSpPr>
      <dsp:spPr>
        <a:xfrm>
          <a:off x="3393616" y="596391"/>
          <a:ext cx="1449891" cy="144989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9B61E6-74FD-463B-BAF9-439E3626C8C1}">
      <dsp:nvSpPr>
        <dsp:cNvPr id="0" name=""/>
        <dsp:cNvSpPr/>
      </dsp:nvSpPr>
      <dsp:spPr>
        <a:xfrm>
          <a:off x="3702610" y="905385"/>
          <a:ext cx="831905" cy="8319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A47A2EF-893F-45B2-8252-817BC4160262}">
      <dsp:nvSpPr>
        <dsp:cNvPr id="0" name=""/>
        <dsp:cNvSpPr/>
      </dsp:nvSpPr>
      <dsp:spPr>
        <a:xfrm>
          <a:off x="2930126"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de-DE" sz="1800" kern="1200"/>
            <a:t>Comparing results</a:t>
          </a:r>
          <a:endParaRPr lang="en-US" sz="1800" kern="1200"/>
        </a:p>
      </dsp:txBody>
      <dsp:txXfrm>
        <a:off x="2930126" y="2497889"/>
        <a:ext cx="2376871" cy="720000"/>
      </dsp:txXfrm>
    </dsp:sp>
    <dsp:sp modelId="{5B154618-6784-4E5C-8DE7-572EBFFC8639}">
      <dsp:nvSpPr>
        <dsp:cNvPr id="0" name=""/>
        <dsp:cNvSpPr/>
      </dsp:nvSpPr>
      <dsp:spPr>
        <a:xfrm>
          <a:off x="6186441" y="596391"/>
          <a:ext cx="1449891" cy="144989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EDB4A8-35B9-4A4B-B205-A428E235BB81}">
      <dsp:nvSpPr>
        <dsp:cNvPr id="0" name=""/>
        <dsp:cNvSpPr/>
      </dsp:nvSpPr>
      <dsp:spPr>
        <a:xfrm>
          <a:off x="6495434" y="905385"/>
          <a:ext cx="831905" cy="8319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30A664F-D5A3-4DA3-80CC-0EF91CC04C16}">
      <dsp:nvSpPr>
        <dsp:cNvPr id="0" name=""/>
        <dsp:cNvSpPr/>
      </dsp:nvSpPr>
      <dsp:spPr>
        <a:xfrm>
          <a:off x="5722951"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de-DE" sz="1800" kern="1200"/>
            <a:t>Basic hyper parameter tuning</a:t>
          </a:r>
          <a:endParaRPr lang="en-US" sz="1800" kern="1200"/>
        </a:p>
      </dsp:txBody>
      <dsp:txXfrm>
        <a:off x="5722951" y="2497889"/>
        <a:ext cx="2376871" cy="720000"/>
      </dsp:txXfrm>
    </dsp:sp>
    <dsp:sp modelId="{AE2A0852-AACE-4C3B-92C5-3EFBBC1F7060}">
      <dsp:nvSpPr>
        <dsp:cNvPr id="0" name=""/>
        <dsp:cNvSpPr/>
      </dsp:nvSpPr>
      <dsp:spPr>
        <a:xfrm>
          <a:off x="8979265" y="596391"/>
          <a:ext cx="1449891" cy="144989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8FDE1B-DB28-4E99-9C10-BCBF41E54D39}">
      <dsp:nvSpPr>
        <dsp:cNvPr id="0" name=""/>
        <dsp:cNvSpPr/>
      </dsp:nvSpPr>
      <dsp:spPr>
        <a:xfrm>
          <a:off x="9288259" y="905385"/>
          <a:ext cx="831905" cy="8319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473E9AA-3F90-4253-820A-620BE94364A7}">
      <dsp:nvSpPr>
        <dsp:cNvPr id="0" name=""/>
        <dsp:cNvSpPr/>
      </dsp:nvSpPr>
      <dsp:spPr>
        <a:xfrm>
          <a:off x="8515775"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de-DE" sz="1800" kern="1200" dirty="0"/>
            <a:t>Basic </a:t>
          </a:r>
          <a:r>
            <a:rPr lang="de-DE" sz="1800" kern="1200" dirty="0" err="1"/>
            <a:t>model</a:t>
          </a:r>
          <a:r>
            <a:rPr lang="de-DE" sz="1800" kern="1200" dirty="0"/>
            <a:t> </a:t>
          </a:r>
          <a:r>
            <a:rPr lang="de-DE" sz="1800" kern="1200" dirty="0" err="1"/>
            <a:t>governance</a:t>
          </a:r>
          <a:r>
            <a:rPr lang="de-DE" sz="1800" kern="1200" dirty="0"/>
            <a:t> &amp; </a:t>
          </a:r>
          <a:r>
            <a:rPr lang="de-DE" sz="1800" kern="1200" dirty="0" err="1"/>
            <a:t>explanation</a:t>
          </a:r>
          <a:endParaRPr lang="en-US" sz="1800" kern="1200" dirty="0"/>
        </a:p>
      </dsp:txBody>
      <dsp:txXfrm>
        <a:off x="8515775" y="2497889"/>
        <a:ext cx="2376871" cy="72000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4AB667-C64F-4321-B6F0-806B20ACAAA9}">
      <dsp:nvSpPr>
        <dsp:cNvPr id="0" name=""/>
        <dsp:cNvSpPr/>
      </dsp:nvSpPr>
      <dsp:spPr>
        <a:xfrm>
          <a:off x="6409" y="124393"/>
          <a:ext cx="1458532" cy="145853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2816FE-E4E7-4E70-9028-DC10AA992593}">
      <dsp:nvSpPr>
        <dsp:cNvPr id="0" name=""/>
        <dsp:cNvSpPr/>
      </dsp:nvSpPr>
      <dsp:spPr>
        <a:xfrm>
          <a:off x="312701" y="430685"/>
          <a:ext cx="845948" cy="8459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AB13517-03AA-4421-B043-5EEDBCB25932}">
      <dsp:nvSpPr>
        <dsp:cNvPr id="0" name=""/>
        <dsp:cNvSpPr/>
      </dsp:nvSpPr>
      <dsp:spPr>
        <a:xfrm>
          <a:off x="1777484" y="124393"/>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a:t>an awesome model on your computer is useless if the business or your colleagues cannot use it.</a:t>
          </a:r>
          <a:endParaRPr lang="en-US" sz="1800" kern="1200"/>
        </a:p>
      </dsp:txBody>
      <dsp:txXfrm>
        <a:off x="1777484" y="124393"/>
        <a:ext cx="3437969" cy="1458532"/>
      </dsp:txXfrm>
    </dsp:sp>
    <dsp:sp modelId="{94CF5BBB-D946-48E0-93B2-22EA8B527BAD}">
      <dsp:nvSpPr>
        <dsp:cNvPr id="0" name=""/>
        <dsp:cNvSpPr/>
      </dsp:nvSpPr>
      <dsp:spPr>
        <a:xfrm>
          <a:off x="5814495" y="124393"/>
          <a:ext cx="1458532" cy="145853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1A7160-0834-4116-B999-EB5EBB30D884}">
      <dsp:nvSpPr>
        <dsp:cNvPr id="0" name=""/>
        <dsp:cNvSpPr/>
      </dsp:nvSpPr>
      <dsp:spPr>
        <a:xfrm>
          <a:off x="6120786" y="430685"/>
          <a:ext cx="845948" cy="8459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F08738A-A69C-46C5-ACC0-CCC128F81499}">
      <dsp:nvSpPr>
        <dsp:cNvPr id="0" name=""/>
        <dsp:cNvSpPr/>
      </dsp:nvSpPr>
      <dsp:spPr>
        <a:xfrm>
          <a:off x="7585570" y="124393"/>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a:t>transform it into an API</a:t>
          </a:r>
          <a:endParaRPr lang="en-US" sz="1800" kern="1200"/>
        </a:p>
      </dsp:txBody>
      <dsp:txXfrm>
        <a:off x="7585570" y="124393"/>
        <a:ext cx="3437969" cy="1458532"/>
      </dsp:txXfrm>
    </dsp:sp>
    <dsp:sp modelId="{B94BC85F-D742-4A74-A62A-669956CCEF02}">
      <dsp:nvSpPr>
        <dsp:cNvPr id="0" name=""/>
        <dsp:cNvSpPr/>
      </dsp:nvSpPr>
      <dsp:spPr>
        <a:xfrm>
          <a:off x="6409" y="2231354"/>
          <a:ext cx="1458532" cy="145853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A472DA-D82E-436B-BD1C-EC72CB8F89C2}">
      <dsp:nvSpPr>
        <dsp:cNvPr id="0" name=""/>
        <dsp:cNvSpPr/>
      </dsp:nvSpPr>
      <dsp:spPr>
        <a:xfrm>
          <a:off x="312701" y="2537646"/>
          <a:ext cx="845948" cy="8459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806D012-045D-450A-9F5D-82453A23FB4A}">
      <dsp:nvSpPr>
        <dsp:cNvPr id="0" name=""/>
        <dsp:cNvSpPr/>
      </dsp:nvSpPr>
      <dsp:spPr>
        <a:xfrm>
          <a:off x="1777484" y="2231354"/>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a:t>make the process of deploying a retrained model streamlined &amp; reproducible (</a:t>
          </a:r>
          <a:r>
            <a:rPr lang="de-DE" sz="1800" u="sng" kern="1200">
              <a:hlinkClick xmlns:r="http://schemas.openxmlformats.org/officeDocument/2006/relationships" r:id="rId7"/>
            </a:rPr>
            <a:t>https://mlflow.org/</a:t>
          </a:r>
          <a:r>
            <a:rPr lang="de-DE" sz="1800" kern="1200"/>
            <a:t>, </a:t>
          </a:r>
          <a:r>
            <a:rPr lang="de-DE" sz="1800" u="sng" kern="1200">
              <a:hlinkClick xmlns:r="http://schemas.openxmlformats.org/officeDocument/2006/relationships" r:id="rId8"/>
            </a:rPr>
            <a:t>docker</a:t>
          </a:r>
          <a:r>
            <a:rPr lang="de-DE" sz="1800" kern="1200"/>
            <a:t>) and record which parameters lead to which outcome (legal audit, improvement of models)</a:t>
          </a:r>
          <a:endParaRPr lang="en-US" sz="1800" kern="1200"/>
        </a:p>
      </dsp:txBody>
      <dsp:txXfrm>
        <a:off x="1777484" y="2231354"/>
        <a:ext cx="3437969" cy="1458532"/>
      </dsp:txXfrm>
    </dsp:sp>
    <dsp:sp modelId="{6D5A8E6E-AEB4-489F-9AD2-E456789FB76A}">
      <dsp:nvSpPr>
        <dsp:cNvPr id="0" name=""/>
        <dsp:cNvSpPr/>
      </dsp:nvSpPr>
      <dsp:spPr>
        <a:xfrm>
          <a:off x="5814495" y="2231354"/>
          <a:ext cx="1458532" cy="145853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25CE06-9F6C-483A-B90E-AF37EB0C2072}">
      <dsp:nvSpPr>
        <dsp:cNvPr id="0" name=""/>
        <dsp:cNvSpPr/>
      </dsp:nvSpPr>
      <dsp:spPr>
        <a:xfrm>
          <a:off x="6120786" y="2537646"/>
          <a:ext cx="845948" cy="84594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F721ECD-3953-486D-8223-992CA6804CE3}">
      <dsp:nvSpPr>
        <dsp:cNvPr id="0" name=""/>
        <dsp:cNvSpPr/>
      </dsp:nvSpPr>
      <dsp:spPr>
        <a:xfrm>
          <a:off x="7585570" y="2231354"/>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a:t>try to not reinvent the wheel. There are many model deployment tools. Choose a fitting one. Do not recode from scratch in C++/java for no reason ; )</a:t>
          </a:r>
          <a:endParaRPr lang="en-US" sz="1800" kern="1200"/>
        </a:p>
      </dsp:txBody>
      <dsp:txXfrm>
        <a:off x="7585570" y="2231354"/>
        <a:ext cx="3437969" cy="145853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9C3D31-B4E3-4E40-973A-53B913A06259}">
      <dsp:nvSpPr>
        <dsp:cNvPr id="0" name=""/>
        <dsp:cNvSpPr/>
      </dsp:nvSpPr>
      <dsp:spPr>
        <a:xfrm>
          <a:off x="2301974" y="107140"/>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B336E5-3F97-4EC0-84F6-FA426E5E79D4}">
      <dsp:nvSpPr>
        <dsp:cNvPr id="0" name=""/>
        <dsp:cNvSpPr/>
      </dsp:nvSpPr>
      <dsp:spPr>
        <a:xfrm>
          <a:off x="2769974" y="575140"/>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04F8D49-A6E0-4AF6-9C05-00C4365FCAFA}">
      <dsp:nvSpPr>
        <dsp:cNvPr id="0" name=""/>
        <dsp:cNvSpPr/>
      </dsp:nvSpPr>
      <dsp:spPr>
        <a:xfrm>
          <a:off x="1599974"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de-DE" sz="2700" kern="1200"/>
            <a:t>Build an API</a:t>
          </a:r>
          <a:endParaRPr lang="en-US" sz="2700" kern="1200"/>
        </a:p>
      </dsp:txBody>
      <dsp:txXfrm>
        <a:off x="1599974" y="2987140"/>
        <a:ext cx="3600000" cy="720000"/>
      </dsp:txXfrm>
    </dsp:sp>
    <dsp:sp modelId="{0B6F9EBD-25D7-45EF-BEA7-6EC44041BE1F}">
      <dsp:nvSpPr>
        <dsp:cNvPr id="0" name=""/>
        <dsp:cNvSpPr/>
      </dsp:nvSpPr>
      <dsp:spPr>
        <a:xfrm>
          <a:off x="6531975" y="107140"/>
          <a:ext cx="2196000" cy="2196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3D2526-0897-4CAB-97E5-0CBB101A2B5A}">
      <dsp:nvSpPr>
        <dsp:cNvPr id="0" name=""/>
        <dsp:cNvSpPr/>
      </dsp:nvSpPr>
      <dsp:spPr>
        <a:xfrm>
          <a:off x="6999975" y="575140"/>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D96ABEA-A78F-48A7-AD33-99AE883F7631}">
      <dsp:nvSpPr>
        <dsp:cNvPr id="0" name=""/>
        <dsp:cNvSpPr/>
      </dsp:nvSpPr>
      <dsp:spPr>
        <a:xfrm>
          <a:off x="5829975"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de-DE" sz="2700" kern="1200"/>
            <a:t>Workflow Automation</a:t>
          </a:r>
          <a:endParaRPr lang="en-US" sz="2700" kern="1200"/>
        </a:p>
      </dsp:txBody>
      <dsp:txXfrm>
        <a:off x="5829975" y="2987140"/>
        <a:ext cx="3600000" cy="72000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D0A16D-1F32-4446-BF23-2F43CC00F26B}">
      <dsp:nvSpPr>
        <dsp:cNvPr id="0" name=""/>
        <dsp:cNvSpPr/>
      </dsp:nvSpPr>
      <dsp:spPr>
        <a:xfrm>
          <a:off x="0" y="555021"/>
          <a:ext cx="4507063" cy="2704237"/>
        </a:xfrm>
        <a:prstGeom prst="rect">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410" tIns="232410" rIns="232410" bIns="232410" numCol="1" spcCol="1270" anchor="ctr" anchorCtr="0">
          <a:noAutofit/>
        </a:bodyPr>
        <a:lstStyle/>
        <a:p>
          <a:pPr marL="0" lvl="0" indent="0" algn="ctr" defTabSz="2711450">
            <a:lnSpc>
              <a:spcPct val="90000"/>
            </a:lnSpc>
            <a:spcBef>
              <a:spcPct val="0"/>
            </a:spcBef>
            <a:spcAft>
              <a:spcPct val="35000"/>
            </a:spcAft>
            <a:buNone/>
          </a:pPr>
          <a:r>
            <a:rPr lang="de-DE" sz="6100" kern="1200" dirty="0" err="1"/>
            <a:t>scalability</a:t>
          </a:r>
          <a:r>
            <a:rPr lang="de-DE" sz="6100" kern="1200" dirty="0"/>
            <a:t> </a:t>
          </a:r>
          <a:r>
            <a:rPr lang="de-DE" sz="6100" kern="1200" dirty="0" err="1"/>
            <a:t>scale</a:t>
          </a:r>
          <a:r>
            <a:rPr lang="de-DE" sz="6100" kern="1200" dirty="0"/>
            <a:t> </a:t>
          </a:r>
          <a:r>
            <a:rPr lang="de-DE" sz="6100" kern="1200" dirty="0" err="1"/>
            <a:t>up</a:t>
          </a:r>
          <a:r>
            <a:rPr lang="de-DE" sz="6100" kern="1200" dirty="0"/>
            <a:t> </a:t>
          </a:r>
          <a:r>
            <a:rPr lang="de-DE" sz="6100" kern="1200" dirty="0" err="1"/>
            <a:t>only</a:t>
          </a:r>
          <a:endParaRPr lang="en-US" sz="6100" kern="1200" dirty="0"/>
        </a:p>
      </dsp:txBody>
      <dsp:txXfrm>
        <a:off x="0" y="555021"/>
        <a:ext cx="4507063" cy="2704237"/>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D0A16D-1F32-4446-BF23-2F43CC00F26B}">
      <dsp:nvSpPr>
        <dsp:cNvPr id="0" name=""/>
        <dsp:cNvSpPr/>
      </dsp:nvSpPr>
      <dsp:spPr>
        <a:xfrm>
          <a:off x="827246" y="2750"/>
          <a:ext cx="2929830" cy="1757898"/>
        </a:xfrm>
        <a:prstGeom prst="rect">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e-DE" sz="3000" kern="1200" dirty="0" err="1"/>
            <a:t>scalability</a:t>
          </a:r>
          <a:endParaRPr lang="de-DE" sz="3000" kern="1200" dirty="0"/>
        </a:p>
        <a:p>
          <a:pPr marL="0" lvl="0" indent="0" algn="ctr" defTabSz="1333500">
            <a:lnSpc>
              <a:spcPct val="90000"/>
            </a:lnSpc>
            <a:spcBef>
              <a:spcPct val="0"/>
            </a:spcBef>
            <a:spcAft>
              <a:spcPct val="35000"/>
            </a:spcAft>
            <a:buNone/>
          </a:pPr>
          <a:r>
            <a:rPr lang="de-DE" sz="3000" kern="1200" dirty="0" err="1"/>
            <a:t>scale</a:t>
          </a:r>
          <a:r>
            <a:rPr lang="de-DE" sz="3000" kern="1200" dirty="0"/>
            <a:t> </a:t>
          </a:r>
          <a:r>
            <a:rPr lang="de-DE" sz="3000" kern="1200" dirty="0" err="1"/>
            <a:t>up</a:t>
          </a:r>
          <a:r>
            <a:rPr lang="de-DE" sz="3000" kern="1200" dirty="0"/>
            <a:t> </a:t>
          </a:r>
          <a:r>
            <a:rPr lang="de-DE" sz="3000" kern="1200" dirty="0" err="1"/>
            <a:t>only</a:t>
          </a:r>
          <a:endParaRPr lang="en-US" sz="3000" kern="1200" dirty="0"/>
        </a:p>
      </dsp:txBody>
      <dsp:txXfrm>
        <a:off x="827246" y="2750"/>
        <a:ext cx="2929830" cy="1757898"/>
      </dsp:txXfrm>
    </dsp:sp>
    <dsp:sp modelId="{332D528B-AEF3-894B-B73F-6F7612D54C70}">
      <dsp:nvSpPr>
        <dsp:cNvPr id="0" name=""/>
        <dsp:cNvSpPr/>
      </dsp:nvSpPr>
      <dsp:spPr>
        <a:xfrm>
          <a:off x="4050059" y="2750"/>
          <a:ext cx="2929830" cy="1757898"/>
        </a:xfrm>
        <a:prstGeom prst="rect">
          <a:avLst/>
        </a:prstGeom>
        <a:solidFill>
          <a:schemeClr val="accent5">
            <a:hueOff val="-298972"/>
            <a:satOff val="84"/>
            <a:lumOff val="-1412"/>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e-DE" sz="3000" kern="1200" dirty="0"/>
            <a:t>fault </a:t>
          </a:r>
          <a:r>
            <a:rPr lang="de-DE" sz="3000" kern="1200" dirty="0" err="1"/>
            <a:t>tolerance</a:t>
          </a:r>
          <a:r>
            <a:rPr lang="de-DE" sz="3000" kern="1200" dirty="0"/>
            <a:t> / high </a:t>
          </a:r>
          <a:r>
            <a:rPr lang="de-DE" sz="3000" kern="1200" dirty="0" err="1"/>
            <a:t>availability</a:t>
          </a:r>
          <a:endParaRPr lang="en-US" sz="3000" kern="1200" dirty="0"/>
        </a:p>
      </dsp:txBody>
      <dsp:txXfrm>
        <a:off x="4050059" y="2750"/>
        <a:ext cx="2929830" cy="1757898"/>
      </dsp:txXfrm>
    </dsp:sp>
    <dsp:sp modelId="{52911B07-98C8-974C-8A3D-F7C3F3FD03BA}">
      <dsp:nvSpPr>
        <dsp:cNvPr id="0" name=""/>
        <dsp:cNvSpPr/>
      </dsp:nvSpPr>
      <dsp:spPr>
        <a:xfrm>
          <a:off x="7272873" y="2750"/>
          <a:ext cx="2929830" cy="1757898"/>
        </a:xfrm>
        <a:prstGeom prst="rect">
          <a:avLst/>
        </a:prstGeom>
        <a:solidFill>
          <a:schemeClr val="accent5">
            <a:hueOff val="-597944"/>
            <a:satOff val="167"/>
            <a:lumOff val="-2823"/>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e-DE" sz="3000" kern="1200"/>
            <a:t>latency</a:t>
          </a:r>
          <a:endParaRPr lang="en-US" sz="3000" kern="1200"/>
        </a:p>
      </dsp:txBody>
      <dsp:txXfrm>
        <a:off x="7272873" y="2750"/>
        <a:ext cx="2929830" cy="1757898"/>
      </dsp:txXfrm>
    </dsp:sp>
    <dsp:sp modelId="{363145EB-F8AB-FB42-AED7-3497942F2124}">
      <dsp:nvSpPr>
        <dsp:cNvPr id="0" name=""/>
        <dsp:cNvSpPr/>
      </dsp:nvSpPr>
      <dsp:spPr>
        <a:xfrm>
          <a:off x="827246" y="2053632"/>
          <a:ext cx="2929830" cy="1757898"/>
        </a:xfrm>
        <a:prstGeom prst="rect">
          <a:avLst/>
        </a:prstGeom>
        <a:solidFill>
          <a:schemeClr val="accent5">
            <a:hueOff val="-896917"/>
            <a:satOff val="251"/>
            <a:lumOff val="-4235"/>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e-DE" sz="3000" kern="1200"/>
            <a:t>consistency (single leader replication)</a:t>
          </a:r>
          <a:endParaRPr lang="en-US" sz="3000" kern="1200"/>
        </a:p>
      </dsp:txBody>
      <dsp:txXfrm>
        <a:off x="827246" y="2053632"/>
        <a:ext cx="2929830" cy="1757898"/>
      </dsp:txXfrm>
    </dsp:sp>
    <dsp:sp modelId="{12C53E44-0F25-0449-B1F6-8713CA78FFBC}">
      <dsp:nvSpPr>
        <dsp:cNvPr id="0" name=""/>
        <dsp:cNvSpPr/>
      </dsp:nvSpPr>
      <dsp:spPr>
        <a:xfrm>
          <a:off x="4050059" y="2053632"/>
          <a:ext cx="2929830" cy="1757898"/>
        </a:xfrm>
        <a:prstGeom prst="rect">
          <a:avLst/>
        </a:prstGeom>
        <a:solidFill>
          <a:schemeClr val="accent5">
            <a:hueOff val="-1195889"/>
            <a:satOff val="334"/>
            <a:lumOff val="-5646"/>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e-DE" sz="3000" kern="1200"/>
            <a:t>write throughput (single leader replication)</a:t>
          </a:r>
          <a:endParaRPr lang="en-US" sz="3000" kern="1200"/>
        </a:p>
      </dsp:txBody>
      <dsp:txXfrm>
        <a:off x="4050059" y="2053632"/>
        <a:ext cx="2929830" cy="1757898"/>
      </dsp:txXfrm>
    </dsp:sp>
    <dsp:sp modelId="{FDDAF020-B922-5444-B806-44D363A5810E}">
      <dsp:nvSpPr>
        <dsp:cNvPr id="0" name=""/>
        <dsp:cNvSpPr/>
      </dsp:nvSpPr>
      <dsp:spPr>
        <a:xfrm>
          <a:off x="7272873" y="2053632"/>
          <a:ext cx="2929830" cy="1757898"/>
        </a:xfrm>
        <a:prstGeom prst="rect">
          <a:avLst/>
        </a:prstGeom>
        <a:solidFill>
          <a:schemeClr val="accent5">
            <a:hueOff val="-1494861"/>
            <a:satOff val="418"/>
            <a:lumOff val="-705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e-DE" sz="3000" kern="1200"/>
            <a:t>analytical queries (workaround: data warehouse)</a:t>
          </a:r>
          <a:endParaRPr lang="en-US" sz="3000" kern="1200"/>
        </a:p>
      </dsp:txBody>
      <dsp:txXfrm>
        <a:off x="7272873" y="2053632"/>
        <a:ext cx="2929830" cy="1757898"/>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9EF38A-13E3-4E7C-91F1-5BD1EA54549B}">
      <dsp:nvSpPr>
        <dsp:cNvPr id="0" name=""/>
        <dsp:cNvSpPr/>
      </dsp:nvSpPr>
      <dsp:spPr>
        <a:xfrm>
          <a:off x="735974" y="782140"/>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B8030D-319B-44AC-BBA4-89E9C76CEA3B}">
      <dsp:nvSpPr>
        <dsp:cNvPr id="0" name=""/>
        <dsp:cNvSpPr/>
      </dsp:nvSpPr>
      <dsp:spPr>
        <a:xfrm>
          <a:off x="969974" y="1016140"/>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271F12F-5A8E-44FB-882D-F6F235AB1CF4}">
      <dsp:nvSpPr>
        <dsp:cNvPr id="0" name=""/>
        <dsp:cNvSpPr/>
      </dsp:nvSpPr>
      <dsp:spPr>
        <a:xfrm>
          <a:off x="384974" y="2222140"/>
          <a:ext cx="180000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fits in one machine (TB of ram are cheap)</a:t>
          </a:r>
          <a:endParaRPr lang="en-US" sz="1100" kern="1200"/>
        </a:p>
      </dsp:txBody>
      <dsp:txXfrm>
        <a:off x="384974" y="2222140"/>
        <a:ext cx="1800000" cy="810000"/>
      </dsp:txXfrm>
    </dsp:sp>
    <dsp:sp modelId="{59A3B1B0-0987-42AF-995B-DC56DA6C6FD4}">
      <dsp:nvSpPr>
        <dsp:cNvPr id="0" name=""/>
        <dsp:cNvSpPr/>
      </dsp:nvSpPr>
      <dsp:spPr>
        <a:xfrm>
          <a:off x="2850974" y="782140"/>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985874-B106-4AFD-B94E-C6234A52C09E}">
      <dsp:nvSpPr>
        <dsp:cNvPr id="0" name=""/>
        <dsp:cNvSpPr/>
      </dsp:nvSpPr>
      <dsp:spPr>
        <a:xfrm>
          <a:off x="3084974" y="1016140"/>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A69F4CE-EA6F-4059-BB96-B85DF1DEAD85}">
      <dsp:nvSpPr>
        <dsp:cNvPr id="0" name=""/>
        <dsp:cNvSpPr/>
      </dsp:nvSpPr>
      <dsp:spPr>
        <a:xfrm>
          <a:off x="2499974" y="2222140"/>
          <a:ext cx="180000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dirty="0" err="1"/>
            <a:t>raw</a:t>
          </a:r>
          <a:r>
            <a:rPr lang="de-DE" sz="1100" kern="1200" dirty="0"/>
            <a:t> </a:t>
          </a:r>
          <a:r>
            <a:rPr lang="de-DE" sz="1100" kern="1200" dirty="0" err="1"/>
            <a:t>data</a:t>
          </a:r>
          <a:r>
            <a:rPr lang="de-DE" sz="1100" kern="1200" dirty="0"/>
            <a:t> </a:t>
          </a:r>
          <a:r>
            <a:rPr lang="de-DE" sz="1100" kern="1200" dirty="0" err="1"/>
            <a:t>is</a:t>
          </a:r>
          <a:r>
            <a:rPr lang="de-DE" sz="1100" kern="1200" dirty="0"/>
            <a:t> </a:t>
          </a:r>
          <a:r>
            <a:rPr lang="de-DE" sz="1100" kern="1200" dirty="0" err="1"/>
            <a:t>too</a:t>
          </a:r>
          <a:r>
            <a:rPr lang="de-DE" sz="1100" kern="1200" dirty="0"/>
            <a:t> large </a:t>
          </a:r>
          <a:r>
            <a:rPr lang="de-DE" sz="1100" kern="1200" dirty="0" err="1"/>
            <a:t>for</a:t>
          </a:r>
          <a:r>
            <a:rPr lang="de-DE" sz="1100" kern="1200" dirty="0"/>
            <a:t> </a:t>
          </a:r>
          <a:r>
            <a:rPr lang="de-DE" sz="1100" kern="1200" dirty="0" err="1"/>
            <a:t>memory</a:t>
          </a:r>
          <a:r>
            <a:rPr lang="de-DE" sz="1100" kern="1200" dirty="0"/>
            <a:t> </a:t>
          </a:r>
          <a:r>
            <a:rPr lang="de-DE" sz="1100" kern="1200" dirty="0" err="1"/>
            <a:t>of</a:t>
          </a:r>
          <a:r>
            <a:rPr lang="de-DE" sz="1100" kern="1200" dirty="0"/>
            <a:t> </a:t>
          </a:r>
          <a:r>
            <a:rPr lang="de-DE" sz="1100" kern="1200" dirty="0" err="1"/>
            <a:t>single</a:t>
          </a:r>
          <a:r>
            <a:rPr lang="de-DE" sz="1100" kern="1200" dirty="0"/>
            <a:t> </a:t>
          </a:r>
          <a:r>
            <a:rPr lang="de-DE" sz="1100" kern="1200" dirty="0" err="1"/>
            <a:t>computer</a:t>
          </a:r>
          <a:r>
            <a:rPr lang="de-DE" sz="1100" kern="1200" dirty="0"/>
            <a:t>; </a:t>
          </a:r>
          <a:r>
            <a:rPr lang="de-DE" sz="1100" kern="1200" dirty="0" err="1"/>
            <a:t>aggregation</a:t>
          </a:r>
          <a:r>
            <a:rPr lang="de-DE" sz="1100" kern="1200" dirty="0"/>
            <a:t> </a:t>
          </a:r>
          <a:r>
            <a:rPr lang="de-DE" sz="1100" kern="1200" dirty="0" err="1"/>
            <a:t>allows</a:t>
          </a:r>
          <a:r>
            <a:rPr lang="de-DE" sz="1100" kern="1200" dirty="0"/>
            <a:t> </a:t>
          </a:r>
          <a:r>
            <a:rPr lang="de-DE" sz="1100" kern="1200" dirty="0" err="1"/>
            <a:t>for</a:t>
          </a:r>
          <a:r>
            <a:rPr lang="de-DE" sz="1100" kern="1200" dirty="0"/>
            <a:t> </a:t>
          </a:r>
          <a:r>
            <a:rPr lang="de-DE" sz="1100" kern="1200" dirty="0" err="1"/>
            <a:t>analysis</a:t>
          </a:r>
          <a:r>
            <a:rPr lang="de-DE" sz="1100" kern="1200" dirty="0"/>
            <a:t> on </a:t>
          </a:r>
          <a:r>
            <a:rPr lang="de-DE" sz="1100" kern="1200" dirty="0" err="1"/>
            <a:t>single</a:t>
          </a:r>
          <a:r>
            <a:rPr lang="de-DE" sz="1100" kern="1200" dirty="0"/>
            <a:t> </a:t>
          </a:r>
          <a:r>
            <a:rPr lang="de-DE" sz="1100" kern="1200" dirty="0" err="1"/>
            <a:t>computer</a:t>
          </a:r>
          <a:endParaRPr lang="en-US" sz="1100" kern="1200" dirty="0"/>
        </a:p>
      </dsp:txBody>
      <dsp:txXfrm>
        <a:off x="2499974" y="2222140"/>
        <a:ext cx="1800000" cy="810000"/>
      </dsp:txXfrm>
    </dsp:sp>
    <dsp:sp modelId="{1B1335A5-A0B0-43E8-AC1C-DB3D140CA29A}">
      <dsp:nvSpPr>
        <dsp:cNvPr id="0" name=""/>
        <dsp:cNvSpPr/>
      </dsp:nvSpPr>
      <dsp:spPr>
        <a:xfrm>
          <a:off x="4965975" y="782140"/>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D19A87-C535-4F38-BBD7-F238382C585C}">
      <dsp:nvSpPr>
        <dsp:cNvPr id="0" name=""/>
        <dsp:cNvSpPr/>
      </dsp:nvSpPr>
      <dsp:spPr>
        <a:xfrm>
          <a:off x="5199975" y="1016140"/>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82844DD-7F90-4551-B682-23E67ADCAD43}">
      <dsp:nvSpPr>
        <dsp:cNvPr id="0" name=""/>
        <dsp:cNvSpPr/>
      </dsp:nvSpPr>
      <dsp:spPr>
        <a:xfrm>
          <a:off x="4614975" y="2222140"/>
          <a:ext cx="180000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data is really too big for a single machine and aggregation not helpful (distributed ML)</a:t>
          </a:r>
          <a:endParaRPr lang="en-US" sz="1100" kern="1200"/>
        </a:p>
      </dsp:txBody>
      <dsp:txXfrm>
        <a:off x="4614975" y="2222140"/>
        <a:ext cx="1800000" cy="810000"/>
      </dsp:txXfrm>
    </dsp:sp>
    <dsp:sp modelId="{BC8006A4-BCFF-42AD-8785-085533A2ADF1}">
      <dsp:nvSpPr>
        <dsp:cNvPr id="0" name=""/>
        <dsp:cNvSpPr/>
      </dsp:nvSpPr>
      <dsp:spPr>
        <a:xfrm>
          <a:off x="7080975" y="782140"/>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13ECDE-DFB5-41CB-A89C-46CA0E94A437}">
      <dsp:nvSpPr>
        <dsp:cNvPr id="0" name=""/>
        <dsp:cNvSpPr/>
      </dsp:nvSpPr>
      <dsp:spPr>
        <a:xfrm>
          <a:off x="7314975" y="1016140"/>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31E6872-0B0F-4ABF-A983-2E83FE94D188}">
      <dsp:nvSpPr>
        <dsp:cNvPr id="0" name=""/>
        <dsp:cNvSpPr/>
      </dsp:nvSpPr>
      <dsp:spPr>
        <a:xfrm>
          <a:off x="6729975" y="2222140"/>
          <a:ext cx="180000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connection of (small) data silos (enterprise)</a:t>
          </a:r>
          <a:endParaRPr lang="en-US" sz="1100" kern="1200"/>
        </a:p>
      </dsp:txBody>
      <dsp:txXfrm>
        <a:off x="6729975" y="2222140"/>
        <a:ext cx="1800000" cy="810000"/>
      </dsp:txXfrm>
    </dsp:sp>
    <dsp:sp modelId="{5076CE09-1142-4F04-8B8A-550E5A4A3469}">
      <dsp:nvSpPr>
        <dsp:cNvPr id="0" name=""/>
        <dsp:cNvSpPr/>
      </dsp:nvSpPr>
      <dsp:spPr>
        <a:xfrm>
          <a:off x="9195975" y="782140"/>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E66089-2F67-4FFC-9B7C-A8783310FBFA}">
      <dsp:nvSpPr>
        <dsp:cNvPr id="0" name=""/>
        <dsp:cNvSpPr/>
      </dsp:nvSpPr>
      <dsp:spPr>
        <a:xfrm>
          <a:off x="9429975" y="1016140"/>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AF25B70-03C8-443D-89B5-CD2909198DF6}">
      <dsp:nvSpPr>
        <dsp:cNvPr id="0" name=""/>
        <dsp:cNvSpPr/>
      </dsp:nvSpPr>
      <dsp:spPr>
        <a:xfrm>
          <a:off x="8844975" y="2222140"/>
          <a:ext cx="180000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fast data (streaming big data analytics)</a:t>
          </a:r>
          <a:endParaRPr lang="en-US" sz="1100" kern="1200"/>
        </a:p>
      </dsp:txBody>
      <dsp:txXfrm>
        <a:off x="8844975" y="2222140"/>
        <a:ext cx="1800000" cy="81000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B9864B-3620-435C-A19A-45322B943E39}">
      <dsp:nvSpPr>
        <dsp:cNvPr id="0" name=""/>
        <dsp:cNvSpPr/>
      </dsp:nvSpPr>
      <dsp:spPr>
        <a:xfrm>
          <a:off x="2301974" y="107140"/>
          <a:ext cx="2196000" cy="2196000"/>
        </a:xfrm>
        <a:prstGeom prst="round2DiagRect">
          <a:avLst>
            <a:gd name="adj1" fmla="val 29727"/>
            <a:gd name="adj2" fmla="val 0"/>
          </a:avLst>
        </a:prstGeom>
        <a:solidFill>
          <a:schemeClr val="accent2"/>
        </a:solidFill>
        <a:ln>
          <a:noFill/>
        </a:ln>
        <a:effectLst/>
      </dsp:spPr>
      <dsp:style>
        <a:lnRef idx="0">
          <a:scrgbClr r="0" g="0" b="0"/>
        </a:lnRef>
        <a:fillRef idx="1">
          <a:scrgbClr r="0" g="0" b="0"/>
        </a:fillRef>
        <a:effectRef idx="0">
          <a:scrgbClr r="0" g="0" b="0"/>
        </a:effectRef>
        <a:fontRef idx="minor"/>
      </dsp:style>
    </dsp:sp>
    <dsp:sp modelId="{92DED498-BBF5-4F22-B634-CFD20703F914}">
      <dsp:nvSpPr>
        <dsp:cNvPr id="0" name=""/>
        <dsp:cNvSpPr/>
      </dsp:nvSpPr>
      <dsp:spPr>
        <a:xfrm>
          <a:off x="2769974" y="575140"/>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59C9ED8-1822-4D55-8341-CC0D2BDCD0E6}">
      <dsp:nvSpPr>
        <dsp:cNvPr id="0" name=""/>
        <dsp:cNvSpPr/>
      </dsp:nvSpPr>
      <dsp:spPr>
        <a:xfrm>
          <a:off x="1599974"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de-DE" sz="2000" kern="1200" dirty="0" err="1">
              <a:solidFill>
                <a:schemeClr val="accent2"/>
              </a:solidFill>
            </a:rPr>
            <a:t>run</a:t>
          </a:r>
          <a:r>
            <a:rPr lang="de-DE" sz="2000" kern="1200" dirty="0">
              <a:solidFill>
                <a:schemeClr val="accent2"/>
              </a:solidFill>
            </a:rPr>
            <a:t> </a:t>
          </a:r>
          <a:r>
            <a:rPr lang="de-DE" sz="2000" kern="1200" dirty="0" err="1">
              <a:solidFill>
                <a:schemeClr val="accent2"/>
              </a:solidFill>
            </a:rPr>
            <a:t>the</a:t>
          </a:r>
          <a:r>
            <a:rPr lang="de-DE" sz="2000" kern="1200" dirty="0">
              <a:solidFill>
                <a:schemeClr val="accent2"/>
              </a:solidFill>
            </a:rPr>
            <a:t> same </a:t>
          </a:r>
          <a:r>
            <a:rPr lang="de-DE" sz="2000" kern="1200" dirty="0" err="1">
              <a:solidFill>
                <a:schemeClr val="accent2"/>
              </a:solidFill>
            </a:rPr>
            <a:t>infrastructure</a:t>
          </a:r>
          <a:r>
            <a:rPr lang="de-DE" sz="2000" kern="1200" dirty="0">
              <a:solidFill>
                <a:schemeClr val="accent2"/>
              </a:solidFill>
            </a:rPr>
            <a:t> on </a:t>
          </a:r>
          <a:r>
            <a:rPr lang="de-DE" sz="2000" kern="1200" dirty="0" err="1">
              <a:solidFill>
                <a:schemeClr val="accent2"/>
              </a:solidFill>
            </a:rPr>
            <a:t>premise</a:t>
          </a:r>
          <a:endParaRPr lang="en-US" sz="2000" kern="1200" dirty="0">
            <a:solidFill>
              <a:schemeClr val="accent2"/>
            </a:solidFill>
          </a:endParaRPr>
        </a:p>
      </dsp:txBody>
      <dsp:txXfrm>
        <a:off x="1599974" y="2987140"/>
        <a:ext cx="3600000" cy="720000"/>
      </dsp:txXfrm>
    </dsp:sp>
    <dsp:sp modelId="{59BE5A30-C2A8-49D0-AF0A-C3D4BAEBF148}">
      <dsp:nvSpPr>
        <dsp:cNvPr id="0" name=""/>
        <dsp:cNvSpPr/>
      </dsp:nvSpPr>
      <dsp:spPr>
        <a:xfrm>
          <a:off x="6531975" y="107140"/>
          <a:ext cx="2196000" cy="2196000"/>
        </a:xfrm>
        <a:prstGeom prst="round2DiagRect">
          <a:avLst>
            <a:gd name="adj1" fmla="val 29727"/>
            <a:gd name="adj2" fmla="val 0"/>
          </a:avLst>
        </a:prstGeom>
        <a:solidFill>
          <a:schemeClr val="accent4"/>
        </a:solidFill>
        <a:ln>
          <a:noFill/>
        </a:ln>
        <a:effectLst/>
      </dsp:spPr>
      <dsp:style>
        <a:lnRef idx="0">
          <a:scrgbClr r="0" g="0" b="0"/>
        </a:lnRef>
        <a:fillRef idx="1">
          <a:scrgbClr r="0" g="0" b="0"/>
        </a:fillRef>
        <a:effectRef idx="0">
          <a:scrgbClr r="0" g="0" b="0"/>
        </a:effectRef>
        <a:fontRef idx="minor"/>
      </dsp:style>
    </dsp:sp>
    <dsp:sp modelId="{2B27C2B4-2A75-4B98-8F86-3095C72DE517}">
      <dsp:nvSpPr>
        <dsp:cNvPr id="0" name=""/>
        <dsp:cNvSpPr/>
      </dsp:nvSpPr>
      <dsp:spPr>
        <a:xfrm>
          <a:off x="6999975" y="575140"/>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3AD23B2-EB9D-46D1-9B61-A1CF688AD660}">
      <dsp:nvSpPr>
        <dsp:cNvPr id="0" name=""/>
        <dsp:cNvSpPr/>
      </dsp:nvSpPr>
      <dsp:spPr>
        <a:xfrm>
          <a:off x="5829975"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de-DE" sz="2000" kern="1200" dirty="0" err="1">
              <a:solidFill>
                <a:schemeClr val="accent4"/>
              </a:solidFill>
            </a:rPr>
            <a:t>and</a:t>
          </a:r>
          <a:r>
            <a:rPr lang="de-DE" sz="2000" kern="1200" dirty="0">
              <a:solidFill>
                <a:schemeClr val="accent4"/>
              </a:solidFill>
            </a:rPr>
            <a:t> in (Multiple) </a:t>
          </a:r>
          <a:r>
            <a:rPr lang="de-DE" sz="2000" kern="1200" dirty="0" err="1">
              <a:solidFill>
                <a:schemeClr val="accent4"/>
              </a:solidFill>
            </a:rPr>
            <a:t>cloud</a:t>
          </a:r>
          <a:r>
            <a:rPr lang="de-DE" sz="2000" kern="1200" dirty="0">
              <a:solidFill>
                <a:schemeClr val="accent4"/>
              </a:solidFill>
            </a:rPr>
            <a:t>(S)</a:t>
          </a:r>
          <a:endParaRPr lang="en-US" sz="2000" kern="1200" dirty="0">
            <a:solidFill>
              <a:schemeClr val="accent4"/>
            </a:solidFill>
          </a:endParaRPr>
        </a:p>
      </dsp:txBody>
      <dsp:txXfrm>
        <a:off x="5829975" y="2987140"/>
        <a:ext cx="3600000" cy="72000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3D525F-DB7A-41AC-9BAD-B7D8FE31EBBE}">
      <dsp:nvSpPr>
        <dsp:cNvPr id="0" name=""/>
        <dsp:cNvSpPr/>
      </dsp:nvSpPr>
      <dsp:spPr>
        <a:xfrm>
          <a:off x="2004974" y="340025"/>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1664941-C9F8-4D7E-A32F-A3F370439995}">
      <dsp:nvSpPr>
        <dsp:cNvPr id="0" name=""/>
        <dsp:cNvSpPr/>
      </dsp:nvSpPr>
      <dsp:spPr>
        <a:xfrm>
          <a:off x="816974"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de-DE" sz="2400" u="sng" kern="1200" dirty="0">
              <a:solidFill>
                <a:schemeClr val="tx1"/>
              </a:solidFill>
              <a:hlinkClick xmlns:r="http://schemas.openxmlformats.org/officeDocument/2006/relationships" r:id="rId3">
                <a:extLst>
                  <a:ext uri="{A12FA001-AC4F-418D-AE19-62706E023703}">
                    <ahyp:hlinkClr xmlns:ahyp="http://schemas.microsoft.com/office/drawing/2018/hyperlinkcolor" val="tx"/>
                  </a:ext>
                </a:extLst>
              </a:hlinkClick>
            </a:rPr>
            <a:t>Command-line Tools can be 235x Faster than Hadoop Cluster</a:t>
          </a:r>
          <a:endParaRPr lang="en-US" sz="2400" kern="1200" dirty="0">
            <a:solidFill>
              <a:schemeClr val="tx1"/>
            </a:solidFill>
          </a:endParaRPr>
        </a:p>
      </dsp:txBody>
      <dsp:txXfrm>
        <a:off x="816974" y="2754255"/>
        <a:ext cx="4320000" cy="720000"/>
      </dsp:txXfrm>
    </dsp:sp>
    <dsp:sp modelId="{F32A2854-37EE-463C-98EC-C721CAF5B1F9}">
      <dsp:nvSpPr>
        <dsp:cNvPr id="0" name=""/>
        <dsp:cNvSpPr/>
      </dsp:nvSpPr>
      <dsp:spPr>
        <a:xfrm>
          <a:off x="7080975" y="340025"/>
          <a:ext cx="1944000" cy="1944000"/>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4AC8A29-AF96-4B8E-A205-F217A08DA5A6}">
      <dsp:nvSpPr>
        <dsp:cNvPr id="0" name=""/>
        <dsp:cNvSpPr/>
      </dsp:nvSpPr>
      <dsp:spPr>
        <a:xfrm>
          <a:off x="5892975"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de-DE" sz="2400" kern="1200" dirty="0" err="1"/>
            <a:t>big</a:t>
          </a:r>
          <a:r>
            <a:rPr lang="de-DE" sz="2400" kern="1200" dirty="0"/>
            <a:t> RAM </a:t>
          </a:r>
          <a:r>
            <a:rPr lang="de-DE" sz="2400" kern="1200" dirty="0" err="1"/>
            <a:t>is</a:t>
          </a:r>
          <a:r>
            <a:rPr lang="de-DE" sz="2400" kern="1200" dirty="0"/>
            <a:t> </a:t>
          </a:r>
          <a:r>
            <a:rPr lang="de-DE" sz="2400" kern="1200" dirty="0" err="1"/>
            <a:t>eating</a:t>
          </a:r>
          <a:r>
            <a:rPr lang="de-DE" sz="2400" kern="1200" dirty="0"/>
            <a:t> </a:t>
          </a:r>
          <a:r>
            <a:rPr lang="de-DE" sz="2400" kern="1200" dirty="0" err="1"/>
            <a:t>big</a:t>
          </a:r>
          <a:r>
            <a:rPr lang="de-DE" sz="2400" kern="1200" dirty="0"/>
            <a:t> </a:t>
          </a:r>
          <a:r>
            <a:rPr lang="de-DE" sz="2400" kern="1200" dirty="0" err="1"/>
            <a:t>data</a:t>
          </a:r>
          <a:r>
            <a:rPr lang="de-DE" sz="2400" kern="1200" dirty="0"/>
            <a:t>. </a:t>
          </a:r>
          <a:r>
            <a:rPr lang="de-DE" sz="2400" kern="1200" dirty="0" err="1"/>
            <a:t>Machine</a:t>
          </a:r>
          <a:r>
            <a:rPr lang="de-DE" sz="2400" kern="1200" dirty="0"/>
            <a:t> </a:t>
          </a:r>
          <a:r>
            <a:rPr lang="de-DE" sz="2400" kern="1200" dirty="0" err="1"/>
            <a:t>with</a:t>
          </a:r>
          <a:r>
            <a:rPr lang="de-DE" sz="2400" kern="1200" dirty="0"/>
            <a:t> 2-5 TB RAM </a:t>
          </a:r>
          <a:r>
            <a:rPr lang="de-DE" sz="2400" kern="1200" dirty="0" err="1"/>
            <a:t>are</a:t>
          </a:r>
          <a:r>
            <a:rPr lang="de-DE" sz="2400" kern="1200" dirty="0"/>
            <a:t> </a:t>
          </a:r>
          <a:r>
            <a:rPr lang="de-DE" sz="2400" kern="1200" dirty="0" err="1"/>
            <a:t>cheap</a:t>
          </a:r>
          <a:endParaRPr lang="en-US" sz="2400" kern="1200" dirty="0"/>
        </a:p>
      </dsp:txBody>
      <dsp:txXfrm>
        <a:off x="5892975" y="2754255"/>
        <a:ext cx="4320000" cy="720000"/>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97D94C-46C6-4C77-99E5-D620FA302233}">
      <dsp:nvSpPr>
        <dsp:cNvPr id="0" name=""/>
        <dsp:cNvSpPr/>
      </dsp:nvSpPr>
      <dsp:spPr>
        <a:xfrm>
          <a:off x="2301974" y="107140"/>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AD049D-5CD8-45CD-A691-A93D5BBCF2C2}">
      <dsp:nvSpPr>
        <dsp:cNvPr id="0" name=""/>
        <dsp:cNvSpPr/>
      </dsp:nvSpPr>
      <dsp:spPr>
        <a:xfrm>
          <a:off x="2769974" y="575140"/>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7902586-DC6E-4B17-B0A9-381F144AF902}">
      <dsp:nvSpPr>
        <dsp:cNvPr id="0" name=""/>
        <dsp:cNvSpPr/>
      </dsp:nvSpPr>
      <dsp:spPr>
        <a:xfrm>
          <a:off x="1599974"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noProof="0" dirty="0"/>
            <a:t>breadth, not depth</a:t>
          </a:r>
        </a:p>
      </dsp:txBody>
      <dsp:txXfrm>
        <a:off x="1599974" y="2987140"/>
        <a:ext cx="3600000" cy="720000"/>
      </dsp:txXfrm>
    </dsp:sp>
    <dsp:sp modelId="{5E721FF8-5C3C-4178-8AD0-C29F41BD6EFE}">
      <dsp:nvSpPr>
        <dsp:cNvPr id="0" name=""/>
        <dsp:cNvSpPr/>
      </dsp:nvSpPr>
      <dsp:spPr>
        <a:xfrm>
          <a:off x="6531975" y="107140"/>
          <a:ext cx="2196000" cy="2196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6177DD-2568-4D0A-84B5-44D1597F58A9}">
      <dsp:nvSpPr>
        <dsp:cNvPr id="0" name=""/>
        <dsp:cNvSpPr/>
      </dsp:nvSpPr>
      <dsp:spPr>
        <a:xfrm>
          <a:off x="6999975" y="575140"/>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0B8F216-3512-446C-9FBC-B69E1B9010B4}">
      <dsp:nvSpPr>
        <dsp:cNvPr id="0" name=""/>
        <dsp:cNvSpPr/>
      </dsp:nvSpPr>
      <dsp:spPr>
        <a:xfrm>
          <a:off x="5829975"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de-DE" sz="2100" kern="1200" dirty="0" err="1"/>
            <a:t>separation</a:t>
          </a:r>
          <a:r>
            <a:rPr lang="de-DE" sz="2100" kern="1200" dirty="0"/>
            <a:t> </a:t>
          </a:r>
          <a:r>
            <a:rPr lang="de-DE" sz="2100" kern="1200" dirty="0" err="1"/>
            <a:t>of</a:t>
          </a:r>
          <a:r>
            <a:rPr lang="de-DE" sz="2100" kern="1200" dirty="0"/>
            <a:t> </a:t>
          </a:r>
          <a:r>
            <a:rPr lang="de-DE" sz="2100" kern="1200" dirty="0" err="1"/>
            <a:t>code</a:t>
          </a:r>
          <a:r>
            <a:rPr lang="de-DE" sz="2100" kern="1200" dirty="0"/>
            <a:t> </a:t>
          </a:r>
          <a:r>
            <a:rPr lang="de-DE" sz="2100" kern="1200" dirty="0" err="1"/>
            <a:t>and</a:t>
          </a:r>
          <a:r>
            <a:rPr lang="de-DE" sz="2100" kern="1200" dirty="0"/>
            <a:t> </a:t>
          </a:r>
          <a:r>
            <a:rPr lang="de-DE" sz="2100" kern="1200" dirty="0" err="1"/>
            <a:t>state</a:t>
          </a:r>
          <a:r>
            <a:rPr lang="de-DE" sz="2100" kern="1200" dirty="0"/>
            <a:t>, </a:t>
          </a:r>
          <a:r>
            <a:rPr lang="de-DE" sz="2100" kern="1200" dirty="0" err="1"/>
            <a:t>compute</a:t>
          </a:r>
          <a:r>
            <a:rPr lang="de-DE" sz="2100" kern="1200" dirty="0"/>
            <a:t> &amp; </a:t>
          </a:r>
          <a:r>
            <a:rPr lang="de-DE" sz="2100" kern="1200" dirty="0" err="1"/>
            <a:t>storage</a:t>
          </a:r>
          <a:endParaRPr lang="en-US" sz="2100" kern="1200" dirty="0"/>
        </a:p>
      </dsp:txBody>
      <dsp:txXfrm>
        <a:off x="5829975" y="2987140"/>
        <a:ext cx="36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6C40C2-EEE0-431F-B51F-12D18BFDAA19}">
      <dsp:nvSpPr>
        <dsp:cNvPr id="0" name=""/>
        <dsp:cNvSpPr/>
      </dsp:nvSpPr>
      <dsp:spPr>
        <a:xfrm>
          <a:off x="2004974" y="340025"/>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F4903E-F295-4633-B5EB-B93A2EDD80AA}">
      <dsp:nvSpPr>
        <dsp:cNvPr id="0" name=""/>
        <dsp:cNvSpPr/>
      </dsp:nvSpPr>
      <dsp:spPr>
        <a:xfrm>
          <a:off x="816974"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de-DE" sz="1300" kern="1200"/>
            <a:t>Unrealistic expectations:  machine learning, deep learning, and Bayesian simulations</a:t>
          </a:r>
          <a:endParaRPr lang="en-US" sz="1300" kern="1200"/>
        </a:p>
      </dsp:txBody>
      <dsp:txXfrm>
        <a:off x="816974" y="2754255"/>
        <a:ext cx="4320000" cy="720000"/>
      </dsp:txXfrm>
    </dsp:sp>
    <dsp:sp modelId="{F379CAD4-DF65-4552-9CAD-881714496EFB}">
      <dsp:nvSpPr>
        <dsp:cNvPr id="0" name=""/>
        <dsp:cNvSpPr/>
      </dsp:nvSpPr>
      <dsp:spPr>
        <a:xfrm>
          <a:off x="7080975" y="340025"/>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B9E4988-8D3E-4907-B1C1-3834EB00A5A3}">
      <dsp:nvSpPr>
        <dsp:cNvPr id="0" name=""/>
        <dsp:cNvSpPr/>
      </dsp:nvSpPr>
      <dsp:spPr>
        <a:xfrm>
          <a:off x="5892975"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de-DE" sz="1300" b="1" kern="1200"/>
            <a:t>The reality is that “data science” has never been as much about machine learning as it has about cleaning, shaping data, and moving it from place to place.</a:t>
          </a:r>
          <a:endParaRPr lang="en-US" sz="1300" kern="1200"/>
        </a:p>
      </dsp:txBody>
      <dsp:txXfrm>
        <a:off x="5892975" y="2754255"/>
        <a:ext cx="4320000" cy="72000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D562AB-3088-4901-9504-179CC1416BD6}">
      <dsp:nvSpPr>
        <dsp:cNvPr id="0" name=""/>
        <dsp:cNvSpPr/>
      </dsp:nvSpPr>
      <dsp:spPr>
        <a:xfrm>
          <a:off x="735974" y="827140"/>
          <a:ext cx="1098000" cy="1098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CF301C-1E5D-4A3D-8F4C-0CAF7602C01F}">
      <dsp:nvSpPr>
        <dsp:cNvPr id="0" name=""/>
        <dsp:cNvSpPr/>
      </dsp:nvSpPr>
      <dsp:spPr>
        <a:xfrm>
          <a:off x="969974" y="1061140"/>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0E41858-ACBA-42D4-AA12-4168A249DDD5}">
      <dsp:nvSpPr>
        <dsp:cNvPr id="0" name=""/>
        <dsp:cNvSpPr/>
      </dsp:nvSpPr>
      <dsp:spPr>
        <a:xfrm>
          <a:off x="384974"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Individuals and interactions over processes and tools </a:t>
          </a:r>
          <a:endParaRPr lang="en-US" sz="1100" kern="1200"/>
        </a:p>
      </dsp:txBody>
      <dsp:txXfrm>
        <a:off x="384974" y="2267140"/>
        <a:ext cx="1800000" cy="720000"/>
      </dsp:txXfrm>
    </dsp:sp>
    <dsp:sp modelId="{0484026A-BF47-4B1C-9341-9A0CED91BB31}">
      <dsp:nvSpPr>
        <dsp:cNvPr id="0" name=""/>
        <dsp:cNvSpPr/>
      </dsp:nvSpPr>
      <dsp:spPr>
        <a:xfrm>
          <a:off x="2850974" y="827140"/>
          <a:ext cx="1098000" cy="1098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F36039-63ED-4A4E-99A3-3783DE771D7F}">
      <dsp:nvSpPr>
        <dsp:cNvPr id="0" name=""/>
        <dsp:cNvSpPr/>
      </dsp:nvSpPr>
      <dsp:spPr>
        <a:xfrm>
          <a:off x="3084974" y="1061140"/>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66571E1-D9E4-4FD3-98BF-F52FE77E07A0}">
      <dsp:nvSpPr>
        <dsp:cNvPr id="0" name=""/>
        <dsp:cNvSpPr/>
      </dsp:nvSpPr>
      <dsp:spPr>
        <a:xfrm>
          <a:off x="2499974"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Working analytics over comprehensive documentation</a:t>
          </a:r>
          <a:endParaRPr lang="en-US" sz="1100" kern="1200"/>
        </a:p>
      </dsp:txBody>
      <dsp:txXfrm>
        <a:off x="2499974" y="2267140"/>
        <a:ext cx="1800000" cy="720000"/>
      </dsp:txXfrm>
    </dsp:sp>
    <dsp:sp modelId="{5C0B3338-1F18-4531-B5B0-EA9C9E9194E0}">
      <dsp:nvSpPr>
        <dsp:cNvPr id="0" name=""/>
        <dsp:cNvSpPr/>
      </dsp:nvSpPr>
      <dsp:spPr>
        <a:xfrm>
          <a:off x="4965975" y="827140"/>
          <a:ext cx="1098000" cy="109800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EB46B4-C765-4D79-9EBA-77A932208083}">
      <dsp:nvSpPr>
        <dsp:cNvPr id="0" name=""/>
        <dsp:cNvSpPr/>
      </dsp:nvSpPr>
      <dsp:spPr>
        <a:xfrm>
          <a:off x="5199975" y="1061140"/>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F8E515F-8458-4E7D-9216-16C17F4AA80A}">
      <dsp:nvSpPr>
        <dsp:cNvPr id="0" name=""/>
        <dsp:cNvSpPr/>
      </dsp:nvSpPr>
      <dsp:spPr>
        <a:xfrm>
          <a:off x="4614975"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Customer collaboration over contract negotiation</a:t>
          </a:r>
          <a:endParaRPr lang="en-US" sz="1100" kern="1200"/>
        </a:p>
      </dsp:txBody>
      <dsp:txXfrm>
        <a:off x="4614975" y="2267140"/>
        <a:ext cx="1800000" cy="720000"/>
      </dsp:txXfrm>
    </dsp:sp>
    <dsp:sp modelId="{CAD94009-9D73-41D6-8331-470C824B3C73}">
      <dsp:nvSpPr>
        <dsp:cNvPr id="0" name=""/>
        <dsp:cNvSpPr/>
      </dsp:nvSpPr>
      <dsp:spPr>
        <a:xfrm>
          <a:off x="7080975" y="827140"/>
          <a:ext cx="1098000" cy="109800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BD1E38-E1CF-4DBC-8D40-6F7BBF0F2CEA}">
      <dsp:nvSpPr>
        <dsp:cNvPr id="0" name=""/>
        <dsp:cNvSpPr/>
      </dsp:nvSpPr>
      <dsp:spPr>
        <a:xfrm>
          <a:off x="7314975" y="1061140"/>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438EE33-F632-49F5-95D8-F678BC0C00FA}">
      <dsp:nvSpPr>
        <dsp:cNvPr id="0" name=""/>
        <dsp:cNvSpPr/>
      </dsp:nvSpPr>
      <dsp:spPr>
        <a:xfrm>
          <a:off x="6729975"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Experimentation, iteration, and feedback over extensive upfront design</a:t>
          </a:r>
          <a:endParaRPr lang="en-US" sz="1100" kern="1200"/>
        </a:p>
      </dsp:txBody>
      <dsp:txXfrm>
        <a:off x="6729975" y="2267140"/>
        <a:ext cx="1800000" cy="720000"/>
      </dsp:txXfrm>
    </dsp:sp>
    <dsp:sp modelId="{ACF6F162-A5A9-4CDA-B2D2-CFB26ACFFEEF}">
      <dsp:nvSpPr>
        <dsp:cNvPr id="0" name=""/>
        <dsp:cNvSpPr/>
      </dsp:nvSpPr>
      <dsp:spPr>
        <a:xfrm>
          <a:off x="9195975" y="827140"/>
          <a:ext cx="1098000" cy="1098000"/>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A745FF-C984-4CF0-BF29-32781447B1EA}">
      <dsp:nvSpPr>
        <dsp:cNvPr id="0" name=""/>
        <dsp:cNvSpPr/>
      </dsp:nvSpPr>
      <dsp:spPr>
        <a:xfrm>
          <a:off x="9429975" y="1061140"/>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AD31360-718E-4969-8D79-43A26D6F7483}">
      <dsp:nvSpPr>
        <dsp:cNvPr id="0" name=""/>
        <dsp:cNvSpPr/>
      </dsp:nvSpPr>
      <dsp:spPr>
        <a:xfrm>
          <a:off x="8844975"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Cross-functional ownership of operations over siloed responsibilities </a:t>
          </a:r>
          <a:endParaRPr lang="en-US" sz="1100" kern="1200"/>
        </a:p>
      </dsp:txBody>
      <dsp:txXfrm>
        <a:off x="8844975" y="2267140"/>
        <a:ext cx="1800000" cy="72000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AE2407-C241-4EE2-94EE-03DFD28EE123}">
      <dsp:nvSpPr>
        <dsp:cNvPr id="0" name=""/>
        <dsp:cNvSpPr/>
      </dsp:nvSpPr>
      <dsp:spPr>
        <a:xfrm>
          <a:off x="2301974" y="107140"/>
          <a:ext cx="2196000" cy="2196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1D0FD1-FCDC-49EE-BFC9-78EF4A50218C}">
      <dsp:nvSpPr>
        <dsp:cNvPr id="0" name=""/>
        <dsp:cNvSpPr/>
      </dsp:nvSpPr>
      <dsp:spPr>
        <a:xfrm>
          <a:off x="2769974" y="575140"/>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7F5E1E8-1B02-498F-9E06-BC8DBB035AF1}">
      <dsp:nvSpPr>
        <dsp:cNvPr id="0" name=""/>
        <dsp:cNvSpPr/>
      </dsp:nvSpPr>
      <dsp:spPr>
        <a:xfrm>
          <a:off x="1599974"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t>Invest in people &amp; Automation</a:t>
          </a:r>
        </a:p>
      </dsp:txBody>
      <dsp:txXfrm>
        <a:off x="1599974" y="2987140"/>
        <a:ext cx="3600000" cy="720000"/>
      </dsp:txXfrm>
    </dsp:sp>
    <dsp:sp modelId="{A6DD9640-BD97-4BD6-9D17-477C882318D8}">
      <dsp:nvSpPr>
        <dsp:cNvPr id="0" name=""/>
        <dsp:cNvSpPr/>
      </dsp:nvSpPr>
      <dsp:spPr>
        <a:xfrm>
          <a:off x="6531975" y="107140"/>
          <a:ext cx="2196000" cy="2196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DCF521-3241-4DB7-8EFD-32B82C378934}">
      <dsp:nvSpPr>
        <dsp:cNvPr id="0" name=""/>
        <dsp:cNvSpPr/>
      </dsp:nvSpPr>
      <dsp:spPr>
        <a:xfrm>
          <a:off x="6999975" y="575140"/>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6296A13-1D97-4196-9675-4E4CB034B656}">
      <dsp:nvSpPr>
        <dsp:cNvPr id="0" name=""/>
        <dsp:cNvSpPr/>
      </dsp:nvSpPr>
      <dsp:spPr>
        <a:xfrm>
          <a:off x="5829975"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de-DE" sz="1600" kern="1200" dirty="0" err="1"/>
            <a:t>choose</a:t>
          </a:r>
          <a:r>
            <a:rPr lang="de-DE" sz="1600" kern="1200" dirty="0"/>
            <a:t> </a:t>
          </a:r>
          <a:r>
            <a:rPr lang="de-DE" sz="1600" kern="1200" dirty="0" err="1"/>
            <a:t>your</a:t>
          </a:r>
          <a:r>
            <a:rPr lang="de-DE" sz="1600" kern="1200" dirty="0"/>
            <a:t> </a:t>
          </a:r>
          <a:r>
            <a:rPr lang="de-DE" sz="1600" kern="1200" dirty="0" err="1"/>
            <a:t>tools</a:t>
          </a:r>
          <a:r>
            <a:rPr lang="de-DE" sz="1600" kern="1200" dirty="0"/>
            <a:t> </a:t>
          </a:r>
          <a:r>
            <a:rPr lang="de-DE" sz="1600" kern="1200" dirty="0" err="1"/>
            <a:t>wisely</a:t>
          </a:r>
          <a:r>
            <a:rPr lang="de-DE" sz="1600" kern="1200" dirty="0"/>
            <a:t>. </a:t>
          </a:r>
          <a:r>
            <a:rPr lang="de-DE" sz="1600" kern="1200" dirty="0" err="1"/>
            <a:t>going</a:t>
          </a:r>
          <a:r>
            <a:rPr lang="de-DE" sz="1600" kern="1200" dirty="0"/>
            <a:t> </a:t>
          </a:r>
          <a:r>
            <a:rPr lang="de-DE" sz="1600" kern="1200" dirty="0" err="1"/>
            <a:t>distributed</a:t>
          </a:r>
          <a:r>
            <a:rPr lang="de-DE" sz="1600" kern="1200" dirty="0"/>
            <a:t> </a:t>
          </a:r>
          <a:r>
            <a:rPr lang="de-DE" sz="1600" kern="1200" dirty="0" err="1"/>
            <a:t>should</a:t>
          </a:r>
          <a:r>
            <a:rPr lang="de-DE" sz="1600" kern="1200" dirty="0"/>
            <a:t> not </a:t>
          </a:r>
          <a:r>
            <a:rPr lang="de-DE" sz="1600" kern="1200" dirty="0" err="1"/>
            <a:t>be</a:t>
          </a:r>
          <a:r>
            <a:rPr lang="de-DE" sz="1600" kern="1200" dirty="0"/>
            <a:t> </a:t>
          </a:r>
          <a:r>
            <a:rPr lang="de-DE" sz="1600" kern="1200" dirty="0" err="1"/>
            <a:t>the</a:t>
          </a:r>
          <a:r>
            <a:rPr lang="de-DE" sz="1600" kern="1200" dirty="0"/>
            <a:t> </a:t>
          </a:r>
          <a:r>
            <a:rPr lang="de-DE" sz="1600" kern="1200" dirty="0" err="1"/>
            <a:t>first</a:t>
          </a:r>
          <a:r>
            <a:rPr lang="de-DE" sz="1600" kern="1200" dirty="0"/>
            <a:t> </a:t>
          </a:r>
          <a:r>
            <a:rPr lang="de-DE" sz="1600" kern="1200" dirty="0" err="1"/>
            <a:t>option</a:t>
          </a:r>
          <a:r>
            <a:rPr lang="de-DE" sz="1600" kern="1200" dirty="0"/>
            <a:t>.</a:t>
          </a:r>
          <a:endParaRPr lang="en-US" sz="1600" kern="1200" dirty="0"/>
        </a:p>
      </dsp:txBody>
      <dsp:txXfrm>
        <a:off x="5829975" y="2987140"/>
        <a:ext cx="3600000" cy="72000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55FDD0-1E38-4CCD-88B7-CACA4E3AC11C}">
      <dsp:nvSpPr>
        <dsp:cNvPr id="0" name=""/>
        <dsp:cNvSpPr/>
      </dsp:nvSpPr>
      <dsp:spPr>
        <a:xfrm>
          <a:off x="2004974" y="340025"/>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658A206-A248-4089-81CF-6DF96E43CF16}">
      <dsp:nvSpPr>
        <dsp:cNvPr id="0" name=""/>
        <dsp:cNvSpPr/>
      </dsp:nvSpPr>
      <dsp:spPr>
        <a:xfrm>
          <a:off x="816974"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pPr>
          <a:r>
            <a:rPr lang="de-DE" sz="2800" kern="1200"/>
            <a:t>change data capture (stream)</a:t>
          </a:r>
          <a:endParaRPr lang="en-US" sz="2800" kern="1200"/>
        </a:p>
      </dsp:txBody>
      <dsp:txXfrm>
        <a:off x="816974" y="2754255"/>
        <a:ext cx="4320000" cy="720000"/>
      </dsp:txXfrm>
    </dsp:sp>
    <dsp:sp modelId="{195A7D80-58CD-477B-898F-D00089FC1F27}">
      <dsp:nvSpPr>
        <dsp:cNvPr id="0" name=""/>
        <dsp:cNvSpPr/>
      </dsp:nvSpPr>
      <dsp:spPr>
        <a:xfrm>
          <a:off x="7080975" y="340025"/>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60B2FCA-D088-43CA-B2E0-C7C36F4320A0}">
      <dsp:nvSpPr>
        <dsp:cNvPr id="0" name=""/>
        <dsp:cNvSpPr/>
      </dsp:nvSpPr>
      <dsp:spPr>
        <a:xfrm>
          <a:off x="5892975"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pPr>
          <a:r>
            <a:rPr lang="de-DE" sz="2800" kern="1200"/>
            <a:t>ETL (batch)</a:t>
          </a:r>
          <a:endParaRPr lang="en-US" sz="2800" kern="1200"/>
        </a:p>
      </dsp:txBody>
      <dsp:txXfrm>
        <a:off x="5892975" y="2754255"/>
        <a:ext cx="432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4186D2-154E-4BB0-868E-F6D40F07FDA9}">
      <dsp:nvSpPr>
        <dsp:cNvPr id="0" name=""/>
        <dsp:cNvSpPr/>
      </dsp:nvSpPr>
      <dsp:spPr>
        <a:xfrm>
          <a:off x="379965" y="1210744"/>
          <a:ext cx="616201" cy="6162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A2FBA30-2380-4F12-A913-EA54817CEFBE}">
      <dsp:nvSpPr>
        <dsp:cNvPr id="0" name=""/>
        <dsp:cNvSpPr/>
      </dsp:nvSpPr>
      <dsp:spPr>
        <a:xfrm>
          <a:off x="3397"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Structured</a:t>
          </a:r>
          <a:endParaRPr lang="en-US" sz="1900" kern="1200"/>
        </a:p>
      </dsp:txBody>
      <dsp:txXfrm>
        <a:off x="3397" y="2055802"/>
        <a:ext cx="1369335" cy="547734"/>
      </dsp:txXfrm>
    </dsp:sp>
    <dsp:sp modelId="{93ACC2C5-A42C-4CF3-969D-3EFB881575C5}">
      <dsp:nvSpPr>
        <dsp:cNvPr id="0" name=""/>
        <dsp:cNvSpPr/>
      </dsp:nvSpPr>
      <dsp:spPr>
        <a:xfrm>
          <a:off x="1988934" y="1210744"/>
          <a:ext cx="616201" cy="6162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FCD09F9-8C38-4A6C-AD80-6082DA3F8936}">
      <dsp:nvSpPr>
        <dsp:cNvPr id="0" name=""/>
        <dsp:cNvSpPr/>
      </dsp:nvSpPr>
      <dsp:spPr>
        <a:xfrm>
          <a:off x="1612367"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Unstructured</a:t>
          </a:r>
          <a:endParaRPr lang="en-US" sz="1900" kern="1200"/>
        </a:p>
      </dsp:txBody>
      <dsp:txXfrm>
        <a:off x="1612367" y="2055802"/>
        <a:ext cx="1369335" cy="547734"/>
      </dsp:txXfrm>
    </dsp:sp>
    <dsp:sp modelId="{4487A3C1-7C9C-4BF3-BC9B-5B8127120883}">
      <dsp:nvSpPr>
        <dsp:cNvPr id="0" name=""/>
        <dsp:cNvSpPr/>
      </dsp:nvSpPr>
      <dsp:spPr>
        <a:xfrm>
          <a:off x="3597904" y="1210744"/>
          <a:ext cx="616201" cy="6162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FEDC35C-C8A8-47E8-B21C-35D7FCC73E95}">
      <dsp:nvSpPr>
        <dsp:cNvPr id="0" name=""/>
        <dsp:cNvSpPr/>
      </dsp:nvSpPr>
      <dsp:spPr>
        <a:xfrm>
          <a:off x="3221337"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Natural language</a:t>
          </a:r>
          <a:endParaRPr lang="en-US" sz="1900" kern="1200"/>
        </a:p>
      </dsp:txBody>
      <dsp:txXfrm>
        <a:off x="3221337" y="2055802"/>
        <a:ext cx="1369335" cy="547734"/>
      </dsp:txXfrm>
    </dsp:sp>
    <dsp:sp modelId="{83A51C60-0A9C-441C-B9B7-F1F551DCB082}">
      <dsp:nvSpPr>
        <dsp:cNvPr id="0" name=""/>
        <dsp:cNvSpPr/>
      </dsp:nvSpPr>
      <dsp:spPr>
        <a:xfrm>
          <a:off x="5206874" y="1210744"/>
          <a:ext cx="616201" cy="61620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33198F2-27E3-460F-B58B-62146BD4D69B}">
      <dsp:nvSpPr>
        <dsp:cNvPr id="0" name=""/>
        <dsp:cNvSpPr/>
      </dsp:nvSpPr>
      <dsp:spPr>
        <a:xfrm>
          <a:off x="4830307"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Machine-generated</a:t>
          </a:r>
          <a:endParaRPr lang="en-US" sz="1900" kern="1200"/>
        </a:p>
      </dsp:txBody>
      <dsp:txXfrm>
        <a:off x="4830307" y="2055802"/>
        <a:ext cx="1369335" cy="547734"/>
      </dsp:txXfrm>
    </dsp:sp>
    <dsp:sp modelId="{0BD45A6B-01E6-4777-A2CA-F794D215F0A3}">
      <dsp:nvSpPr>
        <dsp:cNvPr id="0" name=""/>
        <dsp:cNvSpPr/>
      </dsp:nvSpPr>
      <dsp:spPr>
        <a:xfrm>
          <a:off x="6815844" y="1210744"/>
          <a:ext cx="616201" cy="61620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45815CA-9004-4444-A181-696471D5FF29}">
      <dsp:nvSpPr>
        <dsp:cNvPr id="0" name=""/>
        <dsp:cNvSpPr/>
      </dsp:nvSpPr>
      <dsp:spPr>
        <a:xfrm>
          <a:off x="6439276"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Graph-based</a:t>
          </a:r>
          <a:endParaRPr lang="en-US" sz="1900" kern="1200"/>
        </a:p>
      </dsp:txBody>
      <dsp:txXfrm>
        <a:off x="6439276" y="2055802"/>
        <a:ext cx="1369335" cy="547734"/>
      </dsp:txXfrm>
    </dsp:sp>
    <dsp:sp modelId="{0ED0B113-B50D-4A40-9DBF-38BADC16BDED}">
      <dsp:nvSpPr>
        <dsp:cNvPr id="0" name=""/>
        <dsp:cNvSpPr/>
      </dsp:nvSpPr>
      <dsp:spPr>
        <a:xfrm>
          <a:off x="8424813" y="1210744"/>
          <a:ext cx="616201" cy="61620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E3ECC15-A7D3-41A5-A36C-C2F3226C3FE7}">
      <dsp:nvSpPr>
        <dsp:cNvPr id="0" name=""/>
        <dsp:cNvSpPr/>
      </dsp:nvSpPr>
      <dsp:spPr>
        <a:xfrm>
          <a:off x="8048246"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Audio, video, and images</a:t>
          </a:r>
          <a:endParaRPr lang="en-US" sz="1900" kern="1200"/>
        </a:p>
      </dsp:txBody>
      <dsp:txXfrm>
        <a:off x="8048246" y="2055802"/>
        <a:ext cx="1369335" cy="547734"/>
      </dsp:txXfrm>
    </dsp:sp>
    <dsp:sp modelId="{C9460180-029D-4D28-9C21-AB6050ED095F}">
      <dsp:nvSpPr>
        <dsp:cNvPr id="0" name=""/>
        <dsp:cNvSpPr/>
      </dsp:nvSpPr>
      <dsp:spPr>
        <a:xfrm>
          <a:off x="10033783" y="1210744"/>
          <a:ext cx="616201" cy="616201"/>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C767540-04DF-4600-AFE3-A91A418BF9E2}">
      <dsp:nvSpPr>
        <dsp:cNvPr id="0" name=""/>
        <dsp:cNvSpPr/>
      </dsp:nvSpPr>
      <dsp:spPr>
        <a:xfrm>
          <a:off x="9657216"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Streaming</a:t>
          </a:r>
          <a:endParaRPr lang="en-US" sz="1900" kern="1200"/>
        </a:p>
      </dsp:txBody>
      <dsp:txXfrm>
        <a:off x="9657216" y="2055802"/>
        <a:ext cx="1369335" cy="5477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68173A-30E2-480C-8A6E-1D5B735B645B}">
      <dsp:nvSpPr>
        <dsp:cNvPr id="0" name=""/>
        <dsp:cNvSpPr/>
      </dsp:nvSpPr>
      <dsp:spPr>
        <a:xfrm>
          <a:off x="2004974" y="340025"/>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2B46BE8-C41F-47C5-9A98-D1226E0EB648}">
      <dsp:nvSpPr>
        <dsp:cNvPr id="0" name=""/>
        <dsp:cNvSpPr/>
      </dsp:nvSpPr>
      <dsp:spPr>
        <a:xfrm>
          <a:off x="816974"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GB" sz="1800" kern="1200"/>
            <a:t>Example: text in e-mails, letters, Tweets, blogs, scientific papers</a:t>
          </a:r>
          <a:endParaRPr lang="en-US" sz="1800" kern="1200"/>
        </a:p>
      </dsp:txBody>
      <dsp:txXfrm>
        <a:off x="816974" y="2754255"/>
        <a:ext cx="4320000" cy="720000"/>
      </dsp:txXfrm>
    </dsp:sp>
    <dsp:sp modelId="{4F82E6E3-5CF6-4566-9412-D844BE78B3CD}">
      <dsp:nvSpPr>
        <dsp:cNvPr id="0" name=""/>
        <dsp:cNvSpPr/>
      </dsp:nvSpPr>
      <dsp:spPr>
        <a:xfrm>
          <a:off x="7080975" y="340025"/>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245A5A6-14D8-475B-8EDA-0B755BC3EDD1}">
      <dsp:nvSpPr>
        <dsp:cNvPr id="0" name=""/>
        <dsp:cNvSpPr/>
      </dsp:nvSpPr>
      <dsp:spPr>
        <a:xfrm>
          <a:off x="5892975"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GB" sz="1800" kern="1200"/>
            <a:t>Beware of “unnatural language” – language that is very specific to a domain, e.g. legal texts</a:t>
          </a:r>
          <a:endParaRPr lang="en-US" sz="1800" kern="1200"/>
        </a:p>
      </dsp:txBody>
      <dsp:txXfrm>
        <a:off x="5892975" y="2754255"/>
        <a:ext cx="43200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13B313-6007-C945-9F0A-F7791FD9E792}">
      <dsp:nvSpPr>
        <dsp:cNvPr id="0" name=""/>
        <dsp:cNvSpPr/>
      </dsp:nvSpPr>
      <dsp:spPr>
        <a:xfrm>
          <a:off x="0" y="0"/>
          <a:ext cx="5960514" cy="1412739"/>
        </a:xfrm>
        <a:prstGeom prst="roundRect">
          <a:avLst>
            <a:gd name="adj" fmla="val 10000"/>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en-US" sz="2000" kern="1200"/>
            <a:t>Streaming data can take almost any of the previous forms</a:t>
          </a:r>
        </a:p>
      </dsp:txBody>
      <dsp:txXfrm>
        <a:off x="41378" y="41378"/>
        <a:ext cx="4436058" cy="1329983"/>
      </dsp:txXfrm>
    </dsp:sp>
    <dsp:sp modelId="{8E8DCA36-3688-AD48-B94D-450B078EC3A9}">
      <dsp:nvSpPr>
        <dsp:cNvPr id="0" name=""/>
        <dsp:cNvSpPr/>
      </dsp:nvSpPr>
      <dsp:spPr>
        <a:xfrm>
          <a:off x="525927" y="1648195"/>
          <a:ext cx="5960514" cy="1412739"/>
        </a:xfrm>
        <a:prstGeom prst="roundRect">
          <a:avLst>
            <a:gd name="adj" fmla="val 10000"/>
          </a:avLst>
        </a:prstGeom>
        <a:gradFill rotWithShape="0">
          <a:gsLst>
            <a:gs pos="0">
              <a:schemeClr val="accent3">
                <a:hueOff val="0"/>
                <a:satOff val="0"/>
                <a:lumOff val="0"/>
                <a:alphaOff val="0"/>
                <a:tint val="98000"/>
                <a:lumMod val="110000"/>
              </a:schemeClr>
            </a:gs>
            <a:gs pos="84000">
              <a:schemeClr val="accent3">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en-US" sz="2000" kern="1200"/>
            <a:t>Streaming data flows into the system when an event happens instead of being loaded into a data store in a batch </a:t>
          </a:r>
        </a:p>
      </dsp:txBody>
      <dsp:txXfrm>
        <a:off x="567305" y="1689573"/>
        <a:ext cx="4433550" cy="1329983"/>
      </dsp:txXfrm>
    </dsp:sp>
    <dsp:sp modelId="{4300F1C2-0135-CF4C-93A0-B52A3CD4590F}">
      <dsp:nvSpPr>
        <dsp:cNvPr id="0" name=""/>
        <dsp:cNvSpPr/>
      </dsp:nvSpPr>
      <dsp:spPr>
        <a:xfrm>
          <a:off x="1051855" y="3296391"/>
          <a:ext cx="5960514" cy="1412739"/>
        </a:xfrm>
        <a:prstGeom prst="roundRect">
          <a:avLst>
            <a:gd name="adj" fmla="val 10000"/>
          </a:avLst>
        </a:prstGeom>
        <a:gradFill rotWithShape="0">
          <a:gsLst>
            <a:gs pos="0">
              <a:schemeClr val="accent4">
                <a:hueOff val="0"/>
                <a:satOff val="0"/>
                <a:lumOff val="0"/>
                <a:alphaOff val="0"/>
                <a:tint val="98000"/>
                <a:lumMod val="110000"/>
              </a:schemeClr>
            </a:gs>
            <a:gs pos="84000">
              <a:schemeClr val="accent4">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en-US" sz="2000" kern="1200"/>
            <a:t>Examples: “What’s trending” on Twitter, live sporting or music events, and </a:t>
          </a:r>
          <a:r>
            <a:rPr lang="en-GB" sz="2000" kern="1200"/>
            <a:t>the stock market</a:t>
          </a:r>
          <a:endParaRPr lang="en-US" sz="2000" kern="1200"/>
        </a:p>
      </dsp:txBody>
      <dsp:txXfrm>
        <a:off x="1093233" y="3337769"/>
        <a:ext cx="4433550" cy="1329983"/>
      </dsp:txXfrm>
    </dsp:sp>
    <dsp:sp modelId="{D6BCB953-6333-6549-885F-EFF80AB4D8D9}">
      <dsp:nvSpPr>
        <dsp:cNvPr id="0" name=""/>
        <dsp:cNvSpPr/>
      </dsp:nvSpPr>
      <dsp:spPr>
        <a:xfrm>
          <a:off x="5042233" y="1071327"/>
          <a:ext cx="918280" cy="918280"/>
        </a:xfrm>
        <a:prstGeom prst="downArrow">
          <a:avLst>
            <a:gd name="adj1" fmla="val 55000"/>
            <a:gd name="adj2" fmla="val 45000"/>
          </a:avLst>
        </a:prstGeom>
        <a:solidFill>
          <a:schemeClr val="accent2">
            <a:tint val="40000"/>
            <a:alpha val="90000"/>
            <a:hueOff val="0"/>
            <a:satOff val="0"/>
            <a:lumOff val="0"/>
            <a:alphaOff val="0"/>
          </a:schemeClr>
        </a:solidFill>
        <a:ln w="12700"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248846" y="1071327"/>
        <a:ext cx="505054" cy="691006"/>
      </dsp:txXfrm>
    </dsp:sp>
    <dsp:sp modelId="{DB94918B-85FD-3E45-B0CF-16689F6DC810}">
      <dsp:nvSpPr>
        <dsp:cNvPr id="0" name=""/>
        <dsp:cNvSpPr/>
      </dsp:nvSpPr>
      <dsp:spPr>
        <a:xfrm>
          <a:off x="5568161" y="2710104"/>
          <a:ext cx="918280" cy="918280"/>
        </a:xfrm>
        <a:prstGeom prst="downArrow">
          <a:avLst>
            <a:gd name="adj1" fmla="val 55000"/>
            <a:gd name="adj2" fmla="val 45000"/>
          </a:avLst>
        </a:prstGeom>
        <a:solidFill>
          <a:schemeClr val="accent3">
            <a:tint val="40000"/>
            <a:alpha val="90000"/>
            <a:hueOff val="0"/>
            <a:satOff val="0"/>
            <a:lumOff val="0"/>
            <a:alphaOff val="0"/>
          </a:schemeClr>
        </a:solidFill>
        <a:ln w="12700" cap="rnd"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774774" y="2710104"/>
        <a:ext cx="505054" cy="69100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5D2064-39E3-4EB0-A0F8-61663705A1F0}">
      <dsp:nvSpPr>
        <dsp:cNvPr id="0" name=""/>
        <dsp:cNvSpPr/>
      </dsp:nvSpPr>
      <dsp:spPr>
        <a:xfrm>
          <a:off x="0" y="3679"/>
          <a:ext cx="7012370" cy="78362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F37726-5833-41BC-A0F3-0AEAA91EE374}">
      <dsp:nvSpPr>
        <dsp:cNvPr id="0" name=""/>
        <dsp:cNvSpPr/>
      </dsp:nvSpPr>
      <dsp:spPr>
        <a:xfrm>
          <a:off x="237047" y="179995"/>
          <a:ext cx="430995" cy="4309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C5A6CD3-68C5-4469-AA48-62475C371168}">
      <dsp:nvSpPr>
        <dsp:cNvPr id="0" name=""/>
        <dsp:cNvSpPr/>
      </dsp:nvSpPr>
      <dsp:spPr>
        <a:xfrm>
          <a:off x="905091" y="3679"/>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tx1"/>
              </a:solidFill>
            </a:rPr>
            <a:t>Missing column headings</a:t>
          </a:r>
          <a:endParaRPr lang="en-US" sz="1900" kern="1200" dirty="0">
            <a:solidFill>
              <a:schemeClr val="tx1"/>
            </a:solidFill>
          </a:endParaRPr>
        </a:p>
      </dsp:txBody>
      <dsp:txXfrm>
        <a:off x="905091" y="3679"/>
        <a:ext cx="6107278" cy="783628"/>
      </dsp:txXfrm>
    </dsp:sp>
    <dsp:sp modelId="{4AACC0CC-094B-4825-8E1E-75525051315C}">
      <dsp:nvSpPr>
        <dsp:cNvPr id="0" name=""/>
        <dsp:cNvSpPr/>
      </dsp:nvSpPr>
      <dsp:spPr>
        <a:xfrm>
          <a:off x="0" y="983215"/>
          <a:ext cx="7012370" cy="78362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6D1ADF-24E9-495E-AB72-527707119E5A}">
      <dsp:nvSpPr>
        <dsp:cNvPr id="0" name=""/>
        <dsp:cNvSpPr/>
      </dsp:nvSpPr>
      <dsp:spPr>
        <a:xfrm>
          <a:off x="237047" y="1159531"/>
          <a:ext cx="430995" cy="4309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45AE887-9F5F-41BD-A9CB-1D9C85524464}">
      <dsp:nvSpPr>
        <dsp:cNvPr id="0" name=""/>
        <dsp:cNvSpPr/>
      </dsp:nvSpPr>
      <dsp:spPr>
        <a:xfrm>
          <a:off x="905091" y="983215"/>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tx1"/>
              </a:solidFill>
            </a:rPr>
            <a:t>Data is not what is stated in the column headings</a:t>
          </a:r>
          <a:endParaRPr lang="en-US" sz="1900" kern="1200" dirty="0">
            <a:solidFill>
              <a:schemeClr val="tx1"/>
            </a:solidFill>
          </a:endParaRPr>
        </a:p>
      </dsp:txBody>
      <dsp:txXfrm>
        <a:off x="905091" y="983215"/>
        <a:ext cx="6107278" cy="783628"/>
      </dsp:txXfrm>
    </dsp:sp>
    <dsp:sp modelId="{7454839B-A511-451A-B8A8-B04D81162930}">
      <dsp:nvSpPr>
        <dsp:cNvPr id="0" name=""/>
        <dsp:cNvSpPr/>
      </dsp:nvSpPr>
      <dsp:spPr>
        <a:xfrm>
          <a:off x="0" y="1962751"/>
          <a:ext cx="7012370" cy="78362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98C909-F7A8-4D0D-A7DB-5AD9A67D943D}">
      <dsp:nvSpPr>
        <dsp:cNvPr id="0" name=""/>
        <dsp:cNvSpPr/>
      </dsp:nvSpPr>
      <dsp:spPr>
        <a:xfrm>
          <a:off x="237047" y="2139067"/>
          <a:ext cx="430995" cy="4309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427517D-82C9-4CAA-9770-913E3FBB8FC8}">
      <dsp:nvSpPr>
        <dsp:cNvPr id="0" name=""/>
        <dsp:cNvSpPr/>
      </dsp:nvSpPr>
      <dsp:spPr>
        <a:xfrm>
          <a:off x="905091" y="1962751"/>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tx1"/>
              </a:solidFill>
            </a:rPr>
            <a:t>Missing values, Duplicates</a:t>
          </a:r>
          <a:endParaRPr lang="en-US" sz="1900" kern="1200" dirty="0">
            <a:solidFill>
              <a:schemeClr val="tx1"/>
            </a:solidFill>
          </a:endParaRPr>
        </a:p>
      </dsp:txBody>
      <dsp:txXfrm>
        <a:off x="905091" y="1962751"/>
        <a:ext cx="6107278" cy="783628"/>
      </dsp:txXfrm>
    </dsp:sp>
    <dsp:sp modelId="{69277850-4213-4F32-86A5-D6BBCF09FBCD}">
      <dsp:nvSpPr>
        <dsp:cNvPr id="0" name=""/>
        <dsp:cNvSpPr/>
      </dsp:nvSpPr>
      <dsp:spPr>
        <a:xfrm>
          <a:off x="0" y="2942287"/>
          <a:ext cx="7012370" cy="78362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C76E14-BEEB-472B-8EB0-C835AF13CEC3}">
      <dsp:nvSpPr>
        <dsp:cNvPr id="0" name=""/>
        <dsp:cNvSpPr/>
      </dsp:nvSpPr>
      <dsp:spPr>
        <a:xfrm>
          <a:off x="237047" y="3118603"/>
          <a:ext cx="430995" cy="43099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6558D80-4FBA-4D7D-B3F6-BD7C8C70D711}">
      <dsp:nvSpPr>
        <dsp:cNvPr id="0" name=""/>
        <dsp:cNvSpPr/>
      </dsp:nvSpPr>
      <dsp:spPr>
        <a:xfrm>
          <a:off x="905091" y="2942287"/>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tx1"/>
              </a:solidFill>
            </a:rPr>
            <a:t>Data from different sources with different time ranges</a:t>
          </a:r>
          <a:endParaRPr lang="en-US" sz="1900" kern="1200" dirty="0">
            <a:solidFill>
              <a:schemeClr val="tx1"/>
            </a:solidFill>
          </a:endParaRPr>
        </a:p>
      </dsp:txBody>
      <dsp:txXfrm>
        <a:off x="905091" y="2942287"/>
        <a:ext cx="6107278" cy="783628"/>
      </dsp:txXfrm>
    </dsp:sp>
    <dsp:sp modelId="{4EF90F0A-F4BA-4329-8FD0-CEE84BE81F8C}">
      <dsp:nvSpPr>
        <dsp:cNvPr id="0" name=""/>
        <dsp:cNvSpPr/>
      </dsp:nvSpPr>
      <dsp:spPr>
        <a:xfrm>
          <a:off x="0" y="3921823"/>
          <a:ext cx="7012370" cy="783628"/>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92B667-AC6C-4457-A714-FF82E4608807}">
      <dsp:nvSpPr>
        <dsp:cNvPr id="0" name=""/>
        <dsp:cNvSpPr/>
      </dsp:nvSpPr>
      <dsp:spPr>
        <a:xfrm>
          <a:off x="237047" y="4098139"/>
          <a:ext cx="430995" cy="43099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B31041C-4AEF-4461-B776-E93787716B19}">
      <dsp:nvSpPr>
        <dsp:cNvPr id="0" name=""/>
        <dsp:cNvSpPr/>
      </dsp:nvSpPr>
      <dsp:spPr>
        <a:xfrm>
          <a:off x="905091" y="3921823"/>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tx1"/>
              </a:solidFill>
            </a:rPr>
            <a:t>Anonymisation has removed necessary information</a:t>
          </a:r>
          <a:endParaRPr lang="en-US" sz="1900" kern="1200" dirty="0">
            <a:solidFill>
              <a:schemeClr val="tx1"/>
            </a:solidFill>
          </a:endParaRPr>
        </a:p>
      </dsp:txBody>
      <dsp:txXfrm>
        <a:off x="905091" y="3921823"/>
        <a:ext cx="6107278" cy="78362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B9636C-0E31-4C3B-B78C-62D8725A9552}">
      <dsp:nvSpPr>
        <dsp:cNvPr id="0" name=""/>
        <dsp:cNvSpPr/>
      </dsp:nvSpPr>
      <dsp:spPr>
        <a:xfrm>
          <a:off x="821562" y="180310"/>
          <a:ext cx="1510523" cy="13677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5221B75-C070-47DB-A4F9-83A1AECBA98A}">
      <dsp:nvSpPr>
        <dsp:cNvPr id="0" name=""/>
        <dsp:cNvSpPr/>
      </dsp:nvSpPr>
      <dsp:spPr>
        <a:xfrm>
          <a:off x="821562" y="1696528"/>
          <a:ext cx="4315781" cy="586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90000"/>
            </a:lnSpc>
            <a:spcBef>
              <a:spcPct val="0"/>
            </a:spcBef>
            <a:spcAft>
              <a:spcPct val="35000"/>
            </a:spcAft>
            <a:buNone/>
            <a:defRPr b="1"/>
          </a:pPr>
          <a:r>
            <a:rPr lang="en-GB" sz="2200" kern="1200"/>
            <a:t>Example from astronomy in the years 1911-1913 </a:t>
          </a:r>
          <a:endParaRPr lang="en-US" sz="2200" kern="1200"/>
        </a:p>
      </dsp:txBody>
      <dsp:txXfrm>
        <a:off x="821562" y="1696528"/>
        <a:ext cx="4315781" cy="586161"/>
      </dsp:txXfrm>
    </dsp:sp>
    <dsp:sp modelId="{1FA48F42-5525-460B-88CA-03FCF5172EBC}">
      <dsp:nvSpPr>
        <dsp:cNvPr id="0" name=""/>
        <dsp:cNvSpPr/>
      </dsp:nvSpPr>
      <dsp:spPr>
        <a:xfrm>
          <a:off x="821562" y="2351764"/>
          <a:ext cx="4315781" cy="1282206"/>
        </a:xfrm>
        <a:prstGeom prst="rect">
          <a:avLst/>
        </a:prstGeom>
        <a:noFill/>
        <a:ln>
          <a:noFill/>
        </a:ln>
        <a:effectLst/>
      </dsp:spPr>
      <dsp:style>
        <a:lnRef idx="0">
          <a:scrgbClr r="0" g="0" b="0"/>
        </a:lnRef>
        <a:fillRef idx="0">
          <a:scrgbClr r="0" g="0" b="0"/>
        </a:fillRef>
        <a:effectRef idx="0">
          <a:scrgbClr r="0" g="0" b="0"/>
        </a:effectRef>
        <a:fontRef idx="minor"/>
      </dsp:style>
    </dsp:sp>
    <dsp:sp modelId="{23458758-0275-4961-8468-10A8E3A11F44}">
      <dsp:nvSpPr>
        <dsp:cNvPr id="0" name=""/>
        <dsp:cNvSpPr/>
      </dsp:nvSpPr>
      <dsp:spPr>
        <a:xfrm>
          <a:off x="5892605" y="180310"/>
          <a:ext cx="1510523" cy="13677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3992A89-8E6E-4F3C-8EA9-D395DADADA82}">
      <dsp:nvSpPr>
        <dsp:cNvPr id="0" name=""/>
        <dsp:cNvSpPr/>
      </dsp:nvSpPr>
      <dsp:spPr>
        <a:xfrm>
          <a:off x="5892605" y="1696528"/>
          <a:ext cx="4315781" cy="586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90000"/>
            </a:lnSpc>
            <a:spcBef>
              <a:spcPct val="0"/>
            </a:spcBef>
            <a:spcAft>
              <a:spcPct val="35000"/>
            </a:spcAft>
            <a:buNone/>
            <a:defRPr b="1"/>
          </a:pPr>
          <a:r>
            <a:rPr lang="en-GB" sz="2200" kern="1200"/>
            <a:t>Many characteristics of stars were measured or calculated:</a:t>
          </a:r>
          <a:endParaRPr lang="en-US" sz="2200" kern="1200"/>
        </a:p>
      </dsp:txBody>
      <dsp:txXfrm>
        <a:off x="5892605" y="1696528"/>
        <a:ext cx="4315781" cy="586161"/>
      </dsp:txXfrm>
    </dsp:sp>
    <dsp:sp modelId="{633EE61A-6989-4C12-813D-00ABBD4310CF}">
      <dsp:nvSpPr>
        <dsp:cNvPr id="0" name=""/>
        <dsp:cNvSpPr/>
      </dsp:nvSpPr>
      <dsp:spPr>
        <a:xfrm>
          <a:off x="5892605" y="2351764"/>
          <a:ext cx="4315781" cy="1282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GB" sz="1700" kern="1200"/>
            <a:t>Distance from the earth/sun</a:t>
          </a:r>
          <a:endParaRPr lang="en-US" sz="1700" kern="1200"/>
        </a:p>
        <a:p>
          <a:pPr marL="0" lvl="0" indent="0" algn="l" defTabSz="755650">
            <a:lnSpc>
              <a:spcPct val="90000"/>
            </a:lnSpc>
            <a:spcBef>
              <a:spcPct val="0"/>
            </a:spcBef>
            <a:spcAft>
              <a:spcPct val="35000"/>
            </a:spcAft>
            <a:buNone/>
          </a:pPr>
          <a:r>
            <a:rPr lang="en-GB" sz="1700" kern="1200"/>
            <a:t>Brightness</a:t>
          </a:r>
          <a:endParaRPr lang="en-US" sz="1700" kern="1200"/>
        </a:p>
        <a:p>
          <a:pPr marL="0" lvl="0" indent="0" algn="l" defTabSz="755650">
            <a:lnSpc>
              <a:spcPct val="90000"/>
            </a:lnSpc>
            <a:spcBef>
              <a:spcPct val="0"/>
            </a:spcBef>
            <a:spcAft>
              <a:spcPct val="35000"/>
            </a:spcAft>
            <a:buNone/>
          </a:pPr>
          <a:r>
            <a:rPr lang="en-GB" sz="1700" kern="1200"/>
            <a:t>Spectrum</a:t>
          </a:r>
          <a:endParaRPr lang="en-US" sz="1700" kern="1200"/>
        </a:p>
        <a:p>
          <a:pPr marL="0" lvl="0" indent="0" algn="l" defTabSz="755650">
            <a:lnSpc>
              <a:spcPct val="90000"/>
            </a:lnSpc>
            <a:spcBef>
              <a:spcPct val="0"/>
            </a:spcBef>
            <a:spcAft>
              <a:spcPct val="35000"/>
            </a:spcAft>
            <a:buNone/>
          </a:pPr>
          <a:r>
            <a:rPr lang="en-GB" sz="1700" kern="1200"/>
            <a:t>Temperature</a:t>
          </a:r>
          <a:endParaRPr lang="en-US" sz="1700" kern="1200"/>
        </a:p>
        <a:p>
          <a:pPr marL="0" lvl="0" indent="0" algn="l" defTabSz="755650">
            <a:lnSpc>
              <a:spcPct val="90000"/>
            </a:lnSpc>
            <a:spcBef>
              <a:spcPct val="0"/>
            </a:spcBef>
            <a:spcAft>
              <a:spcPct val="35000"/>
            </a:spcAft>
            <a:buNone/>
          </a:pPr>
          <a:r>
            <a:rPr lang="en-GB" sz="1700" kern="1200"/>
            <a:t>Chemical composition</a:t>
          </a:r>
          <a:endParaRPr lang="en-US" sz="1700" kern="1200"/>
        </a:p>
        <a:p>
          <a:pPr marL="0" lvl="0" indent="0" algn="l" defTabSz="755650">
            <a:lnSpc>
              <a:spcPct val="90000"/>
            </a:lnSpc>
            <a:spcBef>
              <a:spcPct val="0"/>
            </a:spcBef>
            <a:spcAft>
              <a:spcPct val="35000"/>
            </a:spcAft>
            <a:buNone/>
          </a:pPr>
          <a:r>
            <a:rPr lang="en-GB" sz="1700" kern="1200"/>
            <a:t>…</a:t>
          </a:r>
          <a:endParaRPr lang="en-US" sz="1700" kern="1200"/>
        </a:p>
      </dsp:txBody>
      <dsp:txXfrm>
        <a:off x="5892605" y="2351764"/>
        <a:ext cx="4315781" cy="128220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72AEDC-6891-A840-9FB3-3D8D8F369049}">
      <dsp:nvSpPr>
        <dsp:cNvPr id="0" name=""/>
        <dsp:cNvSpPr/>
      </dsp:nvSpPr>
      <dsp:spPr>
        <a:xfrm>
          <a:off x="0" y="3544812"/>
          <a:ext cx="7012370" cy="1163486"/>
        </a:xfrm>
        <a:prstGeom prst="rect">
          <a:avLst/>
        </a:prstGeom>
        <a:solidFill>
          <a:schemeClr val="accent5">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GB" sz="2100" kern="1200"/>
            <a:t>A way of thinking about this is with Bias and Variance of the model</a:t>
          </a:r>
          <a:endParaRPr lang="en-US" sz="2100" kern="1200"/>
        </a:p>
      </dsp:txBody>
      <dsp:txXfrm>
        <a:off x="0" y="3544812"/>
        <a:ext cx="7012370" cy="1163486"/>
      </dsp:txXfrm>
    </dsp:sp>
    <dsp:sp modelId="{2885347E-6272-024B-B378-AB335C36EA04}">
      <dsp:nvSpPr>
        <dsp:cNvPr id="0" name=""/>
        <dsp:cNvSpPr/>
      </dsp:nvSpPr>
      <dsp:spPr>
        <a:xfrm rot="10800000">
          <a:off x="0" y="1772822"/>
          <a:ext cx="7012370" cy="1789442"/>
        </a:xfrm>
        <a:prstGeom prst="upArrowCallout">
          <a:avLst/>
        </a:prstGeom>
        <a:solidFill>
          <a:schemeClr val="accent5">
            <a:hueOff val="-747431"/>
            <a:satOff val="209"/>
            <a:lumOff val="-3529"/>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GB" sz="2100" kern="1200"/>
            <a:t>These are interdependent</a:t>
          </a:r>
          <a:endParaRPr lang="en-US" sz="2100" kern="1200"/>
        </a:p>
      </dsp:txBody>
      <dsp:txXfrm rot="10800000">
        <a:off x="0" y="1772822"/>
        <a:ext cx="7012370" cy="1162726"/>
      </dsp:txXfrm>
    </dsp:sp>
    <dsp:sp modelId="{C5B88B97-6170-5040-A1AD-7FC4D6AC3D91}">
      <dsp:nvSpPr>
        <dsp:cNvPr id="0" name=""/>
        <dsp:cNvSpPr/>
      </dsp:nvSpPr>
      <dsp:spPr>
        <a:xfrm rot="10800000">
          <a:off x="0" y="832"/>
          <a:ext cx="7012370" cy="1789442"/>
        </a:xfrm>
        <a:prstGeom prst="upArrowCallout">
          <a:avLst/>
        </a:prstGeom>
        <a:solidFill>
          <a:schemeClr val="accent5">
            <a:hueOff val="-1494861"/>
            <a:satOff val="418"/>
            <a:lumOff val="-7058"/>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GB" sz="2100" kern="1200"/>
            <a:t>How well the trained model fits the real world depends on:</a:t>
          </a:r>
          <a:endParaRPr lang="en-US" sz="2100" kern="1200"/>
        </a:p>
      </dsp:txBody>
      <dsp:txXfrm rot="-10800000">
        <a:off x="0" y="832"/>
        <a:ext cx="7012370" cy="628094"/>
      </dsp:txXfrm>
    </dsp:sp>
    <dsp:sp modelId="{78DAEC55-13DC-3644-BD77-03C3FCA042C9}">
      <dsp:nvSpPr>
        <dsp:cNvPr id="0" name=""/>
        <dsp:cNvSpPr/>
      </dsp:nvSpPr>
      <dsp:spPr>
        <a:xfrm>
          <a:off x="0" y="628926"/>
          <a:ext cx="3506184" cy="535043"/>
        </a:xfrm>
        <a:prstGeom prst="rect">
          <a:avLst/>
        </a:prstGeom>
        <a:solidFill>
          <a:schemeClr val="accent5">
            <a:tint val="40000"/>
            <a:alpha val="90000"/>
            <a:hueOff val="0"/>
            <a:satOff val="0"/>
            <a:lumOff val="0"/>
            <a:alphaOff val="0"/>
          </a:schemeClr>
        </a:solidFill>
        <a:ln w="22225"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29210" rIns="163576" bIns="29210" numCol="1" spcCol="1270" anchor="ctr" anchorCtr="0">
          <a:noAutofit/>
        </a:bodyPr>
        <a:lstStyle/>
        <a:p>
          <a:pPr marL="0" lvl="0" indent="0" algn="ctr" defTabSz="1022350">
            <a:lnSpc>
              <a:spcPct val="90000"/>
            </a:lnSpc>
            <a:spcBef>
              <a:spcPct val="0"/>
            </a:spcBef>
            <a:spcAft>
              <a:spcPct val="35000"/>
            </a:spcAft>
            <a:buNone/>
          </a:pPr>
          <a:r>
            <a:rPr lang="en-GB" sz="2300" kern="1200"/>
            <a:t>The model selected</a:t>
          </a:r>
          <a:endParaRPr lang="en-US" sz="2300" kern="1200"/>
        </a:p>
      </dsp:txBody>
      <dsp:txXfrm>
        <a:off x="0" y="628926"/>
        <a:ext cx="3506184" cy="535043"/>
      </dsp:txXfrm>
    </dsp:sp>
    <dsp:sp modelId="{50A9F088-9327-7B4F-A425-FCD7A2008784}">
      <dsp:nvSpPr>
        <dsp:cNvPr id="0" name=""/>
        <dsp:cNvSpPr/>
      </dsp:nvSpPr>
      <dsp:spPr>
        <a:xfrm>
          <a:off x="3506185" y="628926"/>
          <a:ext cx="3506184" cy="535043"/>
        </a:xfrm>
        <a:prstGeom prst="rect">
          <a:avLst/>
        </a:prstGeom>
        <a:solidFill>
          <a:schemeClr val="accent5">
            <a:tint val="40000"/>
            <a:alpha val="90000"/>
            <a:hueOff val="-1203662"/>
            <a:satOff val="-8325"/>
            <a:lumOff val="-1417"/>
            <a:alphaOff val="0"/>
          </a:schemeClr>
        </a:solidFill>
        <a:ln w="22225"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29210" rIns="163576" bIns="29210" numCol="1" spcCol="1270" anchor="ctr" anchorCtr="0">
          <a:noAutofit/>
        </a:bodyPr>
        <a:lstStyle/>
        <a:p>
          <a:pPr marL="0" lvl="0" indent="0" algn="ctr" defTabSz="1022350">
            <a:lnSpc>
              <a:spcPct val="90000"/>
            </a:lnSpc>
            <a:spcBef>
              <a:spcPct val="0"/>
            </a:spcBef>
            <a:spcAft>
              <a:spcPct val="35000"/>
            </a:spcAft>
            <a:buNone/>
          </a:pPr>
          <a:r>
            <a:rPr lang="en-GB" sz="2300" kern="1200"/>
            <a:t>The data used for training</a:t>
          </a:r>
          <a:endParaRPr lang="en-US" sz="2300" kern="1200"/>
        </a:p>
      </dsp:txBody>
      <dsp:txXfrm>
        <a:off x="3506185" y="628926"/>
        <a:ext cx="3506184" cy="53504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0.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7.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0.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C1C3DD-E321-504D-9D3D-02A5431A90FA}" type="datetimeFigureOut">
              <a:rPr lang="de-DE" smtClean="0"/>
              <a:t>06.10.19</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7DA859-0C78-6D4A-A7D7-D60302DB27AD}" type="slidenum">
              <a:rPr lang="de-DE" smtClean="0"/>
              <a:t>‹Nr.›</a:t>
            </a:fld>
            <a:endParaRPr lang="de-DE"/>
          </a:p>
        </p:txBody>
      </p:sp>
    </p:spTree>
    <p:extLst>
      <p:ext uri="{BB962C8B-B14F-4D97-AF65-F5344CB8AC3E}">
        <p14:creationId xmlns:p14="http://schemas.microsoft.com/office/powerpoint/2010/main" val="2703869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3" Type="http://schemas.openxmlformats.org/officeDocument/2006/relationships/hyperlink" Target="https://datasketches.github.io/" TargetMode="External"/><Relationship Id="rId2" Type="http://schemas.openxmlformats.org/officeDocument/2006/relationships/slide" Target="../slides/slide191.xml"/><Relationship Id="rId1" Type="http://schemas.openxmlformats.org/officeDocument/2006/relationships/notesMaster" Target="../notesMasters/notesMaster1.xml"/><Relationship Id="rId4" Type="http://schemas.openxmlformats.org/officeDocument/2006/relationships/hyperlink" Target="https://github.com/isarn/isarn-sketches-spark" TargetMode="Externa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www.vox.com/future-perfect/2019/3/5/18251924/self-driving-car-racial-bias-study-autonomous-vehicle-dark-skin"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learngitbranching.js.org/?demo"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containerjournal.com/topics/container-ecosystems/5-container-alternatives-to-docker/"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brave.com/google-gdpr-workaround/"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towardsdatascience.com/how-linkedin-uber-lyft-airbnb-and-netflix-are-solving-data-management-and-discovery-for-machine-9b79ee9184bb" TargetMode="External"/><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i="0" kern="1200" dirty="0">
                <a:solidFill>
                  <a:schemeClr val="tx1"/>
                </a:solidFill>
                <a:effectLst/>
                <a:latin typeface="+mn-lt"/>
                <a:ea typeface="+mn-ea"/>
                <a:cs typeface="+mn-cs"/>
              </a:rPr>
              <a:t>Georg (20 Vorlesungsstunden):</a:t>
            </a:r>
            <a:br>
              <a:rPr lang="de-DE" dirty="0"/>
            </a:b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Wdh</a:t>
            </a:r>
            <a:r>
              <a:rPr lang="de-DE" sz="1200" b="0" i="0" kern="1200" dirty="0">
                <a:solidFill>
                  <a:schemeClr val="tx1"/>
                </a:solidFill>
                <a:effectLst/>
                <a:latin typeface="+mn-lt"/>
                <a:ea typeface="+mn-ea"/>
                <a:cs typeface="+mn-cs"/>
              </a:rPr>
              <a:t>. was ist Data Science?</a:t>
            </a:r>
            <a:br>
              <a:rPr lang="de-DE" dirty="0"/>
            </a:br>
            <a:r>
              <a:rPr lang="de-DE" sz="1200" b="0" i="0" kern="1200" dirty="0">
                <a:solidFill>
                  <a:schemeClr val="tx1"/>
                </a:solidFill>
                <a:effectLst/>
                <a:latin typeface="+mn-lt"/>
                <a:ea typeface="+mn-ea"/>
                <a:cs typeface="+mn-cs"/>
              </a:rPr>
              <a:t>- In Datenverarbeiten mit SQL, Python und R einsteigen</a:t>
            </a:r>
            <a:br>
              <a:rPr lang="de-DE" dirty="0"/>
            </a:br>
            <a:r>
              <a:rPr lang="de-DE" sz="1200" b="0" i="0" kern="1200" dirty="0">
                <a:solidFill>
                  <a:schemeClr val="tx1"/>
                </a:solidFill>
                <a:effectLst/>
                <a:latin typeface="+mn-lt"/>
                <a:ea typeface="+mn-ea"/>
                <a:cs typeface="+mn-cs"/>
              </a:rPr>
              <a:t>- CRISP-DM</a:t>
            </a:r>
            <a:br>
              <a:rPr lang="de-DE" dirty="0"/>
            </a:br>
            <a:r>
              <a:rPr lang="de-DE" sz="1200" b="0" i="0" kern="1200" dirty="0">
                <a:solidFill>
                  <a:schemeClr val="tx1"/>
                </a:solidFill>
                <a:effectLst/>
                <a:latin typeface="+mn-lt"/>
                <a:ea typeface="+mn-ea"/>
                <a:cs typeface="+mn-cs"/>
              </a:rPr>
              <a:t>- Ausblick auf Big Data, Spark etc.</a:t>
            </a:r>
            <a:br>
              <a:rPr lang="de-DE" dirty="0"/>
            </a:br>
            <a:br>
              <a:rPr lang="de-DE" dirty="0"/>
            </a:br>
            <a:r>
              <a:rPr lang="de-DE" sz="1200" b="0" i="0" kern="1200" dirty="0">
                <a:solidFill>
                  <a:schemeClr val="tx1"/>
                </a:solidFill>
                <a:effectLst/>
                <a:latin typeface="+mn-lt"/>
                <a:ea typeface="+mn-ea"/>
                <a:cs typeface="+mn-cs"/>
              </a:rPr>
              <a:t>Prüfungsartefakte:</a:t>
            </a:r>
            <a:br>
              <a:rPr lang="de-DE" dirty="0"/>
            </a:br>
            <a:r>
              <a:rPr lang="de-DE" sz="1200" b="0" i="0" kern="1200" dirty="0">
                <a:solidFill>
                  <a:schemeClr val="tx1"/>
                </a:solidFill>
                <a:effectLst/>
                <a:latin typeface="+mn-lt"/>
                <a:ea typeface="+mn-ea"/>
                <a:cs typeface="+mn-cs"/>
              </a:rPr>
              <a:t>- Hausarbeit bei Klaus</a:t>
            </a:r>
            <a:br>
              <a:rPr lang="de-DE" dirty="0"/>
            </a:br>
            <a:r>
              <a:rPr lang="de-DE" sz="1200" b="0" i="0" kern="1200" dirty="0">
                <a:solidFill>
                  <a:schemeClr val="tx1"/>
                </a:solidFill>
                <a:effectLst/>
                <a:latin typeface="+mn-lt"/>
                <a:ea typeface="+mn-ea"/>
                <a:cs typeface="+mn-cs"/>
              </a:rPr>
              <a:t>- Präsentation / Referat bei Georg (mehrere Gruppen bilden und vorgegebenes Problem mit einer unterschiedlichen Sprache lösen lassen)</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a:t>
            </a:fld>
            <a:endParaRPr lang="de-DE"/>
          </a:p>
        </p:txBody>
      </p:sp>
    </p:spTree>
    <p:extLst>
      <p:ext uri="{BB962C8B-B14F-4D97-AF65-F5344CB8AC3E}">
        <p14:creationId xmlns:p14="http://schemas.microsoft.com/office/powerpoint/2010/main" val="2096613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Weil online</a:t>
            </a:r>
            <a:r>
              <a:rPr lang="de-AT" baseline="0" noProof="0" dirty="0"/>
              <a:t> Geschäfte Informationen über alle Einkäufe gespeichert haben, sind d</a:t>
            </a:r>
            <a:r>
              <a:rPr lang="de-AT" noProof="0" dirty="0"/>
              <a:t>ie Vorschläge meist sehr passend.</a:t>
            </a:r>
          </a:p>
          <a:p>
            <a:endParaRPr lang="de-AT" noProof="0" dirty="0"/>
          </a:p>
          <a:p>
            <a:r>
              <a:rPr lang="de-AT" noProof="0" dirty="0"/>
              <a:t>Negativbeispiel: Kindle Einkauf</a:t>
            </a:r>
            <a:endParaRPr lang="en-GB"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14</a:t>
            </a:fld>
            <a:endParaRPr lang="en-US"/>
          </a:p>
        </p:txBody>
      </p:sp>
    </p:spTree>
    <p:extLst>
      <p:ext uri="{BB962C8B-B14F-4D97-AF65-F5344CB8AC3E}">
        <p14:creationId xmlns:p14="http://schemas.microsoft.com/office/powerpoint/2010/main" val="116289029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5d92b3384d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5d92b3384d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1237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5d92b3384d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5d92b3384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615457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5d9720962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5d9720962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linear regression; variants which do not have matrix inversion problem: LASSO, elastic net</a:t>
            </a:r>
            <a:endParaRPr/>
          </a:p>
          <a:p>
            <a:pPr marL="0" lvl="0" indent="0" algn="l" rtl="0">
              <a:spcBef>
                <a:spcPts val="0"/>
              </a:spcBef>
              <a:spcAft>
                <a:spcPts val="0"/>
              </a:spcAft>
              <a:buNone/>
            </a:pPr>
            <a:r>
              <a:rPr lang="de"/>
              <a:t>Tree based models: decision tree, random forest, gradient boosted trees (xgboost, lightgbm, catboost, h2o gbt)</a:t>
            </a:r>
            <a:endParaRPr/>
          </a:p>
          <a:p>
            <a:pPr marL="0" lvl="0" indent="0" algn="l" rtl="0">
              <a:spcBef>
                <a:spcPts val="0"/>
              </a:spcBef>
              <a:spcAft>
                <a:spcPts val="0"/>
              </a:spcAft>
              <a:buNone/>
            </a:pPr>
            <a:r>
              <a:rPr lang="de"/>
              <a:t>anomaly detection, mean shift, autoencoder,</a:t>
            </a:r>
            <a:endParaRPr/>
          </a:p>
          <a:p>
            <a:pPr marL="0" lvl="0" indent="0" algn="l" rtl="0">
              <a:spcBef>
                <a:spcPts val="0"/>
              </a:spcBef>
              <a:spcAft>
                <a:spcPts val="0"/>
              </a:spcAft>
              <a:buNone/>
            </a:pPr>
            <a:r>
              <a:rPr lang="de"/>
              <a:t>deep learning, dbscan, kmeans, hdbscan, ...</a:t>
            </a:r>
            <a:endParaRPr/>
          </a:p>
        </p:txBody>
      </p:sp>
    </p:spTree>
    <p:extLst>
      <p:ext uri="{BB962C8B-B14F-4D97-AF65-F5344CB8AC3E}">
        <p14:creationId xmlns:p14="http://schemas.microsoft.com/office/powerpoint/2010/main" val="40525458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5d927e766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5d927e766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65224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5d927e766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5d927e766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Gain</a:t>
            </a:r>
            <a:r>
              <a:rPr lang="de-DE" dirty="0"/>
              <a:t> quick </a:t>
            </a:r>
            <a:r>
              <a:rPr lang="de-DE" dirty="0" err="1"/>
              <a:t>feedback</a:t>
            </a:r>
            <a:r>
              <a:rPr lang="de-DE" dirty="0"/>
              <a:t> </a:t>
            </a:r>
            <a:r>
              <a:rPr lang="de-DE" dirty="0" err="1"/>
              <a:t>if</a:t>
            </a:r>
            <a:r>
              <a:rPr lang="de-DE" dirty="0"/>
              <a:t> </a:t>
            </a:r>
            <a:r>
              <a:rPr lang="de-DE" dirty="0" err="1"/>
              <a:t>the</a:t>
            </a:r>
            <a:r>
              <a:rPr lang="de-DE" dirty="0"/>
              <a:t> </a:t>
            </a:r>
            <a:r>
              <a:rPr lang="de-DE" dirty="0" err="1"/>
              <a:t>thing</a:t>
            </a:r>
            <a:r>
              <a:rPr lang="de-DE" dirty="0"/>
              <a:t> </a:t>
            </a:r>
            <a:r>
              <a:rPr lang="de-DE" dirty="0" err="1"/>
              <a:t>you</a:t>
            </a:r>
            <a:r>
              <a:rPr lang="de-DE" dirty="0"/>
              <a:t> </a:t>
            </a:r>
            <a:r>
              <a:rPr lang="de-DE" dirty="0" err="1"/>
              <a:t>are</a:t>
            </a:r>
            <a:r>
              <a:rPr lang="de-DE" dirty="0"/>
              <a:t> </a:t>
            </a:r>
            <a:r>
              <a:rPr lang="de-DE" dirty="0" err="1"/>
              <a:t>building</a:t>
            </a:r>
            <a:r>
              <a:rPr lang="de-DE" dirty="0"/>
              <a:t> </a:t>
            </a:r>
            <a:r>
              <a:rPr lang="de-DE" dirty="0" err="1"/>
              <a:t>is</a:t>
            </a:r>
            <a:r>
              <a:rPr lang="de-DE" dirty="0"/>
              <a:t> </a:t>
            </a:r>
            <a:r>
              <a:rPr lang="de-DE" dirty="0" err="1"/>
              <a:t>actually</a:t>
            </a:r>
            <a:r>
              <a:rPr lang="de-DE" dirty="0"/>
              <a:t> </a:t>
            </a:r>
            <a:r>
              <a:rPr lang="de-DE" dirty="0" err="1"/>
              <a:t>useful</a:t>
            </a:r>
            <a:r>
              <a:rPr lang="de-DE" dirty="0"/>
              <a:t> </a:t>
            </a:r>
            <a:r>
              <a:rPr lang="de-DE" dirty="0" err="1"/>
              <a:t>for</a:t>
            </a:r>
            <a:r>
              <a:rPr lang="de-DE" dirty="0"/>
              <a:t> </a:t>
            </a:r>
            <a:r>
              <a:rPr lang="de-DE" dirty="0" err="1"/>
              <a:t>the</a:t>
            </a:r>
            <a:r>
              <a:rPr lang="de-DE" dirty="0"/>
              <a:t> </a:t>
            </a:r>
            <a:r>
              <a:rPr lang="de-DE" dirty="0" err="1"/>
              <a:t>business</a:t>
            </a:r>
            <a:endParaRPr dirty="0"/>
          </a:p>
        </p:txBody>
      </p:sp>
    </p:spTree>
    <p:extLst>
      <p:ext uri="{BB962C8B-B14F-4D97-AF65-F5344CB8AC3E}">
        <p14:creationId xmlns:p14="http://schemas.microsoft.com/office/powerpoint/2010/main" val="197604249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Will </a:t>
            </a:r>
            <a:r>
              <a:rPr lang="de-DE" dirty="0" err="1"/>
              <a:t>be</a:t>
            </a:r>
            <a:r>
              <a:rPr lang="de-DE" dirty="0"/>
              <a:t> </a:t>
            </a:r>
            <a:r>
              <a:rPr lang="de-DE" dirty="0" err="1"/>
              <a:t>revisited</a:t>
            </a:r>
            <a:r>
              <a:rPr lang="de-DE" dirty="0"/>
              <a:t> </a:t>
            </a:r>
            <a:r>
              <a:rPr lang="de-DE" dirty="0" err="1"/>
              <a:t>later</a:t>
            </a:r>
            <a:r>
              <a:rPr lang="de-DE" dirty="0"/>
              <a:t> in </a:t>
            </a:r>
            <a:r>
              <a:rPr lang="de-DE" dirty="0" err="1"/>
              <a:t>the</a:t>
            </a:r>
            <a:r>
              <a:rPr lang="de-DE" dirty="0"/>
              <a:t> lab </a:t>
            </a:r>
            <a:r>
              <a:rPr lang="de-DE" dirty="0" err="1"/>
              <a:t>and</a:t>
            </a:r>
            <a:r>
              <a:rPr lang="de-DE" dirty="0"/>
              <a:t> also in </a:t>
            </a:r>
            <a:r>
              <a:rPr lang="de-DE" dirty="0" err="1"/>
              <a:t>the</a:t>
            </a:r>
            <a:r>
              <a:rPr lang="de-DE" dirty="0"/>
              <a:t> </a:t>
            </a:r>
            <a:r>
              <a:rPr lang="de-DE" dirty="0" err="1"/>
              <a:t>next</a:t>
            </a:r>
            <a:r>
              <a:rPr lang="de-DE" dirty="0"/>
              <a:t> </a:t>
            </a:r>
            <a:r>
              <a:rPr lang="de-DE" dirty="0" err="1"/>
              <a:t>part</a:t>
            </a:r>
            <a:r>
              <a:rPr lang="de-DE" dirty="0"/>
              <a:t> </a:t>
            </a:r>
            <a:r>
              <a:rPr lang="de-DE" dirty="0" err="1"/>
              <a:t>about</a:t>
            </a:r>
            <a:r>
              <a:rPr lang="de-DE" dirty="0"/>
              <a:t> </a:t>
            </a:r>
            <a:r>
              <a:rPr lang="de-DE" dirty="0" err="1"/>
              <a:t>model</a:t>
            </a:r>
            <a:r>
              <a:rPr lang="de-DE" dirty="0"/>
              <a:t> </a:t>
            </a:r>
            <a:r>
              <a:rPr lang="de-DE" dirty="0" err="1"/>
              <a:t>deployment</a:t>
            </a:r>
            <a:r>
              <a:rPr lang="de-DE" dirty="0"/>
              <a:t> </a:t>
            </a:r>
            <a:r>
              <a:rPr lang="de-DE" dirty="0" err="1"/>
              <a:t>and</a:t>
            </a:r>
            <a:r>
              <a:rPr lang="de-DE" dirty="0"/>
              <a:t> </a:t>
            </a:r>
            <a:r>
              <a:rPr lang="de-DE" dirty="0" err="1"/>
              <a:t>automation</a:t>
            </a:r>
            <a:r>
              <a:rPr lang="de-DE" dirty="0"/>
              <a:t>.</a:t>
            </a:r>
          </a:p>
          <a:p>
            <a:endParaRPr lang="de-DE" dirty="0"/>
          </a:p>
          <a:p>
            <a:r>
              <a:rPr lang="de-DE" dirty="0" err="1"/>
              <a:t>Scaling</a:t>
            </a:r>
            <a:r>
              <a:rPr lang="de-DE" dirty="0"/>
              <a:t> </a:t>
            </a:r>
            <a:r>
              <a:rPr lang="de-DE" dirty="0" err="1"/>
              <a:t>projects</a:t>
            </a:r>
            <a:r>
              <a:rPr lang="de-DE" dirty="0"/>
              <a:t> </a:t>
            </a:r>
            <a:r>
              <a:rPr lang="de-DE" dirty="0" err="1"/>
              <a:t>means</a:t>
            </a:r>
            <a:r>
              <a:rPr lang="de-DE" dirty="0"/>
              <a:t> </a:t>
            </a:r>
            <a:r>
              <a:rPr lang="de-DE" dirty="0" err="1"/>
              <a:t>standardizing</a:t>
            </a:r>
            <a:r>
              <a:rPr lang="de-DE" dirty="0"/>
              <a:t>, </a:t>
            </a:r>
            <a:r>
              <a:rPr lang="de-DE" dirty="0" err="1"/>
              <a:t>making</a:t>
            </a:r>
            <a:r>
              <a:rPr lang="de-DE" dirty="0"/>
              <a:t> </a:t>
            </a:r>
            <a:r>
              <a:rPr lang="de-DE" dirty="0" err="1"/>
              <a:t>results</a:t>
            </a:r>
            <a:r>
              <a:rPr lang="de-DE" dirty="0"/>
              <a:t> </a:t>
            </a:r>
            <a:r>
              <a:rPr lang="de-DE" dirty="0" err="1"/>
              <a:t>reproducible</a:t>
            </a:r>
            <a:r>
              <a:rPr lang="de-DE" dirty="0"/>
              <a:t> </a:t>
            </a:r>
            <a:r>
              <a:rPr lang="de-DE" dirty="0" err="1"/>
              <a:t>and</a:t>
            </a:r>
            <a:r>
              <a:rPr lang="de-DE" dirty="0"/>
              <a:t> </a:t>
            </a:r>
            <a:r>
              <a:rPr lang="de-DE" dirty="0" err="1"/>
              <a:t>runnable</a:t>
            </a:r>
            <a:r>
              <a:rPr lang="de-DE" dirty="0"/>
              <a:t> in </a:t>
            </a:r>
            <a:r>
              <a:rPr lang="de-DE" dirty="0" err="1"/>
              <a:t>any</a:t>
            </a:r>
            <a:r>
              <a:rPr lang="de-DE" dirty="0"/>
              <a:t> </a:t>
            </a:r>
            <a:r>
              <a:rPr lang="de-DE" dirty="0" err="1"/>
              <a:t>environment</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159</a:t>
            </a:fld>
            <a:endParaRPr lang="de-DE"/>
          </a:p>
        </p:txBody>
      </p:sp>
    </p:spTree>
    <p:extLst>
      <p:ext uri="{BB962C8B-B14F-4D97-AF65-F5344CB8AC3E}">
        <p14:creationId xmlns:p14="http://schemas.microsoft.com/office/powerpoint/2010/main" val="317189967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160</a:t>
            </a:fld>
            <a:endParaRPr lang="de-DE"/>
          </a:p>
        </p:txBody>
      </p:sp>
    </p:spTree>
    <p:extLst>
      <p:ext uri="{BB962C8B-B14F-4D97-AF65-F5344CB8AC3E}">
        <p14:creationId xmlns:p14="http://schemas.microsoft.com/office/powerpoint/2010/main" val="87729588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Deliberately</a:t>
            </a:r>
            <a:r>
              <a:rPr lang="de-DE" dirty="0"/>
              <a:t> </a:t>
            </a:r>
            <a:r>
              <a:rPr lang="de-DE" dirty="0" err="1"/>
              <a:t>renamed</a:t>
            </a:r>
            <a:r>
              <a:rPr lang="de-DE" dirty="0"/>
              <a:t>.</a:t>
            </a:r>
          </a:p>
          <a:p>
            <a:r>
              <a:rPr lang="de-DE" dirty="0" err="1"/>
              <a:t>Obviously</a:t>
            </a:r>
            <a:r>
              <a:rPr lang="de-DE" dirty="0"/>
              <a:t> Cross-validation </a:t>
            </a:r>
            <a:r>
              <a:rPr lang="de-DE" dirty="0" err="1"/>
              <a:t>is</a:t>
            </a:r>
            <a:r>
              <a:rPr lang="de-DE" dirty="0"/>
              <a:t> </a:t>
            </a:r>
            <a:r>
              <a:rPr lang="de-DE" dirty="0" err="1"/>
              <a:t>part</a:t>
            </a:r>
            <a:r>
              <a:rPr lang="de-DE" dirty="0"/>
              <a:t> </a:t>
            </a:r>
            <a:r>
              <a:rPr lang="de-DE" dirty="0" err="1"/>
              <a:t>of</a:t>
            </a:r>
            <a:r>
              <a:rPr lang="de-DE" dirty="0"/>
              <a:t> it.</a:t>
            </a:r>
          </a:p>
          <a:p>
            <a:endParaRPr lang="de-DE" dirty="0"/>
          </a:p>
          <a:p>
            <a:r>
              <a:rPr lang="de-DE" dirty="0"/>
              <a:t>But </a:t>
            </a:r>
            <a:r>
              <a:rPr lang="de-DE" dirty="0" err="1"/>
              <a:t>doing</a:t>
            </a:r>
            <a:r>
              <a:rPr lang="de-DE" dirty="0"/>
              <a:t> an E2E </a:t>
            </a:r>
            <a:r>
              <a:rPr lang="de-DE" dirty="0" err="1"/>
              <a:t>evaluation</a:t>
            </a:r>
            <a:r>
              <a:rPr lang="de-DE" dirty="0"/>
              <a:t> </a:t>
            </a:r>
            <a:r>
              <a:rPr lang="de-DE" dirty="0" err="1"/>
              <a:t>is</a:t>
            </a:r>
            <a:r>
              <a:rPr lang="de-DE" dirty="0"/>
              <a:t> </a:t>
            </a:r>
            <a:r>
              <a:rPr lang="de-DE" dirty="0" err="1"/>
              <a:t>critical</a:t>
            </a:r>
            <a:r>
              <a:rPr lang="de-DE" dirty="0"/>
              <a:t>.</a:t>
            </a:r>
          </a:p>
        </p:txBody>
      </p:sp>
      <p:sp>
        <p:nvSpPr>
          <p:cNvPr id="4" name="Foliennummernplatzhalter 3"/>
          <p:cNvSpPr>
            <a:spLocks noGrp="1"/>
          </p:cNvSpPr>
          <p:nvPr>
            <p:ph type="sldNum" sz="quarter" idx="5"/>
          </p:nvPr>
        </p:nvSpPr>
        <p:spPr/>
        <p:txBody>
          <a:bodyPr/>
          <a:lstStyle/>
          <a:p>
            <a:fld id="{F57DA859-0C78-6D4A-A7D7-D60302DB27AD}" type="slidenum">
              <a:rPr lang="de-DE" smtClean="0"/>
              <a:t>161</a:t>
            </a:fld>
            <a:endParaRPr lang="de-DE"/>
          </a:p>
        </p:txBody>
      </p:sp>
    </p:spTree>
    <p:extLst>
      <p:ext uri="{BB962C8B-B14F-4D97-AF65-F5344CB8AC3E}">
        <p14:creationId xmlns:p14="http://schemas.microsoft.com/office/powerpoint/2010/main" val="406615179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162</a:t>
            </a:fld>
            <a:endParaRPr lang="de-DE"/>
          </a:p>
        </p:txBody>
      </p:sp>
    </p:spTree>
    <p:extLst>
      <p:ext uri="{BB962C8B-B14F-4D97-AF65-F5344CB8AC3E}">
        <p14:creationId xmlns:p14="http://schemas.microsoft.com/office/powerpoint/2010/main" val="344194031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5d92b3384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5d92b3384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0131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AT" noProof="0" dirty="0"/>
              <a:t>Aber alle Vorschläge sind nicht nützlich.</a:t>
            </a:r>
            <a:r>
              <a:rPr lang="de-AT" baseline="0" noProof="0" dirty="0"/>
              <a:t> Wenn ich einmal ein Nachtlicht gekauft habe, bedeutet es nicht, dass ich ein Nachtlicht von einer anderen Marke kaufen will.</a:t>
            </a:r>
            <a:endParaRPr lang="de-AT" noProof="0"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15</a:t>
            </a:fld>
            <a:endParaRPr lang="en-US"/>
          </a:p>
        </p:txBody>
      </p:sp>
    </p:spTree>
    <p:extLst>
      <p:ext uri="{BB962C8B-B14F-4D97-AF65-F5344CB8AC3E}">
        <p14:creationId xmlns:p14="http://schemas.microsoft.com/office/powerpoint/2010/main" val="39277998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164</a:t>
            </a:fld>
            <a:endParaRPr lang="de-DE"/>
          </a:p>
        </p:txBody>
      </p:sp>
    </p:spTree>
    <p:extLst>
      <p:ext uri="{BB962C8B-B14F-4D97-AF65-F5344CB8AC3E}">
        <p14:creationId xmlns:p14="http://schemas.microsoft.com/office/powerpoint/2010/main" val="227908708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rtl="0"/>
            <a:r>
              <a:rPr lang="de-DE" sz="1200" b="0" i="0" u="none" strike="noStrike" kern="1200" dirty="0">
                <a:solidFill>
                  <a:schemeClr val="tx1"/>
                </a:solidFill>
                <a:effectLst/>
                <a:latin typeface="+mn-lt"/>
                <a:ea typeface="+mn-ea"/>
                <a:cs typeface="+mn-cs"/>
              </a:rPr>
              <a:t>But also </a:t>
            </a:r>
            <a:r>
              <a:rPr lang="de-DE" sz="1200" b="0" i="0" u="none" strike="noStrike" kern="1200" dirty="0" err="1">
                <a:solidFill>
                  <a:schemeClr val="tx1"/>
                </a:solidFill>
                <a:effectLst/>
                <a:latin typeface="+mn-lt"/>
                <a:ea typeface="+mn-ea"/>
                <a:cs typeface="+mn-cs"/>
              </a:rPr>
              <a:t>requirements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have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risen</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drastically</a:t>
            </a:r>
            <a:r>
              <a:rPr lang="de-DE" sz="1200" b="0" i="0" u="none" strike="noStrike" kern="1200" dirty="0">
                <a:solidFill>
                  <a:schemeClr val="tx1"/>
                </a:solidFill>
                <a:effectLst/>
                <a:latin typeface="+mn-lt"/>
                <a:ea typeface="+mn-ea"/>
                <a:cs typeface="+mn-cs"/>
              </a:rPr>
              <a:t>:</a:t>
            </a:r>
          </a:p>
          <a:p>
            <a:pPr marL="171450" indent="-171450" rtl="0">
              <a:buFontTx/>
              <a:buChar char="-"/>
            </a:pPr>
            <a:r>
              <a:rPr lang="de-DE" sz="1200" b="0" i="0" u="none" strike="noStrike" kern="1200" dirty="0" err="1">
                <a:solidFill>
                  <a:schemeClr val="tx1"/>
                </a:solidFill>
                <a:effectLst/>
                <a:latin typeface="+mn-lt"/>
                <a:ea typeface="+mn-ea"/>
                <a:cs typeface="+mn-cs"/>
              </a:rPr>
              <a:t>Reliability</a:t>
            </a:r>
            <a:endParaRPr lang="de-DE" sz="1200" b="0" i="0" u="none" strike="noStrike" kern="1200" dirty="0">
              <a:solidFill>
                <a:schemeClr val="tx1"/>
              </a:solidFill>
              <a:effectLst/>
              <a:latin typeface="+mn-lt"/>
              <a:ea typeface="+mn-ea"/>
              <a:cs typeface="+mn-cs"/>
            </a:endParaRPr>
          </a:p>
          <a:p>
            <a:pPr marL="171450" indent="-171450" rtl="0">
              <a:buFontTx/>
              <a:buChar char="-"/>
            </a:pPr>
            <a:r>
              <a:rPr lang="de-DE" sz="1200" b="0" i="0" u="none" strike="noStrike" kern="1200" dirty="0" err="1">
                <a:solidFill>
                  <a:schemeClr val="tx1"/>
                </a:solidFill>
                <a:effectLst/>
                <a:latin typeface="+mn-lt"/>
                <a:ea typeface="+mn-ea"/>
                <a:cs typeface="+mn-cs"/>
              </a:rPr>
              <a:t>Scalability</a:t>
            </a:r>
            <a:endParaRPr lang="de-DE" sz="1200" b="0" i="0" u="none" strike="noStrike" kern="1200" dirty="0">
              <a:solidFill>
                <a:schemeClr val="tx1"/>
              </a:solidFill>
              <a:effectLst/>
              <a:latin typeface="+mn-lt"/>
              <a:ea typeface="+mn-ea"/>
              <a:cs typeface="+mn-cs"/>
            </a:endParaRPr>
          </a:p>
          <a:p>
            <a:pPr marL="171450" indent="-171450" rtl="0">
              <a:buFontTx/>
              <a:buChar char="-"/>
            </a:pPr>
            <a:r>
              <a:rPr lang="de-DE" sz="1200" b="0" i="0" u="none" strike="noStrike" kern="1200" dirty="0" err="1">
                <a:solidFill>
                  <a:schemeClr val="tx1"/>
                </a:solidFill>
                <a:effectLst/>
                <a:latin typeface="+mn-lt"/>
                <a:ea typeface="+mn-ea"/>
                <a:cs typeface="+mn-cs"/>
              </a:rPr>
              <a:t>Maitainability</a:t>
            </a:r>
            <a:endParaRPr lang="de-DE" sz="1200" b="0" i="0" u="none" strike="noStrike" kern="1200" dirty="0">
              <a:solidFill>
                <a:schemeClr val="tx1"/>
              </a:solidFill>
              <a:effectLst/>
              <a:latin typeface="+mn-lt"/>
              <a:ea typeface="+mn-ea"/>
              <a:cs typeface="+mn-cs"/>
            </a:endParaRPr>
          </a:p>
          <a:p>
            <a:pPr marL="171450" indent="-171450" rtl="0">
              <a:buFontTx/>
              <a:buChar char="-"/>
            </a:pPr>
            <a:endParaRPr lang="de-DE" sz="1200" b="0" i="0" u="none" strike="noStrike" kern="1200" dirty="0">
              <a:solidFill>
                <a:schemeClr val="tx1"/>
              </a:solidFill>
              <a:effectLst/>
              <a:latin typeface="+mn-lt"/>
              <a:ea typeface="+mn-ea"/>
              <a:cs typeface="+mn-cs"/>
            </a:endParaRPr>
          </a:p>
          <a:p>
            <a:pPr rtl="0"/>
            <a:r>
              <a:rPr lang="de-DE" sz="1200" b="0" i="0" u="none" strike="noStrike" kern="1200" dirty="0" err="1">
                <a:solidFill>
                  <a:schemeClr val="tx1"/>
                </a:solidFill>
                <a:effectLst/>
                <a:latin typeface="+mn-lt"/>
                <a:ea typeface="+mn-ea"/>
                <a:cs typeface="+mn-cs"/>
              </a:rPr>
              <a:t>When</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working</a:t>
            </a:r>
            <a:r>
              <a:rPr lang="de-DE" sz="1200" b="0" i="0" u="none" strike="noStrike" kern="1200" dirty="0">
                <a:solidFill>
                  <a:schemeClr val="tx1"/>
                </a:solidFill>
                <a:effectLst/>
                <a:latin typeface="+mn-lt"/>
                <a:ea typeface="+mn-ea"/>
                <a:cs typeface="+mn-cs"/>
              </a:rPr>
              <a:t> in </a:t>
            </a:r>
            <a:r>
              <a:rPr lang="de-DE" sz="1200" b="0" i="0" u="none" strike="noStrike" kern="1200" dirty="0" err="1">
                <a:solidFill>
                  <a:schemeClr val="tx1"/>
                </a:solidFill>
                <a:effectLst/>
                <a:latin typeface="+mn-lt"/>
                <a:ea typeface="+mn-ea"/>
                <a:cs typeface="+mn-cs"/>
              </a:rPr>
              <a:t>the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enterprise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and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comparing</a:t>
            </a:r>
            <a:r>
              <a:rPr lang="de-DE" sz="1200" b="0" i="0" u="none" strike="noStrike" kern="1200" dirty="0">
                <a:solidFill>
                  <a:schemeClr val="tx1"/>
                </a:solidFill>
                <a:effectLst/>
                <a:latin typeface="+mn-lt"/>
                <a:ea typeface="+mn-ea"/>
                <a:cs typeface="+mn-cs"/>
              </a:rPr>
              <a:t> in-house </a:t>
            </a:r>
            <a:r>
              <a:rPr lang="de-DE" sz="1200" b="0" i="0" u="none" strike="noStrike" kern="1200" dirty="0" err="1">
                <a:solidFill>
                  <a:schemeClr val="tx1"/>
                </a:solidFill>
                <a:effectLst/>
                <a:latin typeface="+mn-lt"/>
                <a:ea typeface="+mn-ea"/>
                <a:cs typeface="+mn-cs"/>
              </a:rPr>
              <a:t>applications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with</a:t>
            </a:r>
            <a:r>
              <a:rPr lang="de-DE" sz="1200" b="0" i="0" u="none" strike="noStrike" kern="1200" dirty="0">
                <a:solidFill>
                  <a:schemeClr val="tx1"/>
                </a:solidFill>
                <a:effectLst/>
                <a:latin typeface="+mn-lt"/>
                <a:ea typeface="+mn-ea"/>
                <a:cs typeface="+mn-cs"/>
              </a:rPr>
              <a:t> web </a:t>
            </a:r>
            <a:r>
              <a:rPr lang="de-DE" sz="1200" b="0" i="0" u="none" strike="noStrike" kern="1200" dirty="0" err="1">
                <a:solidFill>
                  <a:schemeClr val="tx1"/>
                </a:solidFill>
                <a:effectLst/>
                <a:latin typeface="+mn-lt"/>
                <a:ea typeface="+mn-ea"/>
                <a:cs typeface="+mn-cs"/>
              </a:rPr>
              <a:t>scale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services</a:t>
            </a:r>
            <a:r>
              <a:rPr lang="de-DE" sz="1200" b="0" i="0" u="none" strike="noStrike" kern="1200" dirty="0">
                <a:solidFill>
                  <a:schemeClr val="tx1"/>
                </a:solidFill>
                <a:effectLst/>
                <a:latin typeface="+mn-lt"/>
                <a:ea typeface="+mn-ea"/>
                <a:cs typeface="+mn-cs"/>
              </a:rPr>
              <a:t> …</a:t>
            </a:r>
          </a:p>
          <a:p>
            <a:pPr rtl="0"/>
            <a:endParaRPr lang="de-DE" sz="1200" b="0" i="0" u="none" strike="noStrike" kern="1200" dirty="0">
              <a:solidFill>
                <a:schemeClr val="tx1"/>
              </a:solidFill>
              <a:effectLst/>
              <a:latin typeface="+mn-lt"/>
              <a:ea typeface="+mn-ea"/>
              <a:cs typeface="+mn-cs"/>
            </a:endParaRPr>
          </a:p>
          <a:p>
            <a:pPr rtl="0"/>
            <a:r>
              <a:rPr lang="de-DE" sz="1200" b="0" i="0" u="none" strike="noStrike" kern="1200" dirty="0" err="1">
                <a:solidFill>
                  <a:schemeClr val="tx1"/>
                </a:solidFill>
                <a:effectLst/>
                <a:latin typeface="+mn-lt"/>
                <a:ea typeface="+mn-ea"/>
                <a:cs typeface="+mn-cs"/>
              </a:rPr>
              <a:t>standard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building</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blocks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partially</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ease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the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burden</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thanks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open </a:t>
            </a:r>
            <a:r>
              <a:rPr lang="de-DE" sz="1200" b="0" i="0" u="none" strike="noStrike" kern="1200" dirty="0" err="1">
                <a:solidFill>
                  <a:schemeClr val="tx1"/>
                </a:solidFill>
                <a:effectLst/>
                <a:latin typeface="+mn-lt"/>
                <a:ea typeface="+mn-ea"/>
                <a:cs typeface="+mn-cs"/>
              </a:rPr>
              <a:t>source</a:t>
            </a:r>
            <a:endParaRPr lang="de-DE" b="0" dirty="0">
              <a:effectLst/>
            </a:endParaRPr>
          </a:p>
          <a:p>
            <a:pPr rtl="0"/>
            <a:endParaRPr lang="de-DE" sz="1200" b="0" i="0" u="none" strike="noStrike" kern="1200" dirty="0">
              <a:solidFill>
                <a:schemeClr val="tx1"/>
              </a:solidFill>
              <a:effectLst/>
              <a:latin typeface="+mn-lt"/>
              <a:ea typeface="+mn-ea"/>
              <a:cs typeface="+mn-cs"/>
            </a:endParaRPr>
          </a:p>
          <a:p>
            <a:pPr rtl="0"/>
            <a:r>
              <a:rPr lang="de-DE" sz="1200" b="0" i="0" u="none" strike="noStrike" kern="1200" dirty="0" err="1">
                <a:solidFill>
                  <a:schemeClr val="tx1"/>
                </a:solidFill>
                <a:effectLst/>
                <a:latin typeface="+mn-lt"/>
                <a:ea typeface="+mn-ea"/>
                <a:cs typeface="+mn-cs"/>
              </a:rPr>
              <a:t>many</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applications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need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a:t>
            </a:r>
            <a:endParaRPr lang="de-DE" b="0" dirty="0">
              <a:effectLst/>
            </a:endParaRPr>
          </a:p>
          <a:p>
            <a:pPr rtl="0"/>
            <a:r>
              <a:rPr lang="de-DE" sz="1200" b="0" i="0" u="none" strike="noStrike" kern="1200" dirty="0">
                <a:solidFill>
                  <a:schemeClr val="tx1"/>
                </a:solidFill>
                <a:effectLst/>
                <a:latin typeface="+mn-lt"/>
                <a:ea typeface="+mn-ea"/>
                <a:cs typeface="+mn-cs"/>
              </a:rPr>
              <a:t>- Store </a:t>
            </a:r>
            <a:r>
              <a:rPr lang="de-DE" sz="1200" b="0" i="0" u="none" strike="noStrike" kern="1200" dirty="0" err="1">
                <a:solidFill>
                  <a:schemeClr val="tx1"/>
                </a:solidFill>
                <a:effectLst/>
                <a:latin typeface="+mn-lt"/>
                <a:ea typeface="+mn-ea"/>
                <a:cs typeface="+mn-cs"/>
              </a:rPr>
              <a:t>data</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databases</a:t>
            </a:r>
            <a:r>
              <a:rPr lang="de-DE" sz="1200" b="0" i="0" u="none" strike="noStrike" kern="1200" dirty="0">
                <a:solidFill>
                  <a:schemeClr val="tx1"/>
                </a:solidFill>
                <a:effectLst/>
                <a:latin typeface="+mn-lt"/>
                <a:ea typeface="+mn-ea"/>
                <a:cs typeface="+mn-cs"/>
              </a:rPr>
              <a:t>)</a:t>
            </a:r>
            <a:endParaRPr lang="de-DE" b="0" dirty="0">
              <a:effectLst/>
            </a:endParaRPr>
          </a:p>
          <a:p>
            <a:pPr rtl="0"/>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Remember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the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result</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of</a:t>
            </a:r>
            <a:r>
              <a:rPr lang="de-DE" sz="1200" b="0" i="0" u="none" strike="noStrike" kern="1200" dirty="0">
                <a:solidFill>
                  <a:schemeClr val="tx1"/>
                </a:solidFill>
                <a:effectLst/>
                <a:latin typeface="+mn-lt"/>
                <a:ea typeface="+mn-ea"/>
                <a:cs typeface="+mn-cs"/>
              </a:rPr>
              <a:t> an expensive </a:t>
            </a:r>
            <a:r>
              <a:rPr lang="de-DE" sz="1200" b="0" i="0" u="none" strike="noStrike" kern="1200" dirty="0" err="1">
                <a:solidFill>
                  <a:schemeClr val="tx1"/>
                </a:solidFill>
                <a:effectLst/>
                <a:latin typeface="+mn-lt"/>
                <a:ea typeface="+mn-ea"/>
                <a:cs typeface="+mn-cs"/>
              </a:rPr>
              <a:t>operation</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speed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up</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reads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caches</a:t>
            </a:r>
            <a:r>
              <a:rPr lang="de-DE" sz="1200" b="0" i="0" u="none" strike="noStrike" kern="1200" dirty="0">
                <a:solidFill>
                  <a:schemeClr val="tx1"/>
                </a:solidFill>
                <a:effectLst/>
                <a:latin typeface="+mn-lt"/>
                <a:ea typeface="+mn-ea"/>
                <a:cs typeface="+mn-cs"/>
              </a:rPr>
              <a:t>)</a:t>
            </a:r>
            <a:endParaRPr lang="de-DE" b="0" dirty="0">
              <a:effectLst/>
            </a:endParaRPr>
          </a:p>
          <a:p>
            <a:pPr rtl="0"/>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search</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data</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by</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keyword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filter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it</a:t>
            </a:r>
            <a:r>
              <a:rPr lang="de-DE" sz="1200" b="0" i="0" u="none" strike="noStrike" kern="1200" dirty="0">
                <a:solidFill>
                  <a:schemeClr val="tx1"/>
                </a:solidFill>
                <a:effectLst/>
                <a:latin typeface="+mn-lt"/>
                <a:ea typeface="+mn-ea"/>
                <a:cs typeface="+mn-cs"/>
              </a:rPr>
              <a:t> in </a:t>
            </a:r>
            <a:r>
              <a:rPr lang="de-DE" sz="1200" b="0" i="0" u="none" strike="noStrike" kern="1200" dirty="0" err="1">
                <a:solidFill>
                  <a:schemeClr val="tx1"/>
                </a:solidFill>
                <a:effectLst/>
                <a:latin typeface="+mn-lt"/>
                <a:ea typeface="+mn-ea"/>
                <a:cs typeface="+mn-cs"/>
              </a:rPr>
              <a:t>various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ways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search</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indexes</a:t>
            </a:r>
            <a:r>
              <a:rPr lang="de-DE" sz="1200" b="0" i="0" u="none" strike="noStrike" kern="1200" dirty="0">
                <a:solidFill>
                  <a:schemeClr val="tx1"/>
                </a:solidFill>
                <a:effectLst/>
                <a:latin typeface="+mn-lt"/>
                <a:ea typeface="+mn-ea"/>
                <a:cs typeface="+mn-cs"/>
              </a:rPr>
              <a:t>)</a:t>
            </a:r>
            <a:endParaRPr lang="de-DE" b="0" dirty="0">
              <a:effectLst/>
            </a:endParaRPr>
          </a:p>
          <a:p>
            <a:pPr rtl="0"/>
            <a:r>
              <a:rPr lang="de-DE" sz="1200" b="0" i="0" u="none" strike="noStrike" kern="1200" dirty="0">
                <a:solidFill>
                  <a:schemeClr val="tx1"/>
                </a:solidFill>
                <a:effectLst/>
                <a:latin typeface="+mn-lt"/>
                <a:ea typeface="+mn-ea"/>
                <a:cs typeface="+mn-cs"/>
              </a:rPr>
              <a:t>- Send a </a:t>
            </a:r>
            <a:r>
              <a:rPr lang="de-DE" sz="1200" b="0" i="0" u="none" strike="noStrike" kern="1200" dirty="0" err="1">
                <a:solidFill>
                  <a:schemeClr val="tx1"/>
                </a:solidFill>
                <a:effectLst/>
                <a:latin typeface="+mn-lt"/>
                <a:ea typeface="+mn-ea"/>
                <a:cs typeface="+mn-cs"/>
              </a:rPr>
              <a:t>message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another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process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handled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asynchronously</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stream</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processing</a:t>
            </a:r>
            <a:r>
              <a:rPr lang="de-DE" sz="1200" b="0" i="0" u="none" strike="noStrike" kern="1200" dirty="0">
                <a:solidFill>
                  <a:schemeClr val="tx1"/>
                </a:solidFill>
                <a:effectLst/>
                <a:latin typeface="+mn-lt"/>
                <a:ea typeface="+mn-ea"/>
                <a:cs typeface="+mn-cs"/>
              </a:rPr>
              <a:t>)</a:t>
            </a:r>
            <a:endParaRPr lang="de-DE" b="0" dirty="0">
              <a:effectLst/>
            </a:endParaRPr>
          </a:p>
          <a:p>
            <a:pPr rtl="0"/>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Periodically</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crunch</a:t>
            </a:r>
            <a:r>
              <a:rPr lang="de-DE" sz="1200" b="0" i="0" u="none" strike="noStrike" kern="1200" dirty="0">
                <a:solidFill>
                  <a:schemeClr val="tx1"/>
                </a:solidFill>
                <a:effectLst/>
                <a:latin typeface="+mn-lt"/>
                <a:ea typeface="+mn-ea"/>
                <a:cs typeface="+mn-cs"/>
              </a:rPr>
              <a:t> a large </a:t>
            </a:r>
            <a:r>
              <a:rPr lang="de-DE" sz="1200" b="0" i="0" u="none" strike="noStrike" kern="1200" dirty="0" err="1">
                <a:solidFill>
                  <a:schemeClr val="tx1"/>
                </a:solidFill>
                <a:effectLst/>
                <a:latin typeface="+mn-lt"/>
                <a:ea typeface="+mn-ea"/>
                <a:cs typeface="+mn-cs"/>
              </a:rPr>
              <a:t>amount</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of</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accumulated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data</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batch</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processing</a:t>
            </a:r>
            <a:r>
              <a:rPr lang="de-DE" sz="1200" b="0" i="0" u="none" strike="noStrike" kern="1200" dirty="0">
                <a:solidFill>
                  <a:schemeClr val="tx1"/>
                </a:solidFill>
                <a:effectLst/>
                <a:latin typeface="+mn-lt"/>
                <a:ea typeface="+mn-ea"/>
                <a:cs typeface="+mn-cs"/>
              </a:rPr>
              <a:t>) </a:t>
            </a:r>
            <a:endParaRPr lang="de-DE" b="0" dirty="0">
              <a:effectLst/>
            </a:endParaRPr>
          </a:p>
          <a:p>
            <a:pPr rtl="0"/>
            <a:br>
              <a:rPr lang="de-DE" b="0" dirty="0">
                <a:effectLst/>
              </a:rPr>
            </a:br>
            <a:r>
              <a:rPr lang="de-DE" sz="1200" b="0" i="0" u="none" strike="noStrike" kern="1200" dirty="0">
                <a:solidFill>
                  <a:schemeClr val="tx1"/>
                </a:solidFill>
                <a:effectLst/>
                <a:latin typeface="+mn-lt"/>
                <a:ea typeface="+mn-ea"/>
                <a:cs typeface="+mn-cs"/>
              </a:rPr>
              <a:t>BUT:</a:t>
            </a:r>
            <a:endParaRPr lang="de-DE" b="0" dirty="0">
              <a:effectLst/>
            </a:endParaRPr>
          </a:p>
          <a:p>
            <a:pPr rtl="0"/>
            <a:r>
              <a:rPr lang="de-DE" sz="1200" b="0" i="0" u="none" strike="noStrike" kern="1200" dirty="0">
                <a:solidFill>
                  <a:schemeClr val="tx1"/>
                </a:solidFill>
                <a:effectLst/>
                <a:latin typeface="+mn-lt"/>
                <a:ea typeface="+mn-ea"/>
                <a:cs typeface="+mn-cs"/>
              </a:rPr>
              <a:t>not simple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choose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the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right</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ones</a:t>
            </a:r>
            <a:r>
              <a:rPr lang="de-DE" sz="1200" b="0" i="0" u="none" strike="noStrike" kern="1200" dirty="0">
                <a:solidFill>
                  <a:schemeClr val="tx1"/>
                </a:solidFill>
                <a:effectLst/>
                <a:latin typeface="+mn-lt"/>
                <a:ea typeface="+mn-ea"/>
                <a:cs typeface="+mn-cs"/>
              </a:rPr>
              <a:t>, different </a:t>
            </a:r>
            <a:r>
              <a:rPr lang="de-DE" sz="1200" b="0" i="0" u="none" strike="noStrike" kern="1200" dirty="0" err="1">
                <a:solidFill>
                  <a:schemeClr val="tx1"/>
                </a:solidFill>
                <a:effectLst/>
                <a:latin typeface="+mn-lt"/>
                <a:ea typeface="+mn-ea"/>
                <a:cs typeface="+mn-cs"/>
              </a:rPr>
              <a:t>characteristics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for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each</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use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case</a:t>
            </a:r>
            <a:endParaRPr lang="de-DE" b="0" dirty="0">
              <a:effectLst/>
            </a:endParaRPr>
          </a:p>
          <a:p>
            <a:r>
              <a:rPr lang="de-DE" b="0" dirty="0">
                <a:effectLst/>
              </a:rPr>
              <a:t>This </a:t>
            </a:r>
            <a:r>
              <a:rPr lang="de-DE" b="0" dirty="0" err="1">
                <a:effectLst/>
              </a:rPr>
              <a:t>is</a:t>
            </a:r>
            <a:r>
              <a:rPr lang="de-DE" b="0" dirty="0">
                <a:effectLst/>
              </a:rPr>
              <a:t> </a:t>
            </a:r>
            <a:r>
              <a:rPr lang="de-DE" b="0" dirty="0" err="1">
                <a:effectLst/>
              </a:rPr>
              <a:t>why</a:t>
            </a:r>
            <a:r>
              <a:rPr lang="de-DE" b="0" dirty="0">
                <a:effectLst/>
              </a:rPr>
              <a:t> so </a:t>
            </a:r>
            <a:r>
              <a:rPr lang="de-DE" b="0" dirty="0" err="1">
                <a:effectLst/>
              </a:rPr>
              <a:t>many</a:t>
            </a:r>
            <a:r>
              <a:rPr lang="de-DE" b="0" dirty="0">
                <a:effectLst/>
              </a:rPr>
              <a:t> different </a:t>
            </a:r>
            <a:r>
              <a:rPr lang="de-DE" b="0" dirty="0" err="1">
                <a:effectLst/>
              </a:rPr>
              <a:t>data</a:t>
            </a:r>
            <a:r>
              <a:rPr lang="de-DE" b="0" dirty="0">
                <a:effectLst/>
              </a:rPr>
              <a:t> </a:t>
            </a:r>
            <a:r>
              <a:rPr lang="de-DE" b="0" dirty="0" err="1">
                <a:effectLst/>
              </a:rPr>
              <a:t>bases</a:t>
            </a:r>
            <a:r>
              <a:rPr lang="de-DE" b="0" dirty="0">
                <a:effectLst/>
              </a:rPr>
              <a:t> </a:t>
            </a:r>
            <a:r>
              <a:rPr lang="de-DE" b="0" dirty="0" err="1">
                <a:effectLst/>
              </a:rPr>
              <a:t>and</a:t>
            </a:r>
            <a:r>
              <a:rPr lang="de-DE" b="0" dirty="0">
                <a:effectLst/>
              </a:rPr>
              <a:t> </a:t>
            </a:r>
            <a:r>
              <a:rPr lang="de-DE" b="0" dirty="0" err="1">
                <a:effectLst/>
              </a:rPr>
              <a:t>data</a:t>
            </a:r>
            <a:r>
              <a:rPr lang="de-DE" b="0" dirty="0">
                <a:effectLst/>
              </a:rPr>
              <a:t> </a:t>
            </a:r>
            <a:r>
              <a:rPr lang="de-DE" b="0" dirty="0" err="1">
                <a:effectLst/>
              </a:rPr>
              <a:t>processing</a:t>
            </a:r>
            <a:r>
              <a:rPr lang="de-DE" b="0" dirty="0">
                <a:effectLst/>
              </a:rPr>
              <a:t> </a:t>
            </a:r>
            <a:r>
              <a:rPr lang="de-DE" b="0" dirty="0" err="1">
                <a:effectLst/>
              </a:rPr>
              <a:t>tools</a:t>
            </a:r>
            <a:r>
              <a:rPr lang="de-DE" b="0" dirty="0">
                <a:effectLst/>
              </a:rPr>
              <a:t> </a:t>
            </a:r>
            <a:r>
              <a:rPr lang="de-DE" b="0" dirty="0" err="1">
                <a:effectLst/>
              </a:rPr>
              <a:t>have</a:t>
            </a:r>
            <a:r>
              <a:rPr lang="de-DE" b="0" dirty="0">
                <a:effectLst/>
              </a:rPr>
              <a:t> </a:t>
            </a:r>
            <a:r>
              <a:rPr lang="de-DE" b="0" dirty="0" err="1">
                <a:effectLst/>
              </a:rPr>
              <a:t>developed</a:t>
            </a:r>
            <a:endParaRPr lang="de-DE" b="0" dirty="0">
              <a:effectLst/>
            </a:endParaRPr>
          </a:p>
          <a:p>
            <a:r>
              <a:rPr lang="de-DE" b="0" dirty="0" err="1">
                <a:effectLst/>
              </a:rPr>
              <a:t>Hopefully</a:t>
            </a:r>
            <a:r>
              <a:rPr lang="de-DE" b="0" dirty="0">
                <a:effectLst/>
              </a:rPr>
              <a:t> after </a:t>
            </a:r>
            <a:r>
              <a:rPr lang="de-DE" b="0" dirty="0" err="1">
                <a:effectLst/>
              </a:rPr>
              <a:t>this</a:t>
            </a:r>
            <a:r>
              <a:rPr lang="de-DE" b="0" dirty="0">
                <a:effectLst/>
              </a:rPr>
              <a:t> </a:t>
            </a:r>
            <a:r>
              <a:rPr lang="de-DE" b="0" dirty="0" err="1">
                <a:effectLst/>
              </a:rPr>
              <a:t>talk</a:t>
            </a:r>
            <a:r>
              <a:rPr lang="de-DE" b="0" dirty="0">
                <a:effectLst/>
              </a:rPr>
              <a:t> </a:t>
            </a:r>
            <a:r>
              <a:rPr lang="de-DE" b="0" dirty="0" err="1">
                <a:effectLst/>
              </a:rPr>
              <a:t>choosing</a:t>
            </a:r>
            <a:r>
              <a:rPr lang="de-DE" b="0" dirty="0">
                <a:effectLst/>
              </a:rPr>
              <a:t> </a:t>
            </a:r>
            <a:r>
              <a:rPr lang="de-DE" b="0" dirty="0" err="1">
                <a:effectLst/>
              </a:rPr>
              <a:t>the</a:t>
            </a:r>
            <a:r>
              <a:rPr lang="de-DE" b="0" dirty="0">
                <a:effectLst/>
              </a:rPr>
              <a:t> </a:t>
            </a:r>
            <a:r>
              <a:rPr lang="de-DE" b="0" dirty="0" err="1">
                <a:effectLst/>
              </a:rPr>
              <a:t>right</a:t>
            </a:r>
            <a:r>
              <a:rPr lang="de-DE" b="0" dirty="0">
                <a:effectLst/>
              </a:rPr>
              <a:t> </a:t>
            </a:r>
            <a:r>
              <a:rPr lang="de-DE" b="0" dirty="0" err="1">
                <a:effectLst/>
              </a:rPr>
              <a:t>components</a:t>
            </a:r>
            <a:r>
              <a:rPr lang="de-DE" b="0" dirty="0">
                <a:effectLst/>
              </a:rPr>
              <a:t> </a:t>
            </a:r>
            <a:r>
              <a:rPr lang="de-DE" b="0" dirty="0" err="1">
                <a:effectLst/>
              </a:rPr>
              <a:t>is</a:t>
            </a:r>
            <a:r>
              <a:rPr lang="de-DE" b="0" dirty="0">
                <a:effectLst/>
              </a:rPr>
              <a:t> a </a:t>
            </a:r>
            <a:r>
              <a:rPr lang="de-DE" b="0" dirty="0" err="1">
                <a:effectLst/>
              </a:rPr>
              <a:t>bit</a:t>
            </a:r>
            <a:r>
              <a:rPr lang="de-DE" b="0" dirty="0">
                <a:effectLst/>
              </a:rPr>
              <a:t> </a:t>
            </a:r>
            <a:r>
              <a:rPr lang="de-DE" b="0" dirty="0" err="1">
                <a:effectLst/>
              </a:rPr>
              <a:t>easier</a:t>
            </a:r>
            <a:r>
              <a:rPr lang="de-DE" b="0" dirty="0">
                <a:effectLst/>
              </a:rPr>
              <a:t> </a:t>
            </a:r>
            <a:r>
              <a:rPr lang="de-DE" b="0" dirty="0" err="1">
                <a:effectLst/>
              </a:rPr>
              <a:t>for</a:t>
            </a:r>
            <a:r>
              <a:rPr lang="de-DE" b="0" dirty="0">
                <a:effectLst/>
              </a:rPr>
              <a:t> </a:t>
            </a:r>
            <a:r>
              <a:rPr lang="de-DE" b="0" dirty="0" err="1">
                <a:effectLst/>
              </a:rPr>
              <a:t>you</a:t>
            </a:r>
            <a:br>
              <a:rPr lang="de-DE" b="0" dirty="0">
                <a:effectLst/>
              </a:rPr>
            </a:b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166</a:t>
            </a:fld>
            <a:endParaRPr lang="de-DE"/>
          </a:p>
        </p:txBody>
      </p:sp>
    </p:spTree>
    <p:extLst>
      <p:ext uri="{BB962C8B-B14F-4D97-AF65-F5344CB8AC3E}">
        <p14:creationId xmlns:p14="http://schemas.microsoft.com/office/powerpoint/2010/main" val="311785010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5a0bfd700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55a0bfd700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Internet </a:t>
            </a:r>
            <a:r>
              <a:rPr lang="de-DE" dirty="0" err="1"/>
              <a:t>comapnies</a:t>
            </a:r>
            <a:r>
              <a:rPr lang="de-DE" dirty="0"/>
              <a:t> (</a:t>
            </a:r>
            <a:r>
              <a:rPr lang="de-DE" dirty="0" err="1"/>
              <a:t>yahoo</a:t>
            </a:r>
            <a:r>
              <a:rPr lang="de-DE" dirty="0"/>
              <a:t>, </a:t>
            </a:r>
            <a:r>
              <a:rPr lang="de-DE" dirty="0" err="1"/>
              <a:t>google</a:t>
            </a:r>
            <a:r>
              <a:rPr lang="de-DE" dirty="0"/>
              <a:t>) </a:t>
            </a:r>
            <a:r>
              <a:rPr lang="de-DE" dirty="0" err="1"/>
              <a:t>started</a:t>
            </a:r>
            <a:r>
              <a:rPr lang="de-DE" dirty="0"/>
              <a:t> </a:t>
            </a:r>
            <a:r>
              <a:rPr lang="de-DE" dirty="0" err="1"/>
              <a:t>to</a:t>
            </a:r>
            <a:r>
              <a:rPr lang="de-DE" dirty="0"/>
              <a:t> </a:t>
            </a:r>
            <a:r>
              <a:rPr lang="de-DE" dirty="0" err="1"/>
              <a:t>index</a:t>
            </a:r>
            <a:r>
              <a:rPr lang="de-DE" dirty="0"/>
              <a:t> </a:t>
            </a:r>
            <a:r>
              <a:rPr lang="de-DE" dirty="0" err="1"/>
              <a:t>the</a:t>
            </a:r>
            <a:r>
              <a:rPr lang="de-DE" dirty="0"/>
              <a:t> web</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Scaling</a:t>
            </a:r>
            <a:r>
              <a:rPr lang="de-DE" dirty="0"/>
              <a:t> </a:t>
            </a:r>
            <a:r>
              <a:rPr lang="de-DE" dirty="0" err="1"/>
              <a:t>up</a:t>
            </a:r>
            <a:r>
              <a:rPr lang="de-DE" dirty="0"/>
              <a:t> </a:t>
            </a:r>
            <a:r>
              <a:rPr lang="de-DE" dirty="0" err="1"/>
              <a:t>or</a:t>
            </a:r>
            <a:r>
              <a:rPr lang="de-DE" dirty="0"/>
              <a:t> out</a:t>
            </a:r>
          </a:p>
          <a:p>
            <a:pPr marL="0" lvl="0" indent="0" algn="l" rtl="0">
              <a:spcBef>
                <a:spcPts val="0"/>
              </a:spcBef>
              <a:spcAft>
                <a:spcPts val="0"/>
              </a:spcAft>
              <a:buNone/>
            </a:pPr>
            <a:r>
              <a:rPr lang="de-DE" dirty="0"/>
              <a:t>Licensing </a:t>
            </a:r>
            <a:r>
              <a:rPr lang="de-DE" dirty="0" err="1"/>
              <a:t>for</a:t>
            </a:r>
            <a:r>
              <a:rPr lang="de-DE" dirty="0"/>
              <a:t> </a:t>
            </a:r>
            <a:r>
              <a:rPr lang="de-DE" dirty="0" err="1"/>
              <a:t>scaled</a:t>
            </a:r>
            <a:r>
              <a:rPr lang="de-DE" dirty="0"/>
              <a:t> out </a:t>
            </a:r>
            <a:r>
              <a:rPr lang="de-DE" dirty="0" err="1"/>
              <a:t>commercial</a:t>
            </a:r>
            <a:r>
              <a:rPr lang="de-DE" dirty="0"/>
              <a:t> RDBMS</a:t>
            </a:r>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Bound</a:t>
            </a:r>
            <a:r>
              <a:rPr lang="de-DE" dirty="0"/>
              <a:t> </a:t>
            </a:r>
            <a:r>
              <a:rPr lang="de-DE" dirty="0" err="1"/>
              <a:t>to</a:t>
            </a:r>
            <a:r>
              <a:rPr lang="de-DE" dirty="0"/>
              <a:t> </a:t>
            </a:r>
            <a:r>
              <a:rPr lang="de-DE" dirty="0" err="1"/>
              <a:t>single</a:t>
            </a:r>
            <a:r>
              <a:rPr lang="de-DE" dirty="0"/>
              <a:t> </a:t>
            </a:r>
            <a:r>
              <a:rPr lang="de-DE" dirty="0" err="1"/>
              <a:t>always</a:t>
            </a:r>
            <a:r>
              <a:rPr lang="de-DE" dirty="0"/>
              <a:t> larger </a:t>
            </a:r>
            <a:r>
              <a:rPr lang="de-DE" dirty="0" err="1"/>
              <a:t>servers</a:t>
            </a:r>
            <a:r>
              <a:rPr lang="de-DE" dirty="0"/>
              <a:t> but </a:t>
            </a:r>
            <a:r>
              <a:rPr lang="de-DE" dirty="0" err="1"/>
              <a:t>write</a:t>
            </a:r>
            <a:r>
              <a:rPr lang="de-DE" dirty="0"/>
              <a:t> IO </a:t>
            </a:r>
            <a:r>
              <a:rPr lang="de-DE" dirty="0" err="1"/>
              <a:t>load</a:t>
            </a:r>
            <a:r>
              <a:rPr lang="de-DE" dirty="0"/>
              <a:t> was </a:t>
            </a:r>
            <a:r>
              <a:rPr lang="de-DE" dirty="0" err="1"/>
              <a:t>too</a:t>
            </a:r>
            <a:r>
              <a:rPr lang="de-DE" dirty="0"/>
              <a:t> large, </a:t>
            </a:r>
            <a:r>
              <a:rPr lang="de-DE" dirty="0" err="1"/>
              <a:t>and</a:t>
            </a:r>
            <a:r>
              <a:rPr lang="de-DE" dirty="0"/>
              <a:t> </a:t>
            </a:r>
            <a:r>
              <a:rPr lang="de-DE" dirty="0" err="1"/>
              <a:t>availability</a:t>
            </a:r>
            <a:r>
              <a:rPr lang="de-DE" dirty="0"/>
              <a:t> </a:t>
            </a:r>
            <a:r>
              <a:rPr lang="de-DE" dirty="0" err="1"/>
              <a:t>too</a:t>
            </a:r>
            <a:r>
              <a:rPr lang="de-DE" dirty="0"/>
              <a:t> </a:t>
            </a:r>
            <a:r>
              <a:rPr lang="de-DE" dirty="0" err="1"/>
              <a:t>low</a:t>
            </a:r>
            <a:endParaRPr dirty="0"/>
          </a:p>
        </p:txBody>
      </p:sp>
    </p:spTree>
    <p:extLst>
      <p:ext uri="{BB962C8B-B14F-4D97-AF65-F5344CB8AC3E}">
        <p14:creationId xmlns:p14="http://schemas.microsoft.com/office/powerpoint/2010/main" val="344102996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5a0bfd700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55a0bfd700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Global </a:t>
            </a:r>
            <a:r>
              <a:rPr lang="de-DE" dirty="0" err="1"/>
              <a:t>multi</a:t>
            </a:r>
            <a:r>
              <a:rPr lang="de-DE" dirty="0"/>
              <a:t> </a:t>
            </a:r>
            <a:r>
              <a:rPr lang="de-DE" dirty="0" err="1"/>
              <a:t>data</a:t>
            </a:r>
            <a:r>
              <a:rPr lang="de-DE" dirty="0"/>
              <a:t> </a:t>
            </a:r>
            <a:r>
              <a:rPr lang="de-DE" dirty="0" err="1"/>
              <a:t>center</a:t>
            </a:r>
            <a:r>
              <a:rPr lang="de-DE" dirty="0"/>
              <a:t> </a:t>
            </a:r>
            <a:r>
              <a:rPr lang="de-DE" dirty="0" err="1"/>
              <a:t>availability</a:t>
            </a:r>
            <a:endParaRPr dirty="0"/>
          </a:p>
        </p:txBody>
      </p:sp>
    </p:spTree>
    <p:extLst>
      <p:ext uri="{BB962C8B-B14F-4D97-AF65-F5344CB8AC3E}">
        <p14:creationId xmlns:p14="http://schemas.microsoft.com/office/powerpoint/2010/main" val="242178138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5a0bfd700_1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55a0bfd700_1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But </a:t>
            </a:r>
            <a:r>
              <a:rPr lang="de-DE" dirty="0" err="1"/>
              <a:t>the</a:t>
            </a:r>
            <a:r>
              <a:rPr lang="de-DE" dirty="0"/>
              <a:t> </a:t>
            </a:r>
            <a:r>
              <a:rPr lang="de-DE" dirty="0" err="1"/>
              <a:t>hardware</a:t>
            </a:r>
            <a:r>
              <a:rPr lang="de-DE" dirty="0"/>
              <a:t> </a:t>
            </a:r>
            <a:r>
              <a:rPr lang="de-DE" dirty="0" err="1"/>
              <a:t>has</a:t>
            </a:r>
            <a:r>
              <a:rPr lang="de-DE" dirty="0"/>
              <a:t> </a:t>
            </a:r>
            <a:r>
              <a:rPr lang="de-DE" dirty="0" err="1"/>
              <a:t>changed</a:t>
            </a:r>
            <a:r>
              <a:rPr lang="de-DE" dirty="0"/>
              <a:t> </a:t>
            </a:r>
            <a:r>
              <a:rPr lang="de-DE" dirty="0" err="1"/>
              <a:t>and</a:t>
            </a:r>
            <a:r>
              <a:rPr lang="de-DE" dirty="0"/>
              <a:t> not all </a:t>
            </a:r>
            <a:r>
              <a:rPr lang="de-DE" dirty="0" err="1"/>
              <a:t>big</a:t>
            </a:r>
            <a:r>
              <a:rPr lang="de-DE" dirty="0"/>
              <a:t> </a:t>
            </a:r>
            <a:r>
              <a:rPr lang="de-DE" dirty="0" err="1"/>
              <a:t>data</a:t>
            </a:r>
            <a:r>
              <a:rPr lang="de-DE" dirty="0"/>
              <a:t> </a:t>
            </a:r>
            <a:r>
              <a:rPr lang="de-DE" dirty="0" err="1"/>
              <a:t>vendors</a:t>
            </a:r>
            <a:r>
              <a:rPr lang="de-DE" dirty="0"/>
              <a:t> </a:t>
            </a:r>
            <a:r>
              <a:rPr lang="de-DE" dirty="0" err="1"/>
              <a:t>have</a:t>
            </a:r>
            <a:r>
              <a:rPr lang="de-DE" dirty="0"/>
              <a:t> </a:t>
            </a:r>
            <a:r>
              <a:rPr lang="de-DE" dirty="0" err="1"/>
              <a:t>this</a:t>
            </a:r>
            <a:r>
              <a:rPr lang="de-DE" dirty="0"/>
              <a:t> </a:t>
            </a:r>
            <a:r>
              <a:rPr lang="de-DE" dirty="0" err="1"/>
              <a:t>reflect</a:t>
            </a:r>
            <a:r>
              <a:rPr lang="de-DE" dirty="0"/>
              <a:t> in </a:t>
            </a:r>
            <a:r>
              <a:rPr lang="de-DE" dirty="0" err="1"/>
              <a:t>their</a:t>
            </a:r>
            <a:r>
              <a:rPr lang="de-DE" dirty="0"/>
              <a:t> </a:t>
            </a:r>
            <a:r>
              <a:rPr lang="de-DE" dirty="0" err="1"/>
              <a:t>big</a:t>
            </a:r>
            <a:r>
              <a:rPr lang="de-DE" dirty="0"/>
              <a:t> </a:t>
            </a:r>
            <a:r>
              <a:rPr lang="de-DE" dirty="0" err="1"/>
              <a:t>marketing</a:t>
            </a:r>
            <a:r>
              <a:rPr lang="de-DE" dirty="0"/>
              <a:t> </a:t>
            </a:r>
            <a:r>
              <a:rPr lang="de-DE" dirty="0" err="1"/>
              <a:t>campaings</a:t>
            </a:r>
            <a:r>
              <a:rPr lang="de-DE" dirty="0"/>
              <a:t>.</a:t>
            </a:r>
            <a:endParaRPr dirty="0"/>
          </a:p>
        </p:txBody>
      </p:sp>
    </p:spTree>
    <p:extLst>
      <p:ext uri="{BB962C8B-B14F-4D97-AF65-F5344CB8AC3E}">
        <p14:creationId xmlns:p14="http://schemas.microsoft.com/office/powerpoint/2010/main" val="144575971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1 –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2 </a:t>
            </a:r>
            <a:r>
              <a:rPr lang="de-DE" dirty="0" err="1"/>
              <a:t>aggregation</a:t>
            </a:r>
            <a:r>
              <a:rPr lang="de-DE" dirty="0"/>
              <a:t> </a:t>
            </a:r>
            <a:r>
              <a:rPr lang="de-DE" dirty="0" err="1"/>
              <a:t>performed</a:t>
            </a:r>
            <a:r>
              <a:rPr lang="de-DE" dirty="0"/>
              <a:t> </a:t>
            </a:r>
            <a:r>
              <a:rPr lang="de-DE" dirty="0" err="1"/>
              <a:t>either</a:t>
            </a:r>
            <a:r>
              <a:rPr lang="de-DE" dirty="0"/>
              <a:t> out </a:t>
            </a:r>
            <a:r>
              <a:rPr lang="de-DE" dirty="0" err="1"/>
              <a:t>of</a:t>
            </a:r>
            <a:r>
              <a:rPr lang="de-DE" dirty="0"/>
              <a:t> </a:t>
            </a:r>
            <a:r>
              <a:rPr lang="de-DE" dirty="0" err="1"/>
              <a:t>core</a:t>
            </a:r>
            <a:r>
              <a:rPr lang="de-DE" dirty="0"/>
              <a:t> </a:t>
            </a:r>
            <a:r>
              <a:rPr lang="de-DE" dirty="0" err="1"/>
              <a:t>or</a:t>
            </a:r>
            <a:r>
              <a:rPr lang="de-DE" dirty="0"/>
              <a:t> </a:t>
            </a:r>
            <a:r>
              <a:rPr lang="de-DE" dirty="0" err="1"/>
              <a:t>cluster</a:t>
            </a: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3 </a:t>
            </a:r>
            <a:r>
              <a:rPr lang="de-DE" dirty="0" err="1"/>
              <a:t>go</a:t>
            </a:r>
            <a:r>
              <a:rPr lang="de-DE" dirty="0"/>
              <a:t> </a:t>
            </a:r>
            <a:r>
              <a:rPr lang="de-DE" dirty="0" err="1"/>
              <a:t>distriburted</a:t>
            </a: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4 </a:t>
            </a:r>
            <a:r>
              <a:rPr lang="de-DE" dirty="0" err="1"/>
              <a:t>enterprise</a:t>
            </a:r>
            <a:r>
              <a:rPr lang="de-DE" dirty="0"/>
              <a:t> style. Linear </a:t>
            </a:r>
            <a:r>
              <a:rPr lang="de-DE" dirty="0" err="1"/>
              <a:t>regressions</a:t>
            </a:r>
            <a:r>
              <a:rPr lang="de-DE" dirty="0"/>
              <a:t> ; ) </a:t>
            </a:r>
            <a:r>
              <a:rPr lang="de-DE" dirty="0" err="1"/>
              <a:t>and</a:t>
            </a:r>
            <a:r>
              <a:rPr lang="de-DE" dirty="0"/>
              <a:t> lots </a:t>
            </a:r>
            <a:r>
              <a:rPr lang="de-DE" dirty="0" err="1"/>
              <a:t>of</a:t>
            </a:r>
            <a:r>
              <a:rPr lang="de-DE" dirty="0"/>
              <a:t> </a:t>
            </a:r>
            <a:r>
              <a:rPr lang="de-DE" dirty="0" err="1"/>
              <a:t>data</a:t>
            </a:r>
            <a:r>
              <a:rPr lang="de-DE" dirty="0"/>
              <a:t> </a:t>
            </a:r>
            <a:r>
              <a:rPr lang="de-DE" dirty="0" err="1"/>
              <a:t>cleaning</a:t>
            </a:r>
            <a:r>
              <a:rPr lang="de-DE" dirty="0"/>
              <a:t> </a:t>
            </a:r>
            <a:r>
              <a:rPr lang="de-DE" dirty="0" err="1"/>
              <a:t>and</a:t>
            </a:r>
            <a:r>
              <a:rPr lang="de-DE" dirty="0"/>
              <a:t> </a:t>
            </a:r>
            <a:r>
              <a:rPr lang="de-DE" dirty="0" err="1"/>
              <a:t>stakeholder</a:t>
            </a:r>
            <a:r>
              <a:rPr lang="de-DE" dirty="0"/>
              <a:t> </a:t>
            </a:r>
            <a:r>
              <a:rPr lang="de-DE" dirty="0" err="1"/>
              <a:t>management</a:t>
            </a: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5 -</a:t>
            </a:r>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170</a:t>
            </a:fld>
            <a:endParaRPr lang="de-DE"/>
          </a:p>
        </p:txBody>
      </p:sp>
    </p:spTree>
    <p:extLst>
      <p:ext uri="{BB962C8B-B14F-4D97-AF65-F5344CB8AC3E}">
        <p14:creationId xmlns:p14="http://schemas.microsoft.com/office/powerpoint/2010/main" val="53346404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5a0bfd700_1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5a0bfd700_1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t>Internet </a:t>
            </a:r>
            <a:r>
              <a:rPr lang="de" dirty="0" err="1"/>
              <a:t>scale</a:t>
            </a:r>
            <a:r>
              <a:rPr lang="de" dirty="0"/>
              <a:t> </a:t>
            </a:r>
            <a:r>
              <a:rPr lang="de" dirty="0" err="1"/>
              <a:t>indexing</a:t>
            </a:r>
            <a:r>
              <a:rPr lang="de" dirty="0"/>
              <a:t> </a:t>
            </a:r>
            <a:r>
              <a:rPr lang="de" dirty="0" err="1"/>
              <a:t>of</a:t>
            </a:r>
            <a:r>
              <a:rPr lang="de" dirty="0"/>
              <a:t> </a:t>
            </a:r>
            <a:r>
              <a:rPr lang="de" dirty="0" err="1"/>
              <a:t>websites</a:t>
            </a:r>
            <a:r>
              <a:rPr lang="de" dirty="0"/>
              <a:t> (</a:t>
            </a:r>
            <a:r>
              <a:rPr lang="de" dirty="0" err="1"/>
              <a:t>yahoo</a:t>
            </a:r>
            <a:r>
              <a:rPr lang="de" dirty="0"/>
              <a:t>, </a:t>
            </a:r>
            <a:r>
              <a:rPr lang="de" dirty="0" err="1"/>
              <a:t>google</a:t>
            </a:r>
            <a:r>
              <a:rPr lang="de" dirty="0"/>
              <a:t>)</a:t>
            </a:r>
            <a:endParaRPr dirty="0"/>
          </a:p>
          <a:p>
            <a:pPr marL="0" lvl="0" indent="0" algn="l" rtl="0">
              <a:spcBef>
                <a:spcPts val="0"/>
              </a:spcBef>
              <a:spcAft>
                <a:spcPts val="0"/>
              </a:spcAft>
              <a:buNone/>
            </a:pPr>
            <a:r>
              <a:rPr lang="de" dirty="0"/>
              <a:t> </a:t>
            </a:r>
            <a:r>
              <a:rPr lang="de" dirty="0" err="1"/>
              <a:t>map</a:t>
            </a:r>
            <a:r>
              <a:rPr lang="de" dirty="0"/>
              <a:t> </a:t>
            </a:r>
            <a:r>
              <a:rPr lang="de" dirty="0" err="1"/>
              <a:t>reduce</a:t>
            </a:r>
            <a:endParaRPr dirty="0"/>
          </a:p>
          <a:p>
            <a:pPr marL="0" lvl="0" indent="0" algn="l" rtl="0">
              <a:spcBef>
                <a:spcPts val="0"/>
              </a:spcBef>
              <a:spcAft>
                <a:spcPts val="0"/>
              </a:spcAft>
              <a:buNone/>
            </a:pPr>
            <a:r>
              <a:rPr lang="de" dirty="0" err="1"/>
              <a:t>goal</a:t>
            </a:r>
            <a:r>
              <a:rPr lang="de" dirty="0"/>
              <a:t>: </a:t>
            </a:r>
            <a:r>
              <a:rPr lang="de" dirty="0" err="1"/>
              <a:t>parallelize</a:t>
            </a:r>
            <a:r>
              <a:rPr lang="de" dirty="0"/>
              <a:t> </a:t>
            </a:r>
            <a:r>
              <a:rPr lang="de" dirty="0" err="1"/>
              <a:t>only</a:t>
            </a:r>
            <a:r>
              <a:rPr lang="de" dirty="0"/>
              <a:t> </a:t>
            </a:r>
            <a:r>
              <a:rPr lang="de" dirty="0" err="1"/>
              <a:t>business</a:t>
            </a:r>
            <a:r>
              <a:rPr lang="de" dirty="0"/>
              <a:t> </a:t>
            </a:r>
            <a:r>
              <a:rPr lang="de" dirty="0" err="1"/>
              <a:t>domain</a:t>
            </a:r>
            <a:endParaRPr lang="de" dirty="0"/>
          </a:p>
          <a:p>
            <a:pPr marL="171450" lvl="0" indent="-171450" algn="l" rtl="0">
              <a:spcBef>
                <a:spcPts val="0"/>
              </a:spcBef>
              <a:spcAft>
                <a:spcPts val="0"/>
              </a:spcAft>
              <a:buFontTx/>
              <a:buChar char="-"/>
            </a:pPr>
            <a:r>
              <a:rPr lang="de-DE" dirty="0"/>
              <a:t>N</a:t>
            </a:r>
            <a:r>
              <a:rPr lang="de" dirty="0"/>
              <a:t>o </a:t>
            </a:r>
            <a:r>
              <a:rPr lang="de" dirty="0" err="1"/>
              <a:t>networking</a:t>
            </a:r>
            <a:endParaRPr lang="de" dirty="0"/>
          </a:p>
          <a:p>
            <a:pPr marL="171450" lvl="0" indent="-171450" algn="l" rtl="0">
              <a:spcBef>
                <a:spcPts val="0"/>
              </a:spcBef>
              <a:spcAft>
                <a:spcPts val="0"/>
              </a:spcAft>
              <a:buFontTx/>
              <a:buChar char="-"/>
            </a:pPr>
            <a:r>
              <a:rPr lang="de-DE" dirty="0"/>
              <a:t>N</a:t>
            </a:r>
            <a:r>
              <a:rPr lang="de" dirty="0"/>
              <a:t>o </a:t>
            </a:r>
            <a:r>
              <a:rPr lang="de" dirty="0" err="1"/>
              <a:t>retry</a:t>
            </a:r>
            <a:r>
              <a:rPr lang="de" dirty="0"/>
              <a:t> / fault </a:t>
            </a:r>
            <a:r>
              <a:rPr lang="de" dirty="0" err="1"/>
              <a:t>tolerance</a:t>
            </a:r>
            <a:endParaRPr lang="de" dirty="0"/>
          </a:p>
          <a:p>
            <a:pPr marL="171450" lvl="0" indent="-171450" algn="l" rtl="0">
              <a:spcBef>
                <a:spcPts val="0"/>
              </a:spcBef>
              <a:spcAft>
                <a:spcPts val="0"/>
              </a:spcAft>
              <a:buFontTx/>
              <a:buChar char="-"/>
            </a:pPr>
            <a:r>
              <a:rPr lang="de" dirty="0" err="1"/>
              <a:t>No</a:t>
            </a:r>
            <a:r>
              <a:rPr lang="de" dirty="0"/>
              <a:t> </a:t>
            </a:r>
            <a:r>
              <a:rPr lang="de" dirty="0" err="1"/>
              <a:t>concurrency</a:t>
            </a:r>
            <a:endParaRPr lang="de" dirty="0"/>
          </a:p>
          <a:p>
            <a:pPr marL="171450" lvl="0" indent="-171450" algn="l" rtl="0">
              <a:spcBef>
                <a:spcPts val="0"/>
              </a:spcBef>
              <a:spcAft>
                <a:spcPts val="0"/>
              </a:spcAft>
              <a:buFontTx/>
              <a:buChar char="-"/>
            </a:pPr>
            <a:r>
              <a:rPr lang="de-DE" dirty="0"/>
              <a:t>F</a:t>
            </a:r>
            <a:r>
              <a:rPr lang="de" dirty="0" err="1"/>
              <a:t>oxus</a:t>
            </a:r>
            <a:r>
              <a:rPr lang="de" dirty="0"/>
              <a:t> on </a:t>
            </a:r>
            <a:r>
              <a:rPr lang="de" dirty="0" err="1"/>
              <a:t>what</a:t>
            </a:r>
            <a:r>
              <a:rPr lang="de" dirty="0"/>
              <a:t> </a:t>
            </a:r>
            <a:r>
              <a:rPr lang="de" dirty="0" err="1"/>
              <a:t>needs</a:t>
            </a:r>
            <a:r>
              <a:rPr lang="de" dirty="0"/>
              <a:t> </a:t>
            </a:r>
            <a:r>
              <a:rPr lang="de" dirty="0" err="1"/>
              <a:t>to</a:t>
            </a:r>
            <a:r>
              <a:rPr lang="de" dirty="0"/>
              <a:t> </a:t>
            </a:r>
            <a:r>
              <a:rPr lang="de" dirty="0" err="1"/>
              <a:t>get</a:t>
            </a:r>
            <a:r>
              <a:rPr lang="de" dirty="0"/>
              <a:t> </a:t>
            </a:r>
            <a:r>
              <a:rPr lang="de" dirty="0" err="1"/>
              <a:t>done</a:t>
            </a:r>
            <a:endParaRPr lang="de" dirty="0"/>
          </a:p>
          <a:p>
            <a:pPr marL="171450" lvl="0" indent="-171450" algn="l" rtl="0">
              <a:spcBef>
                <a:spcPts val="0"/>
              </a:spcBef>
              <a:spcAft>
                <a:spcPts val="0"/>
              </a:spcAft>
              <a:buFontTx/>
              <a:buChar char="-"/>
            </a:pPr>
            <a:r>
              <a:rPr lang="de-DE" dirty="0"/>
              <a:t>S</a:t>
            </a:r>
            <a:r>
              <a:rPr lang="de" dirty="0" err="1"/>
              <a:t>ame</a:t>
            </a:r>
            <a:r>
              <a:rPr lang="de" dirty="0"/>
              <a:t> </a:t>
            </a:r>
            <a:r>
              <a:rPr lang="de" dirty="0" err="1"/>
              <a:t>code</a:t>
            </a:r>
            <a:r>
              <a:rPr lang="de" dirty="0"/>
              <a:t> on </a:t>
            </a:r>
            <a:r>
              <a:rPr lang="de" dirty="0" err="1"/>
              <a:t>small</a:t>
            </a:r>
            <a:r>
              <a:rPr lang="de" dirty="0"/>
              <a:t> </a:t>
            </a:r>
            <a:r>
              <a:rPr lang="de" dirty="0" err="1"/>
              <a:t>and</a:t>
            </a:r>
            <a:r>
              <a:rPr lang="de" dirty="0"/>
              <a:t> </a:t>
            </a:r>
            <a:r>
              <a:rPr lang="de" dirty="0" err="1"/>
              <a:t>petabyt</a:t>
            </a:r>
            <a:r>
              <a:rPr lang="de" dirty="0"/>
              <a:t> </a:t>
            </a:r>
            <a:r>
              <a:rPr lang="de" dirty="0" err="1"/>
              <a:t>scale</a:t>
            </a:r>
            <a:r>
              <a:rPr lang="de" dirty="0"/>
              <a:t> </a:t>
            </a:r>
            <a:r>
              <a:rPr lang="de" dirty="0" err="1"/>
              <a:t>of</a:t>
            </a:r>
            <a:r>
              <a:rPr lang="de" dirty="0"/>
              <a:t> </a:t>
            </a:r>
            <a:r>
              <a:rPr lang="de" dirty="0" err="1"/>
              <a:t>data</a:t>
            </a:r>
            <a:endParaRPr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Previous</a:t>
            </a:r>
            <a:r>
              <a:rPr lang="de-DE" dirty="0"/>
              <a:t> </a:t>
            </a:r>
            <a:r>
              <a:rPr lang="de-DE" dirty="0" err="1"/>
              <a:t>solutions</a:t>
            </a:r>
            <a:r>
              <a:rPr lang="de-DE" dirty="0"/>
              <a:t> </a:t>
            </a:r>
            <a:r>
              <a:rPr lang="de-DE" dirty="0" err="1"/>
              <a:t>required</a:t>
            </a:r>
            <a:r>
              <a:rPr lang="de-DE" dirty="0"/>
              <a:t> </a:t>
            </a:r>
            <a:r>
              <a:rPr lang="de-DE" dirty="0" err="1"/>
              <a:t>manual</a:t>
            </a:r>
            <a:r>
              <a:rPr lang="de-DE" dirty="0"/>
              <a:t> </a:t>
            </a:r>
            <a:r>
              <a:rPr lang="de-DE" dirty="0" err="1"/>
              <a:t>handling</a:t>
            </a:r>
            <a:r>
              <a:rPr lang="de-DE" dirty="0"/>
              <a:t> </a:t>
            </a:r>
            <a:r>
              <a:rPr lang="de-DE" dirty="0" err="1"/>
              <a:t>of</a:t>
            </a:r>
            <a:r>
              <a:rPr lang="de-DE" dirty="0"/>
              <a:t> </a:t>
            </a:r>
            <a:r>
              <a:rPr lang="de-DE" dirty="0" err="1"/>
              <a:t>sophisticated</a:t>
            </a:r>
            <a:r>
              <a:rPr lang="de-DE" dirty="0"/>
              <a:t> </a:t>
            </a:r>
            <a:r>
              <a:rPr lang="de-DE" dirty="0" err="1"/>
              <a:t>problems</a:t>
            </a:r>
            <a:r>
              <a:rPr lang="de-DE" dirty="0"/>
              <a:t> </a:t>
            </a:r>
            <a:r>
              <a:rPr lang="de-DE" dirty="0" err="1"/>
              <a:t>to</a:t>
            </a:r>
            <a:r>
              <a:rPr lang="de-DE" dirty="0"/>
              <a:t> </a:t>
            </a:r>
            <a:r>
              <a:rPr lang="de-DE" dirty="0" err="1"/>
              <a:t>achieve</a:t>
            </a:r>
            <a:r>
              <a:rPr lang="de-DE" dirty="0"/>
              <a:t> fault tolerant </a:t>
            </a:r>
            <a:r>
              <a:rPr lang="de-DE" dirty="0" err="1"/>
              <a:t>applications</a:t>
            </a:r>
            <a:endParaRPr dirty="0"/>
          </a:p>
        </p:txBody>
      </p:sp>
    </p:spTree>
    <p:extLst>
      <p:ext uri="{BB962C8B-B14F-4D97-AF65-F5344CB8AC3E}">
        <p14:creationId xmlns:p14="http://schemas.microsoft.com/office/powerpoint/2010/main" val="336343612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rtl="0"/>
            <a:r>
              <a:rPr lang="de-DE" sz="1200" b="0" i="0" u="none" strike="noStrike" kern="1200" dirty="0" err="1">
                <a:solidFill>
                  <a:schemeClr val="tx1"/>
                </a:solidFill>
                <a:effectLst/>
                <a:latin typeface="+mn-lt"/>
                <a:ea typeface="+mn-ea"/>
                <a:cs typeface="+mn-cs"/>
              </a:rPr>
              <a:t>similar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mergesort</a:t>
            </a:r>
            <a:r>
              <a:rPr lang="de-DE" sz="1200" b="0" i="0" u="none" strike="noStrike" kern="1200" dirty="0">
                <a:solidFill>
                  <a:schemeClr val="tx1"/>
                </a:solidFill>
                <a:effectLst/>
                <a:latin typeface="+mn-lt"/>
                <a:ea typeface="+mn-ea"/>
                <a:cs typeface="+mn-cs"/>
              </a:rPr>
              <a:t> -&gt; </a:t>
            </a:r>
            <a:r>
              <a:rPr lang="de-DE" sz="1200" b="0" i="0" u="none" strike="noStrike" kern="1200" dirty="0" err="1">
                <a:solidFill>
                  <a:schemeClr val="tx1"/>
                </a:solidFill>
                <a:effectLst/>
                <a:latin typeface="+mn-lt"/>
                <a:ea typeface="+mn-ea"/>
                <a:cs typeface="+mn-cs"/>
              </a:rPr>
              <a:t>illustrate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with</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word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count</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example</a:t>
            </a:r>
            <a:endParaRPr lang="de-DE" b="0" dirty="0">
              <a:effectLst/>
            </a:endParaRPr>
          </a:p>
          <a:p>
            <a:pPr rtl="0"/>
            <a:r>
              <a:rPr lang="de-DE" sz="1200" b="0" i="0" u="none" strike="noStrike" kern="1200" dirty="0" err="1">
                <a:solidFill>
                  <a:schemeClr val="tx1"/>
                </a:solidFill>
                <a:effectLst/>
                <a:latin typeface="+mn-lt"/>
                <a:ea typeface="+mn-ea"/>
                <a:cs typeface="+mn-cs"/>
              </a:rPr>
              <a:t>note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function</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should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commutative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and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associative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data</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is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exchanged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over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the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network</a:t>
            </a:r>
            <a:endParaRPr lang="de-DE" sz="1200" b="0" i="0" u="none" strike="noStrike" kern="1200" dirty="0">
              <a:solidFill>
                <a:schemeClr val="tx1"/>
              </a:solidFill>
              <a:effectLst/>
              <a:latin typeface="+mn-lt"/>
              <a:ea typeface="+mn-ea"/>
              <a:cs typeface="+mn-cs"/>
            </a:endParaRPr>
          </a:p>
          <a:p>
            <a:pPr marL="171450" indent="-171450" rtl="0">
              <a:buFontTx/>
              <a:buChar char="-"/>
            </a:pPr>
            <a:r>
              <a:rPr lang="de-DE" sz="1200" b="0" i="0" u="none" strike="noStrike" kern="1200" dirty="0" err="1">
                <a:solidFill>
                  <a:schemeClr val="tx1"/>
                </a:solidFill>
                <a:effectLst/>
                <a:latin typeface="+mn-lt"/>
                <a:ea typeface="+mn-ea"/>
                <a:cs typeface="+mn-cs"/>
              </a:rPr>
              <a:t>communtative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order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of</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operations</a:t>
            </a:r>
            <a:r>
              <a:rPr lang="de-DE" sz="1200" b="0" i="0" u="none" strike="noStrike" kern="1200" dirty="0">
                <a:solidFill>
                  <a:schemeClr val="tx1"/>
                </a:solidFill>
                <a:effectLst/>
                <a:latin typeface="+mn-lt"/>
                <a:ea typeface="+mn-ea"/>
                <a:cs typeface="+mn-cs"/>
              </a:rPr>
              <a:t> must </a:t>
            </a:r>
            <a:r>
              <a:rPr lang="de-DE" sz="1200" b="0" i="0" u="none" strike="noStrike" kern="1200" dirty="0" err="1">
                <a:solidFill>
                  <a:schemeClr val="tx1"/>
                </a:solidFill>
                <a:effectLst/>
                <a:latin typeface="+mn-lt"/>
                <a:ea typeface="+mn-ea"/>
                <a:cs typeface="+mn-cs"/>
              </a:rPr>
              <a:t>be</a:t>
            </a:r>
            <a:r>
              <a:rPr lang="de-DE" sz="1200" b="0" i="0" u="none" strike="noStrike" kern="1200" dirty="0">
                <a:solidFill>
                  <a:schemeClr val="tx1"/>
                </a:solidFill>
                <a:effectLst/>
                <a:latin typeface="+mn-lt"/>
                <a:ea typeface="+mn-ea"/>
                <a:cs typeface="+mn-cs"/>
              </a:rPr>
              <a:t> irrelevant, </a:t>
            </a:r>
            <a:r>
              <a:rPr lang="de-DE" sz="1200" b="0" i="0" u="none" strike="noStrike" kern="1200" dirty="0" err="1">
                <a:solidFill>
                  <a:schemeClr val="tx1"/>
                </a:solidFill>
                <a:effectLst/>
                <a:latin typeface="+mn-lt"/>
                <a:ea typeface="+mn-ea"/>
                <a:cs typeface="+mn-cs"/>
              </a:rPr>
              <a:t>no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deterministic</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ordering</a:t>
            </a:r>
            <a:r>
              <a:rPr lang="de-DE" sz="1200" b="0" i="0" u="none" strike="noStrike" kern="1200" dirty="0">
                <a:solidFill>
                  <a:schemeClr val="tx1"/>
                </a:solidFill>
                <a:effectLst/>
                <a:latin typeface="+mn-lt"/>
                <a:ea typeface="+mn-ea"/>
                <a:cs typeface="+mn-cs"/>
              </a:rPr>
              <a:t> after </a:t>
            </a:r>
            <a:r>
              <a:rPr lang="de-DE" sz="1200" b="0" i="0" u="none" strike="noStrike" kern="1200" dirty="0" err="1">
                <a:solidFill>
                  <a:schemeClr val="tx1"/>
                </a:solidFill>
                <a:effectLst/>
                <a:latin typeface="+mn-lt"/>
                <a:ea typeface="+mn-ea"/>
                <a:cs typeface="+mn-cs"/>
              </a:rPr>
              <a:t>network</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shuffle</a:t>
            </a:r>
            <a:endParaRPr lang="de-DE" sz="1200" b="0" i="0" u="none" strike="noStrike" kern="1200" dirty="0">
              <a:solidFill>
                <a:schemeClr val="tx1"/>
              </a:solidFill>
              <a:effectLst/>
              <a:latin typeface="+mn-lt"/>
              <a:ea typeface="+mn-ea"/>
              <a:cs typeface="+mn-cs"/>
            </a:endParaRPr>
          </a:p>
          <a:p>
            <a:pPr marL="171450" indent="-171450" rtl="0">
              <a:buFontTx/>
              <a:buChar char="-"/>
            </a:pPr>
            <a:r>
              <a:rPr lang="de-DE" sz="1200" b="0" i="0" u="none" strike="noStrike" kern="1200" dirty="0" err="1">
                <a:solidFill>
                  <a:schemeClr val="tx1"/>
                </a:solidFill>
                <a:effectLst/>
                <a:latin typeface="+mn-lt"/>
                <a:ea typeface="+mn-ea"/>
                <a:cs typeface="+mn-cs"/>
              </a:rPr>
              <a:t>Associative</a:t>
            </a:r>
            <a:r>
              <a:rPr lang="de-DE" sz="1200" b="0" i="0" u="none" strike="noStrike" kern="1200" dirty="0">
                <a:solidFill>
                  <a:schemeClr val="tx1"/>
                </a:solidFill>
                <a:effectLst/>
                <a:latin typeface="+mn-lt"/>
                <a:ea typeface="+mn-ea"/>
                <a:cs typeface="+mn-cs"/>
              </a:rPr>
              <a:t>: push down </a:t>
            </a:r>
            <a:r>
              <a:rPr lang="de-DE" sz="1200" b="0" i="0" u="none" strike="noStrike" kern="1200" dirty="0" err="1">
                <a:solidFill>
                  <a:schemeClr val="tx1"/>
                </a:solidFill>
                <a:effectLst/>
                <a:latin typeface="+mn-lt"/>
                <a:ea typeface="+mn-ea"/>
                <a:cs typeface="+mn-cs"/>
              </a:rPr>
              <a:t>predicates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decrease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shuffle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and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improve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performance</a:t>
            </a:r>
            <a:endParaRPr lang="de-DE" b="0" dirty="0">
              <a:effectLst/>
            </a:endParaRPr>
          </a:p>
          <a:p>
            <a:br>
              <a:rPr lang="de-DE" b="0" dirty="0">
                <a:effectLst/>
              </a:rPr>
            </a:br>
            <a:r>
              <a:rPr lang="de-DE" b="0" dirty="0">
                <a:effectLst/>
              </a:rPr>
              <a:t>Data </a:t>
            </a:r>
            <a:r>
              <a:rPr lang="de-DE" b="0" dirty="0" err="1">
                <a:effectLst/>
              </a:rPr>
              <a:t>written</a:t>
            </a:r>
            <a:r>
              <a:rPr lang="de-DE" b="0" dirty="0">
                <a:effectLst/>
              </a:rPr>
              <a:t> </a:t>
            </a:r>
            <a:r>
              <a:rPr lang="de-DE" b="0" dirty="0" err="1">
                <a:effectLst/>
              </a:rPr>
              <a:t>to</a:t>
            </a:r>
            <a:r>
              <a:rPr lang="de-DE" b="0" dirty="0">
                <a:effectLst/>
              </a:rPr>
              <a:t> </a:t>
            </a:r>
            <a:r>
              <a:rPr lang="de-DE" b="0" dirty="0" err="1">
                <a:effectLst/>
              </a:rPr>
              <a:t>disk</a:t>
            </a:r>
            <a:r>
              <a:rPr lang="de-DE" b="0" dirty="0">
                <a:effectLst/>
              </a:rPr>
              <a:t> on </a:t>
            </a:r>
            <a:r>
              <a:rPr lang="de-DE" b="0" dirty="0" err="1">
                <a:effectLst/>
              </a:rPr>
              <a:t>each</a:t>
            </a:r>
            <a:r>
              <a:rPr lang="de-DE" b="0" dirty="0">
                <a:effectLst/>
              </a:rPr>
              <a:t> </a:t>
            </a:r>
            <a:r>
              <a:rPr lang="de-DE" b="0" dirty="0" err="1">
                <a:effectLst/>
              </a:rPr>
              <a:t>step</a:t>
            </a:r>
            <a:r>
              <a:rPr lang="de-DE" b="0" dirty="0">
                <a:effectLst/>
              </a:rPr>
              <a:t>. </a:t>
            </a:r>
            <a:r>
              <a:rPr lang="de-DE" b="0" dirty="0" err="1">
                <a:effectLst/>
              </a:rPr>
              <a:t>Very</a:t>
            </a:r>
            <a:r>
              <a:rPr lang="de-DE" b="0" dirty="0">
                <a:effectLst/>
              </a:rPr>
              <a:t> </a:t>
            </a:r>
            <a:r>
              <a:rPr lang="de-DE" b="0" dirty="0" err="1">
                <a:effectLst/>
              </a:rPr>
              <a:t>reliable</a:t>
            </a:r>
            <a:r>
              <a:rPr lang="de-DE" b="0" dirty="0">
                <a:effectLst/>
              </a:rPr>
              <a:t> </a:t>
            </a:r>
            <a:r>
              <a:rPr lang="de-DE" b="0" dirty="0" err="1">
                <a:effectLst/>
              </a:rPr>
              <a:t>and</a:t>
            </a:r>
            <a:r>
              <a:rPr lang="de-DE" b="0" dirty="0">
                <a:effectLst/>
              </a:rPr>
              <a:t> </a:t>
            </a:r>
            <a:r>
              <a:rPr lang="de-DE" b="0" dirty="0" err="1">
                <a:effectLst/>
              </a:rPr>
              <a:t>slow</a:t>
            </a:r>
            <a:endParaRPr lang="de-DE" b="0" dirty="0">
              <a:effectLst/>
            </a:endParaRPr>
          </a:p>
          <a:p>
            <a:r>
              <a:rPr lang="de-DE" b="0" dirty="0">
                <a:effectLst/>
              </a:rPr>
              <a:t>But </a:t>
            </a:r>
            <a:r>
              <a:rPr lang="de-DE" b="0" dirty="0" err="1">
                <a:effectLst/>
              </a:rPr>
              <a:t>framework</a:t>
            </a:r>
            <a:r>
              <a:rPr lang="de-DE" b="0" dirty="0">
                <a:effectLst/>
              </a:rPr>
              <a:t> </a:t>
            </a:r>
            <a:r>
              <a:rPr lang="de-DE" b="0" dirty="0" err="1">
                <a:effectLst/>
              </a:rPr>
              <a:t>takes</a:t>
            </a:r>
            <a:r>
              <a:rPr lang="de-DE" b="0" dirty="0">
                <a:effectLst/>
              </a:rPr>
              <a:t> care </a:t>
            </a:r>
            <a:r>
              <a:rPr lang="de-DE" b="0" dirty="0" err="1">
                <a:effectLst/>
              </a:rPr>
              <a:t>of</a:t>
            </a:r>
            <a:r>
              <a:rPr lang="de-DE" b="0" dirty="0">
                <a:effectLst/>
              </a:rPr>
              <a:t> </a:t>
            </a:r>
            <a:r>
              <a:rPr lang="de-DE" b="0" dirty="0" err="1">
                <a:effectLst/>
              </a:rPr>
              <a:t>hard</a:t>
            </a:r>
            <a:r>
              <a:rPr lang="de-DE" b="0" dirty="0">
                <a:effectLst/>
              </a:rPr>
              <a:t> </a:t>
            </a:r>
            <a:r>
              <a:rPr lang="de-DE" b="0" dirty="0" err="1">
                <a:effectLst/>
              </a:rPr>
              <a:t>things</a:t>
            </a:r>
            <a:r>
              <a:rPr lang="de-DE" b="0" dirty="0">
                <a:effectLst/>
              </a:rPr>
              <a:t> (</a:t>
            </a:r>
            <a:r>
              <a:rPr lang="de-DE" b="0" dirty="0" err="1">
                <a:effectLst/>
              </a:rPr>
              <a:t>reliability</a:t>
            </a:r>
            <a:r>
              <a:rPr lang="de-DE" b="0" dirty="0">
                <a:effectLst/>
              </a:rPr>
              <a:t>, </a:t>
            </a:r>
            <a:r>
              <a:rPr lang="de-DE" b="0" dirty="0" err="1">
                <a:effectLst/>
              </a:rPr>
              <a:t>retrying</a:t>
            </a:r>
            <a:r>
              <a:rPr lang="de-DE" b="0" dirty="0">
                <a:effectLst/>
              </a:rPr>
              <a:t>, </a:t>
            </a:r>
            <a:r>
              <a:rPr lang="de-DE" b="0" dirty="0" err="1">
                <a:effectLst/>
              </a:rPr>
              <a:t>network</a:t>
            </a:r>
            <a:r>
              <a:rPr lang="de-DE" b="0" dirty="0">
                <a:effectLst/>
              </a:rPr>
              <a:t> </a:t>
            </a:r>
            <a:r>
              <a:rPr lang="de-DE" b="0" dirty="0" err="1">
                <a:effectLst/>
              </a:rPr>
              <a:t>communications</a:t>
            </a:r>
            <a:r>
              <a:rPr lang="de-DE" b="0" dirty="0">
                <a:effectLst/>
              </a:rPr>
              <a:t>, </a:t>
            </a:r>
            <a:r>
              <a:rPr lang="de-DE" b="0" dirty="0" err="1">
                <a:effectLst/>
              </a:rPr>
              <a:t>delays</a:t>
            </a:r>
            <a:r>
              <a:rPr lang="de-DE" b="0" dirty="0">
                <a:effectLst/>
              </a:rPr>
              <a:t>)</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172</a:t>
            </a:fld>
            <a:endParaRPr lang="de-DE"/>
          </a:p>
        </p:txBody>
      </p:sp>
    </p:spTree>
    <p:extLst>
      <p:ext uri="{BB962C8B-B14F-4D97-AF65-F5344CB8AC3E}">
        <p14:creationId xmlns:p14="http://schemas.microsoft.com/office/powerpoint/2010/main" val="154839262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55a0bfd700_1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55a0bfd700_1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855833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55a0bfd700_1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55a0bfd700_1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The </a:t>
            </a:r>
            <a:r>
              <a:rPr lang="de-DE" dirty="0" err="1"/>
              <a:t>ecosystem</a:t>
            </a:r>
            <a:r>
              <a:rPr lang="de-DE" dirty="0"/>
              <a:t> </a:t>
            </a:r>
            <a:r>
              <a:rPr lang="de-DE" dirty="0" err="1"/>
              <a:t>has</a:t>
            </a:r>
            <a:r>
              <a:rPr lang="de-DE" dirty="0"/>
              <a:t> </a:t>
            </a:r>
            <a:r>
              <a:rPr lang="de-DE" dirty="0" err="1"/>
              <a:t>grown</a:t>
            </a:r>
            <a:r>
              <a:rPr lang="de-DE" dirty="0"/>
              <a:t> </a:t>
            </a:r>
            <a:r>
              <a:rPr lang="de-DE" dirty="0" err="1"/>
              <a:t>massively</a:t>
            </a:r>
            <a:endParaRPr lang="de-DE" dirty="0"/>
          </a:p>
          <a:p>
            <a:pPr marL="0" lvl="0" indent="0" algn="l" rtl="0">
              <a:spcBef>
                <a:spcPts val="0"/>
              </a:spcBef>
              <a:spcAft>
                <a:spcPts val="0"/>
              </a:spcAft>
              <a:buNone/>
            </a:pPr>
            <a:r>
              <a:rPr lang="de-DE" dirty="0"/>
              <a:t>A </a:t>
            </a:r>
            <a:r>
              <a:rPr lang="de-DE" dirty="0" err="1"/>
              <a:t>lot</a:t>
            </a:r>
            <a:r>
              <a:rPr lang="de-DE" dirty="0"/>
              <a:t> </a:t>
            </a:r>
            <a:r>
              <a:rPr lang="de-DE" dirty="0" err="1"/>
              <a:t>of</a:t>
            </a:r>
            <a:r>
              <a:rPr lang="de-DE" dirty="0"/>
              <a:t> </a:t>
            </a:r>
            <a:r>
              <a:rPr lang="de-DE" dirty="0" err="1"/>
              <a:t>vendors</a:t>
            </a:r>
            <a:r>
              <a:rPr lang="de-DE" dirty="0"/>
              <a:t> </a:t>
            </a:r>
            <a:r>
              <a:rPr lang="de-DE" dirty="0" err="1"/>
              <a:t>want</a:t>
            </a:r>
            <a:r>
              <a:rPr lang="de-DE" dirty="0"/>
              <a:t> </a:t>
            </a:r>
            <a:r>
              <a:rPr lang="de-DE" dirty="0" err="1"/>
              <a:t>to</a:t>
            </a:r>
            <a:r>
              <a:rPr lang="de-DE" dirty="0"/>
              <a:t> </a:t>
            </a:r>
            <a:r>
              <a:rPr lang="de-DE" dirty="0" err="1"/>
              <a:t>have</a:t>
            </a:r>
            <a:r>
              <a:rPr lang="de-DE" dirty="0"/>
              <a:t> a </a:t>
            </a:r>
            <a:r>
              <a:rPr lang="de-DE" dirty="0" err="1"/>
              <a:t>part</a:t>
            </a:r>
            <a:r>
              <a:rPr lang="de-DE" dirty="0"/>
              <a:t> </a:t>
            </a:r>
            <a:r>
              <a:rPr lang="de-DE" dirty="0" err="1"/>
              <a:t>of</a:t>
            </a:r>
            <a:r>
              <a:rPr lang="de-DE" dirty="0"/>
              <a:t> </a:t>
            </a:r>
            <a:r>
              <a:rPr lang="de-DE" dirty="0" err="1"/>
              <a:t>it</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Recently</a:t>
            </a:r>
            <a:r>
              <a:rPr lang="de-DE" dirty="0"/>
              <a:t> </a:t>
            </a:r>
            <a:r>
              <a:rPr lang="de-DE" dirty="0" err="1"/>
              <a:t>there</a:t>
            </a:r>
            <a:r>
              <a:rPr lang="de-DE" dirty="0"/>
              <a:t> was a strong </a:t>
            </a:r>
            <a:r>
              <a:rPr lang="de-DE" dirty="0" err="1"/>
              <a:t>movement</a:t>
            </a:r>
            <a:r>
              <a:rPr lang="de-DE" dirty="0"/>
              <a:t> </a:t>
            </a:r>
            <a:r>
              <a:rPr lang="de-DE" dirty="0" err="1"/>
              <a:t>to</a:t>
            </a:r>
            <a:r>
              <a:rPr lang="de-DE" dirty="0"/>
              <a:t> </a:t>
            </a:r>
            <a:r>
              <a:rPr lang="de-DE" dirty="0" err="1"/>
              <a:t>managed</a:t>
            </a:r>
            <a:r>
              <a:rPr lang="de-DE" dirty="0"/>
              <a:t> </a:t>
            </a:r>
            <a:r>
              <a:rPr lang="de-DE" dirty="0" err="1"/>
              <a:t>cloud-hosted</a:t>
            </a:r>
            <a:r>
              <a:rPr lang="de-DE" dirty="0"/>
              <a:t> </a:t>
            </a:r>
            <a:r>
              <a:rPr lang="de-DE" dirty="0" err="1"/>
              <a:t>environments</a:t>
            </a:r>
            <a:endParaRPr lang="de-DE" dirty="0"/>
          </a:p>
          <a:p>
            <a:pPr marL="0" lvl="0" indent="0" algn="l" rtl="0">
              <a:spcBef>
                <a:spcPts val="0"/>
              </a:spcBef>
              <a:spcAft>
                <a:spcPts val="0"/>
              </a:spcAft>
              <a:buNone/>
            </a:pPr>
            <a:r>
              <a:rPr lang="de-DE" dirty="0"/>
              <a:t>- </a:t>
            </a:r>
            <a:r>
              <a:rPr lang="de-DE" dirty="0" err="1"/>
              <a:t>Simpliity</a:t>
            </a:r>
            <a:r>
              <a:rPr lang="de-DE" dirty="0"/>
              <a:t> </a:t>
            </a:r>
            <a:r>
              <a:rPr lang="de-DE" dirty="0" err="1"/>
              <a:t>of</a:t>
            </a:r>
            <a:r>
              <a:rPr lang="de-DE" dirty="0"/>
              <a:t> </a:t>
            </a:r>
            <a:r>
              <a:rPr lang="de-DE" dirty="0" err="1"/>
              <a:t>hosting</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big</a:t>
            </a:r>
            <a:r>
              <a:rPr lang="de-DE" dirty="0"/>
              <a:t> </a:t>
            </a:r>
            <a:r>
              <a:rPr lang="de-DE" dirty="0" err="1"/>
              <a:t>data</a:t>
            </a:r>
            <a:r>
              <a:rPr lang="de-DE" dirty="0"/>
              <a:t> </a:t>
            </a:r>
            <a:r>
              <a:rPr lang="de-DE" dirty="0" err="1"/>
              <a:t>is</a:t>
            </a:r>
            <a:r>
              <a:rPr lang="de-DE" dirty="0"/>
              <a:t> like </a:t>
            </a:r>
            <a:r>
              <a:rPr lang="de-DE" dirty="0" err="1"/>
              <a:t>mainframe</a:t>
            </a:r>
            <a:r>
              <a:rPr lang="de-DE" dirty="0"/>
              <a:t> </a:t>
            </a:r>
            <a:r>
              <a:rPr lang="de-DE" dirty="0" err="1"/>
              <a:t>spaghetti</a:t>
            </a:r>
            <a:r>
              <a:rPr lang="de-DE" dirty="0"/>
              <a:t> </a:t>
            </a:r>
            <a:r>
              <a:rPr lang="de-DE" dirty="0" err="1"/>
              <a:t>code</a:t>
            </a:r>
            <a:r>
              <a:rPr lang="de-DE" dirty="0"/>
              <a:t> on </a:t>
            </a:r>
            <a:r>
              <a:rPr lang="de-DE" dirty="0" err="1"/>
              <a:t>steroids</a:t>
            </a:r>
            <a:r>
              <a:rPr lang="de-DE" dirty="0"/>
              <a:t>. The </a:t>
            </a:r>
            <a:r>
              <a:rPr lang="de-DE" dirty="0" err="1"/>
              <a:t>good</a:t>
            </a:r>
            <a:r>
              <a:rPr lang="de-DE" dirty="0"/>
              <a:t> </a:t>
            </a:r>
            <a:r>
              <a:rPr lang="de-DE" dirty="0" err="1"/>
              <a:t>think</a:t>
            </a:r>
            <a:r>
              <a:rPr lang="de-DE" dirty="0"/>
              <a:t> </a:t>
            </a:r>
            <a:r>
              <a:rPr lang="de-DE" dirty="0" err="1"/>
              <a:t>it</a:t>
            </a:r>
            <a:r>
              <a:rPr lang="de-DE" dirty="0"/>
              <a:t> </a:t>
            </a:r>
            <a:r>
              <a:rPr lang="de-DE" dirty="0" err="1"/>
              <a:t>is</a:t>
            </a:r>
            <a:r>
              <a:rPr lang="de-DE" dirty="0"/>
              <a:t> </a:t>
            </a:r>
            <a:r>
              <a:rPr lang="de-DE" dirty="0" err="1"/>
              <a:t>with</a:t>
            </a:r>
            <a:r>
              <a:rPr lang="de-DE" dirty="0"/>
              <a:t> </a:t>
            </a:r>
            <a:r>
              <a:rPr lang="de-DE" dirty="0" err="1"/>
              <a:t>less</a:t>
            </a:r>
            <a:r>
              <a:rPr lang="de-DE" dirty="0"/>
              <a:t> </a:t>
            </a:r>
            <a:r>
              <a:rPr lang="de-DE" dirty="0" err="1"/>
              <a:t>goto</a:t>
            </a:r>
            <a:r>
              <a:rPr lang="de-DE" dirty="0"/>
              <a:t> </a:t>
            </a:r>
            <a:r>
              <a:rPr lang="de-DE" dirty="0" err="1"/>
              <a:t>and</a:t>
            </a:r>
            <a:r>
              <a:rPr lang="de-DE" dirty="0"/>
              <a:t> in </a:t>
            </a:r>
            <a:r>
              <a:rPr lang="de-DE" dirty="0" err="1"/>
              <a:t>java</a:t>
            </a:r>
            <a:r>
              <a:rPr lang="de-DE" dirty="0"/>
              <a:t> </a:t>
            </a:r>
          </a:p>
          <a:p>
            <a:pPr marL="0" lvl="0" indent="0" algn="l" rtl="0">
              <a:spcBef>
                <a:spcPts val="0"/>
              </a:spcBef>
              <a:spcAft>
                <a:spcPts val="0"/>
              </a:spcAft>
              <a:buNone/>
            </a:pPr>
            <a:r>
              <a:rPr lang="de-DE" dirty="0"/>
              <a:t>but </a:t>
            </a:r>
            <a:r>
              <a:rPr lang="de-DE" dirty="0" err="1"/>
              <a:t>the</a:t>
            </a:r>
            <a:r>
              <a:rPr lang="de-DE" dirty="0"/>
              <a:t> </a:t>
            </a:r>
            <a:r>
              <a:rPr lang="de-DE" dirty="0" err="1"/>
              <a:t>full</a:t>
            </a:r>
            <a:r>
              <a:rPr lang="de-DE" dirty="0"/>
              <a:t> </a:t>
            </a:r>
            <a:r>
              <a:rPr lang="de-DE" dirty="0" err="1"/>
              <a:t>advantages</a:t>
            </a:r>
            <a:r>
              <a:rPr lang="de-DE" dirty="0"/>
              <a:t> </a:t>
            </a:r>
            <a:r>
              <a:rPr lang="de-DE" dirty="0" err="1"/>
              <a:t>only</a:t>
            </a:r>
            <a:r>
              <a:rPr lang="de-DE" dirty="0"/>
              <a:t> </a:t>
            </a:r>
            <a:r>
              <a:rPr lang="de-DE" dirty="0" err="1"/>
              <a:t>show</a:t>
            </a:r>
            <a:r>
              <a:rPr lang="de-DE" dirty="0"/>
              <a:t> </a:t>
            </a:r>
            <a:r>
              <a:rPr lang="de-DE" dirty="0" err="1"/>
              <a:t>when</a:t>
            </a:r>
            <a:r>
              <a:rPr lang="de-DE" dirty="0"/>
              <a:t> </a:t>
            </a:r>
            <a:r>
              <a:rPr lang="de-DE" dirty="0" err="1"/>
              <a:t>separating</a:t>
            </a:r>
            <a:r>
              <a:rPr lang="de-DE" dirty="0"/>
              <a:t> </a:t>
            </a:r>
            <a:r>
              <a:rPr lang="de-DE" dirty="0" err="1"/>
              <a:t>compute</a:t>
            </a:r>
            <a:r>
              <a:rPr lang="de-DE" dirty="0"/>
              <a:t> </a:t>
            </a:r>
            <a:r>
              <a:rPr lang="de-DE" dirty="0" err="1"/>
              <a:t>and</a:t>
            </a:r>
            <a:r>
              <a:rPr lang="de-DE" dirty="0"/>
              <a:t> </a:t>
            </a:r>
            <a:r>
              <a:rPr lang="de-DE" dirty="0" err="1"/>
              <a:t>storage</a:t>
            </a:r>
            <a:r>
              <a:rPr lang="de-DE" dirty="0"/>
              <a:t> </a:t>
            </a:r>
            <a:r>
              <a:rPr lang="de-DE" dirty="0" err="1"/>
              <a:t>and</a:t>
            </a:r>
            <a:r>
              <a:rPr lang="de-DE" dirty="0"/>
              <a:t> </a:t>
            </a:r>
            <a:r>
              <a:rPr lang="de-DE" dirty="0" err="1"/>
              <a:t>automating</a:t>
            </a:r>
            <a:r>
              <a:rPr lang="de-DE" dirty="0"/>
              <a:t> </a:t>
            </a:r>
            <a:r>
              <a:rPr lang="de-DE" dirty="0" err="1"/>
              <a:t>everything</a:t>
            </a:r>
            <a:endParaRPr lang="de-DE"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4063930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Preparation</a:t>
            </a:r>
            <a:r>
              <a:rPr lang="de-DE" dirty="0"/>
              <a:t> </a:t>
            </a:r>
            <a:r>
              <a:rPr lang="de-DE" dirty="0" err="1"/>
              <a:t>Elections</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16</a:t>
            </a:fld>
            <a:endParaRPr lang="de-DE"/>
          </a:p>
        </p:txBody>
      </p:sp>
    </p:spTree>
    <p:extLst>
      <p:ext uri="{BB962C8B-B14F-4D97-AF65-F5344CB8AC3E}">
        <p14:creationId xmlns:p14="http://schemas.microsoft.com/office/powerpoint/2010/main" val="270117043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55a0bfd700_1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55a0bfd700_1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t>in </a:t>
            </a:r>
            <a:r>
              <a:rPr lang="de" dirty="0" err="1"/>
              <a:t>general</a:t>
            </a:r>
            <a:r>
              <a:rPr lang="de" dirty="0"/>
              <a:t> </a:t>
            </a:r>
            <a:r>
              <a:rPr lang="de" dirty="0" err="1"/>
              <a:t>they</a:t>
            </a:r>
            <a:r>
              <a:rPr lang="de" dirty="0"/>
              <a:t> fall </a:t>
            </a:r>
            <a:r>
              <a:rPr lang="de" dirty="0" err="1"/>
              <a:t>into</a:t>
            </a:r>
            <a:r>
              <a:rPr lang="de" dirty="0"/>
              <a:t> </a:t>
            </a:r>
            <a:r>
              <a:rPr lang="de" dirty="0" err="1"/>
              <a:t>these</a:t>
            </a:r>
            <a:r>
              <a:rPr lang="de" dirty="0"/>
              <a:t> </a:t>
            </a:r>
            <a:r>
              <a:rPr lang="de" dirty="0" err="1"/>
              <a:t>categories</a:t>
            </a:r>
            <a:endParaRPr lang="de" dirty="0"/>
          </a:p>
          <a:p>
            <a:pPr marL="0" lvl="0" indent="0" algn="l" rtl="0">
              <a:spcBef>
                <a:spcPts val="0"/>
              </a:spcBef>
              <a:spcAft>
                <a:spcPts val="0"/>
              </a:spcAft>
              <a:buNone/>
            </a:pPr>
            <a:endParaRPr lang="de" dirty="0"/>
          </a:p>
          <a:p>
            <a:pPr marL="0" lvl="0" indent="0" algn="l" rtl="0">
              <a:spcBef>
                <a:spcPts val="0"/>
              </a:spcBef>
              <a:spcAft>
                <a:spcPts val="0"/>
              </a:spcAft>
              <a:buNone/>
            </a:pPr>
            <a:r>
              <a:rPr lang="de-DE" dirty="0"/>
              <a:t>S</a:t>
            </a:r>
            <a:r>
              <a:rPr lang="de" dirty="0" err="1"/>
              <a:t>ome</a:t>
            </a:r>
            <a:r>
              <a:rPr lang="de" dirty="0"/>
              <a:t> </a:t>
            </a:r>
            <a:r>
              <a:rPr lang="de" dirty="0" err="1"/>
              <a:t>data</a:t>
            </a:r>
            <a:r>
              <a:rPr lang="de" dirty="0"/>
              <a:t> </a:t>
            </a:r>
            <a:r>
              <a:rPr lang="de" dirty="0" err="1"/>
              <a:t>is</a:t>
            </a:r>
            <a:r>
              <a:rPr lang="de" dirty="0"/>
              <a:t> also </a:t>
            </a:r>
            <a:r>
              <a:rPr lang="de" dirty="0" err="1"/>
              <a:t>processed</a:t>
            </a:r>
            <a:r>
              <a:rPr lang="de" dirty="0"/>
              <a:t> in </a:t>
            </a:r>
            <a:r>
              <a:rPr lang="de" dirty="0" err="1"/>
              <a:t>streams</a:t>
            </a:r>
            <a:endParaRPr dirty="0"/>
          </a:p>
        </p:txBody>
      </p:sp>
    </p:spTree>
    <p:extLst>
      <p:ext uri="{BB962C8B-B14F-4D97-AF65-F5344CB8AC3E}">
        <p14:creationId xmlns:p14="http://schemas.microsoft.com/office/powerpoint/2010/main" val="79793801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55a0bfd700_1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55a0bfd700_1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A </a:t>
            </a:r>
            <a:r>
              <a:rPr lang="de-DE" dirty="0" err="1"/>
              <a:t>look</a:t>
            </a:r>
            <a:r>
              <a:rPr lang="de-DE" dirty="0"/>
              <a:t> at fast </a:t>
            </a:r>
            <a:r>
              <a:rPr lang="de-DE" dirty="0" err="1"/>
              <a:t>data</a:t>
            </a:r>
            <a:r>
              <a:rPr lang="de-DE" dirty="0"/>
              <a:t> </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But </a:t>
            </a:r>
            <a:r>
              <a:rPr lang="de-DE" dirty="0" err="1"/>
              <a:t>opens</a:t>
            </a:r>
            <a:r>
              <a:rPr lang="de-DE" dirty="0"/>
              <a:t> </a:t>
            </a:r>
            <a:r>
              <a:rPr lang="de-DE" dirty="0" err="1"/>
              <a:t>up</a:t>
            </a:r>
            <a:r>
              <a:rPr lang="de-DE" dirty="0"/>
              <a:t> </a:t>
            </a:r>
            <a:r>
              <a:rPr lang="de-DE" dirty="0" err="1"/>
              <a:t>new</a:t>
            </a:r>
            <a:r>
              <a:rPr lang="de-DE" dirty="0"/>
              <a:t> </a:t>
            </a:r>
            <a:r>
              <a:rPr lang="de-DE" dirty="0" err="1"/>
              <a:t>problems</a:t>
            </a:r>
            <a:r>
              <a:rPr lang="de-DE" dirty="0"/>
              <a:t>: </a:t>
            </a:r>
            <a:r>
              <a:rPr lang="de-DE" dirty="0" err="1"/>
              <a:t>event</a:t>
            </a:r>
            <a:r>
              <a:rPr lang="de-DE" dirty="0"/>
              <a:t> time vs. Processing time</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Classic </a:t>
            </a:r>
            <a:r>
              <a:rPr lang="de-DE" dirty="0" err="1"/>
              <a:t>way</a:t>
            </a:r>
            <a:r>
              <a:rPr lang="de-DE" dirty="0"/>
              <a:t> </a:t>
            </a:r>
            <a:r>
              <a:rPr lang="de-DE" dirty="0" err="1"/>
              <a:t>to</a:t>
            </a:r>
            <a:r>
              <a:rPr lang="de-DE" dirty="0"/>
              <a:t> handle: </a:t>
            </a:r>
            <a:r>
              <a:rPr lang="de-DE" dirty="0" err="1"/>
              <a:t>lambda</a:t>
            </a:r>
            <a:r>
              <a:rPr lang="de-DE" dirty="0"/>
              <a:t> </a:t>
            </a:r>
            <a:r>
              <a:rPr lang="de-DE" dirty="0" err="1"/>
              <a:t>architecture</a:t>
            </a:r>
            <a:r>
              <a:rPr lang="de-DE" dirty="0"/>
              <a:t> fast </a:t>
            </a:r>
            <a:r>
              <a:rPr lang="de-DE" dirty="0" err="1"/>
              <a:t>and</a:t>
            </a:r>
            <a:r>
              <a:rPr lang="de-DE" dirty="0"/>
              <a:t> </a:t>
            </a:r>
            <a:r>
              <a:rPr lang="de-DE" dirty="0" err="1"/>
              <a:t>slow</a:t>
            </a:r>
            <a:r>
              <a:rPr lang="de-DE" dirty="0"/>
              <a:t> </a:t>
            </a:r>
            <a:r>
              <a:rPr lang="de-DE" dirty="0" err="1"/>
              <a:t>layer</a:t>
            </a:r>
            <a:r>
              <a:rPr lang="de-DE" dirty="0"/>
              <a:t>:</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 </a:t>
            </a:r>
            <a:r>
              <a:rPr lang="de-DE" dirty="0" err="1"/>
              <a:t>complexity</a:t>
            </a:r>
            <a:endParaRPr dirty="0"/>
          </a:p>
        </p:txBody>
      </p:sp>
    </p:spTree>
    <p:extLst>
      <p:ext uri="{BB962C8B-B14F-4D97-AF65-F5344CB8AC3E}">
        <p14:creationId xmlns:p14="http://schemas.microsoft.com/office/powerpoint/2010/main" val="373642171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55a0bfd700_1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55a0bfd700_1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t>Tools </a:t>
            </a:r>
            <a:r>
              <a:rPr lang="de" dirty="0" err="1"/>
              <a:t>evolve</a:t>
            </a:r>
            <a:r>
              <a:rPr lang="de" dirty="0"/>
              <a:t> </a:t>
            </a:r>
            <a:r>
              <a:rPr lang="de" dirty="0" err="1"/>
              <a:t>constantly</a:t>
            </a:r>
            <a:r>
              <a:rPr lang="de" dirty="0"/>
              <a:t>. </a:t>
            </a:r>
            <a:r>
              <a:rPr lang="de" dirty="0" err="1"/>
              <a:t>Especially</a:t>
            </a:r>
            <a:r>
              <a:rPr lang="de" dirty="0"/>
              <a:t> in </a:t>
            </a:r>
            <a:r>
              <a:rPr lang="de" dirty="0" err="1"/>
              <a:t>big</a:t>
            </a:r>
            <a:r>
              <a:rPr lang="de" dirty="0"/>
              <a:t> </a:t>
            </a:r>
            <a:r>
              <a:rPr lang="de" dirty="0" err="1"/>
              <a:t>data</a:t>
            </a:r>
            <a:endParaRPr lang="de" dirty="0"/>
          </a:p>
          <a:p>
            <a:pPr marL="0" lvl="0" indent="0" algn="l" rtl="0">
              <a:spcBef>
                <a:spcPts val="0"/>
              </a:spcBef>
              <a:spcAft>
                <a:spcPts val="0"/>
              </a:spcAft>
              <a:buNone/>
            </a:pPr>
            <a:endParaRPr lang="de" dirty="0"/>
          </a:p>
          <a:p>
            <a:pPr marL="0" lvl="0" indent="0" algn="l" rtl="0">
              <a:spcBef>
                <a:spcPts val="0"/>
              </a:spcBef>
              <a:spcAft>
                <a:spcPts val="0"/>
              </a:spcAft>
              <a:buNone/>
            </a:pPr>
            <a:r>
              <a:rPr lang="de" dirty="0" err="1"/>
              <a:t>Increasingly</a:t>
            </a:r>
            <a:r>
              <a:rPr lang="de" dirty="0"/>
              <a:t> </a:t>
            </a:r>
            <a:r>
              <a:rPr lang="de" dirty="0" err="1"/>
              <a:t>unified</a:t>
            </a:r>
            <a:r>
              <a:rPr lang="de" dirty="0"/>
              <a:t> API </a:t>
            </a:r>
            <a:r>
              <a:rPr lang="de" dirty="0" err="1"/>
              <a:t>for</a:t>
            </a:r>
            <a:r>
              <a:rPr lang="de" dirty="0"/>
              <a:t> </a:t>
            </a:r>
            <a:r>
              <a:rPr lang="de" dirty="0" err="1"/>
              <a:t>batch</a:t>
            </a:r>
            <a:r>
              <a:rPr lang="de" dirty="0"/>
              <a:t> </a:t>
            </a:r>
            <a:r>
              <a:rPr lang="de" dirty="0" err="1"/>
              <a:t>and</a:t>
            </a:r>
            <a:r>
              <a:rPr lang="de" dirty="0"/>
              <a:t> </a:t>
            </a:r>
            <a:r>
              <a:rPr lang="de" dirty="0" err="1"/>
              <a:t>streaming</a:t>
            </a:r>
            <a:r>
              <a:rPr lang="de" dirty="0"/>
              <a:t>: </a:t>
            </a:r>
            <a:r>
              <a:rPr lang="de" dirty="0" err="1"/>
              <a:t>no</a:t>
            </a:r>
            <a:r>
              <a:rPr lang="de" dirty="0"/>
              <a:t> </a:t>
            </a:r>
            <a:r>
              <a:rPr lang="de" dirty="0" err="1"/>
              <a:t>lambda</a:t>
            </a:r>
            <a:r>
              <a:rPr lang="de" dirty="0"/>
              <a:t> (</a:t>
            </a:r>
            <a:r>
              <a:rPr lang="de" dirty="0" err="1"/>
              <a:t>batch</a:t>
            </a:r>
            <a:r>
              <a:rPr lang="de" dirty="0"/>
              <a:t> </a:t>
            </a:r>
            <a:r>
              <a:rPr lang="de" dirty="0" err="1"/>
              <a:t>layer</a:t>
            </a:r>
            <a:r>
              <a:rPr lang="de" dirty="0"/>
              <a:t> &amp; fast </a:t>
            </a:r>
            <a:r>
              <a:rPr lang="de" dirty="0" err="1"/>
              <a:t>layer</a:t>
            </a:r>
            <a:r>
              <a:rPr lang="de" dirty="0"/>
              <a:t>) but </a:t>
            </a:r>
            <a:r>
              <a:rPr lang="de" dirty="0" err="1"/>
              <a:t>streamlined</a:t>
            </a:r>
            <a:r>
              <a:rPr lang="de" dirty="0"/>
              <a:t> </a:t>
            </a:r>
            <a:r>
              <a:rPr lang="de" dirty="0" err="1"/>
              <a:t>kappa</a:t>
            </a:r>
            <a:r>
              <a:rPr lang="de" dirty="0"/>
              <a:t> </a:t>
            </a:r>
            <a:r>
              <a:rPr lang="de" dirty="0" err="1"/>
              <a:t>architecture</a:t>
            </a:r>
            <a:endParaRPr lang="de" dirty="0"/>
          </a:p>
          <a:p>
            <a:pPr marL="0" lvl="0" indent="0" algn="l" rtl="0">
              <a:spcBef>
                <a:spcPts val="0"/>
              </a:spcBef>
              <a:spcAft>
                <a:spcPts val="0"/>
              </a:spcAft>
              <a:buNone/>
            </a:pPr>
            <a:endParaRPr lang="de" dirty="0"/>
          </a:p>
          <a:p>
            <a:pPr marL="0" lvl="0" indent="0" algn="l" rtl="0">
              <a:spcBef>
                <a:spcPts val="0"/>
              </a:spcBef>
              <a:spcAft>
                <a:spcPts val="0"/>
              </a:spcAft>
              <a:buNone/>
            </a:pPr>
            <a:r>
              <a:rPr lang="de-DE" dirty="0"/>
              <a:t>P</a:t>
            </a:r>
            <a:r>
              <a:rPr lang="de" dirty="0" err="1"/>
              <a:t>revious</a:t>
            </a:r>
            <a:r>
              <a:rPr lang="de" dirty="0"/>
              <a:t> </a:t>
            </a:r>
            <a:r>
              <a:rPr lang="de" dirty="0" err="1"/>
              <a:t>architectures</a:t>
            </a:r>
            <a:r>
              <a:rPr lang="de" dirty="0"/>
              <a:t> </a:t>
            </a:r>
            <a:r>
              <a:rPr lang="de" dirty="0" err="1"/>
              <a:t>required</a:t>
            </a:r>
            <a:r>
              <a:rPr lang="de" dirty="0"/>
              <a:t> </a:t>
            </a:r>
            <a:r>
              <a:rPr lang="de" dirty="0" err="1"/>
              <a:t>two</a:t>
            </a:r>
            <a:r>
              <a:rPr lang="de" dirty="0"/>
              <a:t> </a:t>
            </a:r>
            <a:r>
              <a:rPr lang="de" dirty="0" err="1"/>
              <a:t>paths</a:t>
            </a:r>
            <a:r>
              <a:rPr lang="de" dirty="0"/>
              <a:t>:</a:t>
            </a:r>
          </a:p>
          <a:p>
            <a:pPr marL="171450" lvl="0" indent="-171450" algn="l" rtl="0">
              <a:spcBef>
                <a:spcPts val="0"/>
              </a:spcBef>
              <a:spcAft>
                <a:spcPts val="0"/>
              </a:spcAft>
              <a:buFontTx/>
              <a:buChar char="-"/>
            </a:pPr>
            <a:r>
              <a:rPr lang="de-DE" dirty="0"/>
              <a:t>O</a:t>
            </a:r>
            <a:r>
              <a:rPr lang="de" dirty="0" err="1"/>
              <a:t>ffline</a:t>
            </a:r>
            <a:r>
              <a:rPr lang="de" dirty="0"/>
              <a:t> </a:t>
            </a:r>
            <a:r>
              <a:rPr lang="de" dirty="0" err="1"/>
              <a:t>processing</a:t>
            </a:r>
            <a:r>
              <a:rPr lang="de" dirty="0"/>
              <a:t> </a:t>
            </a:r>
            <a:r>
              <a:rPr lang="de" dirty="0" err="1"/>
              <a:t>of</a:t>
            </a:r>
            <a:r>
              <a:rPr lang="de" dirty="0"/>
              <a:t> </a:t>
            </a:r>
            <a:r>
              <a:rPr lang="de" dirty="0" err="1"/>
              <a:t>complex</a:t>
            </a:r>
            <a:r>
              <a:rPr lang="de" dirty="0"/>
              <a:t> ML </a:t>
            </a:r>
          </a:p>
          <a:p>
            <a:pPr marL="171450" lvl="0" indent="-171450" algn="l" rtl="0">
              <a:spcBef>
                <a:spcPts val="0"/>
              </a:spcBef>
              <a:spcAft>
                <a:spcPts val="0"/>
              </a:spcAft>
              <a:buFontTx/>
              <a:buChar char="-"/>
            </a:pPr>
            <a:r>
              <a:rPr lang="de-DE" dirty="0"/>
              <a:t>O</a:t>
            </a:r>
            <a:r>
              <a:rPr lang="de" dirty="0" err="1"/>
              <a:t>nline</a:t>
            </a:r>
            <a:r>
              <a:rPr lang="de" dirty="0"/>
              <a:t> </a:t>
            </a:r>
            <a:r>
              <a:rPr lang="de" dirty="0" err="1"/>
              <a:t>serving</a:t>
            </a:r>
            <a:endParaRPr lang="de" dirty="0"/>
          </a:p>
          <a:p>
            <a:pPr marL="171450" lvl="0" indent="-171450" algn="l" rtl="0">
              <a:spcBef>
                <a:spcPts val="0"/>
              </a:spcBef>
              <a:spcAft>
                <a:spcPts val="0"/>
              </a:spcAft>
              <a:buFontTx/>
              <a:buChar char="-"/>
            </a:pPr>
            <a:endParaRPr lang="de" dirty="0"/>
          </a:p>
          <a:p>
            <a:pPr marL="0" lvl="0" indent="0" algn="l" rtl="0">
              <a:spcBef>
                <a:spcPts val="0"/>
              </a:spcBef>
              <a:spcAft>
                <a:spcPts val="0"/>
              </a:spcAft>
              <a:buNone/>
            </a:pPr>
            <a:r>
              <a:rPr lang="de-DE" dirty="0"/>
              <a:t>C</a:t>
            </a:r>
            <a:r>
              <a:rPr lang="de" dirty="0" err="1"/>
              <a:t>omplexity</a:t>
            </a:r>
            <a:r>
              <a:rPr lang="de" dirty="0"/>
              <a:t> </a:t>
            </a:r>
            <a:r>
              <a:rPr lang="de" dirty="0" err="1"/>
              <a:t>is</a:t>
            </a:r>
            <a:r>
              <a:rPr lang="de" dirty="0"/>
              <a:t> </a:t>
            </a:r>
            <a:r>
              <a:rPr lang="de" dirty="0" err="1"/>
              <a:t>no</a:t>
            </a:r>
            <a:r>
              <a:rPr lang="de" dirty="0"/>
              <a:t> </a:t>
            </a:r>
            <a:r>
              <a:rPr lang="de" dirty="0" err="1"/>
              <a:t>longer</a:t>
            </a:r>
            <a:r>
              <a:rPr lang="de" dirty="0"/>
              <a:t> </a:t>
            </a:r>
            <a:r>
              <a:rPr lang="de" dirty="0" err="1"/>
              <a:t>necessary</a:t>
            </a:r>
            <a:r>
              <a:rPr lang="de" dirty="0"/>
              <a:t>.</a:t>
            </a:r>
          </a:p>
          <a:p>
            <a:pPr marL="0" lvl="0" indent="0" algn="l" rtl="0">
              <a:spcBef>
                <a:spcPts val="0"/>
              </a:spcBef>
              <a:spcAft>
                <a:spcPts val="0"/>
              </a:spcAft>
              <a:buNone/>
            </a:pPr>
            <a:r>
              <a:rPr lang="de" dirty="0" err="1"/>
              <a:t>Prevents</a:t>
            </a:r>
            <a:r>
              <a:rPr lang="de" dirty="0"/>
              <a:t> </a:t>
            </a:r>
            <a:r>
              <a:rPr lang="de" dirty="0" err="1"/>
              <a:t>inconsistencies</a:t>
            </a:r>
            <a:endParaRPr lang="de" dirty="0"/>
          </a:p>
          <a:p>
            <a:pPr marL="0" lvl="0" indent="0" algn="l" rtl="0">
              <a:spcBef>
                <a:spcPts val="0"/>
              </a:spcBef>
              <a:spcAft>
                <a:spcPts val="0"/>
              </a:spcAft>
              <a:buNone/>
            </a:pPr>
            <a:r>
              <a:rPr lang="de-DE" dirty="0"/>
              <a:t>R</a:t>
            </a:r>
            <a:r>
              <a:rPr lang="de" dirty="0" err="1"/>
              <a:t>eusable</a:t>
            </a:r>
            <a:r>
              <a:rPr lang="de" dirty="0"/>
              <a:t> </a:t>
            </a:r>
            <a:r>
              <a:rPr lang="de" dirty="0" err="1"/>
              <a:t>code</a:t>
            </a:r>
            <a:endParaRPr lang="de" dirty="0"/>
          </a:p>
        </p:txBody>
      </p:sp>
    </p:spTree>
    <p:extLst>
      <p:ext uri="{BB962C8B-B14F-4D97-AF65-F5344CB8AC3E}">
        <p14:creationId xmlns:p14="http://schemas.microsoft.com/office/powerpoint/2010/main" val="241300872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178</a:t>
            </a:fld>
            <a:endParaRPr lang="de-DE"/>
          </a:p>
        </p:txBody>
      </p:sp>
    </p:spTree>
    <p:extLst>
      <p:ext uri="{BB962C8B-B14F-4D97-AF65-F5344CB8AC3E}">
        <p14:creationId xmlns:p14="http://schemas.microsoft.com/office/powerpoint/2010/main" val="294604537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5a0bfd700_1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5a0bfd700_1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de-DE" dirty="0"/>
              <a:t>True </a:t>
            </a:r>
            <a:r>
              <a:rPr lang="de-DE" dirty="0" err="1"/>
              <a:t>for</a:t>
            </a:r>
            <a:r>
              <a:rPr lang="de-DE" dirty="0"/>
              <a:t> </a:t>
            </a:r>
            <a:r>
              <a:rPr lang="de-DE" dirty="0" err="1"/>
              <a:t>both</a:t>
            </a:r>
            <a:r>
              <a:rPr lang="de-DE" dirty="0"/>
              <a:t> </a:t>
            </a:r>
            <a:r>
              <a:rPr lang="de-DE" dirty="0" err="1"/>
              <a:t>batch</a:t>
            </a:r>
            <a:r>
              <a:rPr lang="de-DE" dirty="0"/>
              <a:t> &amp; </a:t>
            </a:r>
            <a:r>
              <a:rPr lang="de-DE" dirty="0" err="1"/>
              <a:t>streaming</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a:t>T</a:t>
            </a:r>
            <a:r>
              <a:rPr lang="de" dirty="0"/>
              <a:t>he classic RDBMS in </a:t>
            </a:r>
            <a:r>
              <a:rPr lang="de" dirty="0" err="1"/>
              <a:t>either</a:t>
            </a:r>
            <a:r>
              <a:rPr lang="de" dirty="0"/>
              <a:t> </a:t>
            </a:r>
            <a:r>
              <a:rPr lang="de" dirty="0" err="1"/>
              <a:t>mode</a:t>
            </a:r>
            <a:r>
              <a:rPr lang="de" dirty="0"/>
              <a:t> OLAP / OLTP was </a:t>
            </a:r>
            <a:r>
              <a:rPr lang="de" dirty="0" err="1"/>
              <a:t>very</a:t>
            </a:r>
            <a:r>
              <a:rPr lang="de" dirty="0"/>
              <a:t> simple </a:t>
            </a:r>
            <a:r>
              <a:rPr lang="de" dirty="0" err="1"/>
              <a:t>and</a:t>
            </a:r>
            <a:r>
              <a:rPr lang="de" dirty="0"/>
              <a:t> </a:t>
            </a:r>
            <a:r>
              <a:rPr lang="de" dirty="0" err="1"/>
              <a:t>convenient</a:t>
            </a:r>
            <a:r>
              <a:rPr lang="de" dirty="0"/>
              <a:t> but </a:t>
            </a:r>
            <a:r>
              <a:rPr lang="de" dirty="0" err="1"/>
              <a:t>had</a:t>
            </a:r>
            <a:r>
              <a:rPr lang="de" dirty="0"/>
              <a:t> i</a:t>
            </a:r>
            <a:r>
              <a:rPr lang="de-DE" dirty="0" err="1"/>
              <a:t>st</a:t>
            </a:r>
            <a:r>
              <a:rPr lang="de" dirty="0"/>
              <a:t> </a:t>
            </a:r>
            <a:r>
              <a:rPr lang="de" dirty="0" err="1"/>
              <a:t>limitations</a:t>
            </a:r>
            <a:r>
              <a:rPr lang="de" dirty="0"/>
              <a:t>.</a:t>
            </a:r>
          </a:p>
          <a:p>
            <a:pPr marL="0" lvl="0" indent="0" algn="l" rtl="0">
              <a:spcBef>
                <a:spcPts val="0"/>
              </a:spcBef>
              <a:spcAft>
                <a:spcPts val="0"/>
              </a:spcAft>
              <a:buNone/>
            </a:pPr>
            <a:r>
              <a:rPr lang="de-DE" dirty="0"/>
              <a:t>N</a:t>
            </a:r>
            <a:r>
              <a:rPr lang="de" dirty="0" err="1"/>
              <a:t>ew</a:t>
            </a:r>
            <a:r>
              <a:rPr lang="de" dirty="0"/>
              <a:t> </a:t>
            </a:r>
            <a:r>
              <a:rPr lang="de" dirty="0" err="1"/>
              <a:t>world</a:t>
            </a:r>
            <a:r>
              <a:rPr lang="de" dirty="0"/>
              <a:t>, in OLAP: </a:t>
            </a:r>
            <a:r>
              <a:rPr lang="de" dirty="0" err="1"/>
              <a:t>hadoop</a:t>
            </a:r>
            <a:r>
              <a:rPr lang="de" dirty="0"/>
              <a:t> </a:t>
            </a:r>
            <a:r>
              <a:rPr lang="de" dirty="0" err="1"/>
              <a:t>looses</a:t>
            </a:r>
            <a:r>
              <a:rPr lang="de" dirty="0"/>
              <a:t> a </a:t>
            </a:r>
            <a:r>
              <a:rPr lang="de" dirty="0" err="1"/>
              <a:t>lot</a:t>
            </a:r>
            <a:r>
              <a:rPr lang="de" dirty="0"/>
              <a:t> </a:t>
            </a:r>
            <a:r>
              <a:rPr lang="de" dirty="0" err="1"/>
              <a:t>of</a:t>
            </a:r>
            <a:r>
              <a:rPr lang="de" dirty="0"/>
              <a:t> </a:t>
            </a:r>
            <a:r>
              <a:rPr lang="de" dirty="0" err="1"/>
              <a:t>convenience</a:t>
            </a:r>
            <a:r>
              <a:rPr lang="de" dirty="0"/>
              <a:t> due </a:t>
            </a:r>
            <a:r>
              <a:rPr lang="de" dirty="0" err="1"/>
              <a:t>to</a:t>
            </a:r>
            <a:r>
              <a:rPr lang="de" dirty="0"/>
              <a:t> </a:t>
            </a:r>
            <a:r>
              <a:rPr lang="de" dirty="0" err="1"/>
              <a:t>distributed</a:t>
            </a:r>
            <a:r>
              <a:rPr lang="de" dirty="0"/>
              <a:t> </a:t>
            </a:r>
            <a:r>
              <a:rPr lang="de" dirty="0" err="1"/>
              <a:t>naturE</a:t>
            </a:r>
            <a:endParaRPr lang="de" dirty="0"/>
          </a:p>
          <a:p>
            <a:pPr marL="0" lvl="0" indent="0" algn="l" rtl="0">
              <a:spcBef>
                <a:spcPts val="0"/>
              </a:spcBef>
              <a:spcAft>
                <a:spcPts val="0"/>
              </a:spcAft>
              <a:buNone/>
            </a:pPr>
            <a:r>
              <a:rPr lang="de-DE" dirty="0"/>
              <a:t>V</a:t>
            </a:r>
            <a:r>
              <a:rPr lang="de" dirty="0" err="1"/>
              <a:t>endors</a:t>
            </a:r>
            <a:r>
              <a:rPr lang="de" dirty="0"/>
              <a:t> </a:t>
            </a:r>
            <a:r>
              <a:rPr lang="de" dirty="0" err="1"/>
              <a:t>aRE</a:t>
            </a:r>
            <a:r>
              <a:rPr lang="de" dirty="0"/>
              <a:t> </a:t>
            </a:r>
            <a:r>
              <a:rPr lang="de" dirty="0" err="1"/>
              <a:t>working</a:t>
            </a:r>
            <a:r>
              <a:rPr lang="de" dirty="0"/>
              <a:t> </a:t>
            </a:r>
            <a:r>
              <a:rPr lang="de" dirty="0" err="1"/>
              <a:t>hard</a:t>
            </a:r>
            <a:r>
              <a:rPr lang="de" dirty="0"/>
              <a:t> </a:t>
            </a:r>
            <a:r>
              <a:rPr lang="de" dirty="0" err="1"/>
              <a:t>to</a:t>
            </a:r>
            <a:r>
              <a:rPr lang="de" dirty="0"/>
              <a:t> </a:t>
            </a:r>
            <a:r>
              <a:rPr lang="de" dirty="0" err="1"/>
              <a:t>get</a:t>
            </a:r>
            <a:r>
              <a:rPr lang="de" dirty="0"/>
              <a:t> back </a:t>
            </a:r>
            <a:r>
              <a:rPr lang="de" dirty="0" err="1"/>
              <a:t>as</a:t>
            </a:r>
            <a:r>
              <a:rPr lang="de" dirty="0"/>
              <a:t> </a:t>
            </a:r>
            <a:r>
              <a:rPr lang="de" dirty="0" err="1"/>
              <a:t>much</a:t>
            </a:r>
            <a:r>
              <a:rPr lang="de" dirty="0"/>
              <a:t> </a:t>
            </a:r>
            <a:r>
              <a:rPr lang="de" dirty="0" err="1"/>
              <a:t>as</a:t>
            </a:r>
            <a:r>
              <a:rPr lang="de" dirty="0"/>
              <a:t> </a:t>
            </a:r>
            <a:r>
              <a:rPr lang="de" dirty="0" err="1"/>
              <a:t>possible</a:t>
            </a:r>
            <a:r>
              <a:rPr lang="de" dirty="0"/>
              <a:t> (</a:t>
            </a:r>
            <a:r>
              <a:rPr lang="de" dirty="0" err="1"/>
              <a:t>Hive</a:t>
            </a:r>
            <a:r>
              <a:rPr lang="de" dirty="0"/>
              <a:t> 3: PL-SQL, UPERTS, ACID)</a:t>
            </a:r>
          </a:p>
          <a:p>
            <a:pPr marL="0" lvl="0" indent="0" algn="l" rtl="0">
              <a:spcBef>
                <a:spcPts val="0"/>
              </a:spcBef>
              <a:spcAft>
                <a:spcPts val="0"/>
              </a:spcAft>
              <a:buNone/>
            </a:pPr>
            <a:endParaRPr lang="de" dirty="0"/>
          </a:p>
          <a:p>
            <a:pPr marL="0" lvl="0" indent="0" algn="l" rtl="0">
              <a:spcBef>
                <a:spcPts val="0"/>
              </a:spcBef>
              <a:spcAft>
                <a:spcPts val="0"/>
              </a:spcAft>
              <a:buNone/>
            </a:pPr>
            <a:endParaRPr lang="de" dirty="0"/>
          </a:p>
          <a:p>
            <a:pPr marL="0" lvl="0" indent="0" algn="l" rtl="0">
              <a:spcBef>
                <a:spcPts val="0"/>
              </a:spcBef>
              <a:spcAft>
                <a:spcPts val="0"/>
              </a:spcAft>
              <a:buNone/>
            </a:pPr>
            <a:r>
              <a:rPr lang="de-DE" dirty="0"/>
              <a:t>B</a:t>
            </a:r>
            <a:r>
              <a:rPr lang="de" dirty="0" err="1"/>
              <a:t>ut</a:t>
            </a:r>
            <a:r>
              <a:rPr lang="de" dirty="0"/>
              <a:t> </a:t>
            </a:r>
            <a:r>
              <a:rPr lang="de" dirty="0" err="1"/>
              <a:t>gains</a:t>
            </a:r>
            <a:r>
              <a:rPr lang="de" dirty="0"/>
              <a:t> </a:t>
            </a:r>
            <a:r>
              <a:rPr lang="de" dirty="0" err="1"/>
              <a:t>more</a:t>
            </a:r>
            <a:r>
              <a:rPr lang="de" dirty="0"/>
              <a:t> </a:t>
            </a:r>
            <a:r>
              <a:rPr lang="de" dirty="0" err="1"/>
              <a:t>freedom</a:t>
            </a:r>
            <a:r>
              <a:rPr lang="de" dirty="0"/>
              <a:t> </a:t>
            </a:r>
            <a:r>
              <a:rPr lang="de" dirty="0" err="1"/>
              <a:t>to</a:t>
            </a:r>
            <a:r>
              <a:rPr lang="de" dirty="0"/>
              <a:t> </a:t>
            </a:r>
            <a:r>
              <a:rPr lang="de" dirty="0" err="1"/>
              <a:t>optimize</a:t>
            </a:r>
            <a:r>
              <a:rPr lang="de" dirty="0"/>
              <a:t> </a:t>
            </a:r>
            <a:r>
              <a:rPr lang="de" dirty="0" err="1"/>
              <a:t>for</a:t>
            </a:r>
            <a:r>
              <a:rPr lang="de" dirty="0"/>
              <a:t> </a:t>
            </a:r>
            <a:r>
              <a:rPr lang="de" dirty="0" err="1"/>
              <a:t>increasingly</a:t>
            </a:r>
            <a:r>
              <a:rPr lang="de" dirty="0"/>
              <a:t> </a:t>
            </a:r>
            <a:r>
              <a:rPr lang="de" dirty="0" err="1"/>
              <a:t>complex</a:t>
            </a:r>
            <a:r>
              <a:rPr lang="de" dirty="0"/>
              <a:t> </a:t>
            </a:r>
            <a:r>
              <a:rPr lang="de" dirty="0" err="1"/>
              <a:t>use</a:t>
            </a:r>
            <a:r>
              <a:rPr lang="de" dirty="0"/>
              <a:t> </a:t>
            </a:r>
            <a:r>
              <a:rPr lang="de" dirty="0" err="1"/>
              <a:t>cases</a:t>
            </a:r>
            <a:endParaRPr dirty="0"/>
          </a:p>
        </p:txBody>
      </p:sp>
    </p:spTree>
    <p:extLst>
      <p:ext uri="{BB962C8B-B14F-4D97-AF65-F5344CB8AC3E}">
        <p14:creationId xmlns:p14="http://schemas.microsoft.com/office/powerpoint/2010/main" val="40473705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5a0bfd700_1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5a0bfd700_1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528789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55a0bfd700_1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55a0bfd700_1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Increasingly</a:t>
            </a:r>
            <a:r>
              <a:rPr lang="de-DE" dirty="0"/>
              <a:t> </a:t>
            </a:r>
            <a:r>
              <a:rPr lang="de-DE" dirty="0" err="1"/>
              <a:t>more</a:t>
            </a:r>
            <a:r>
              <a:rPr lang="de-DE" dirty="0"/>
              <a:t> </a:t>
            </a:r>
            <a:r>
              <a:rPr lang="de-DE" dirty="0" err="1"/>
              <a:t>systems</a:t>
            </a:r>
            <a:r>
              <a:rPr lang="de-DE" dirty="0"/>
              <a:t> </a:t>
            </a:r>
            <a:r>
              <a:rPr lang="de-DE" dirty="0" err="1"/>
              <a:t>run</a:t>
            </a:r>
            <a:r>
              <a:rPr lang="de-DE" dirty="0"/>
              <a:t> on non </a:t>
            </a:r>
            <a:r>
              <a:rPr lang="de-DE" dirty="0" err="1"/>
              <a:t>local</a:t>
            </a:r>
            <a:r>
              <a:rPr lang="de-DE" dirty="0"/>
              <a:t> </a:t>
            </a:r>
            <a:r>
              <a:rPr lang="de-DE" dirty="0" err="1"/>
              <a:t>environments</a:t>
            </a:r>
            <a:r>
              <a:rPr lang="de-DE" dirty="0"/>
              <a:t>.</a:t>
            </a:r>
          </a:p>
          <a:p>
            <a:pPr marL="171450" lvl="0" indent="-171450" algn="l" rtl="0">
              <a:spcBef>
                <a:spcPts val="0"/>
              </a:spcBef>
              <a:spcAft>
                <a:spcPts val="0"/>
              </a:spcAft>
              <a:buFontTx/>
              <a:buChar char="-"/>
            </a:pPr>
            <a:r>
              <a:rPr lang="de-DE" dirty="0"/>
              <a:t>Real </a:t>
            </a:r>
            <a:r>
              <a:rPr lang="de-DE" dirty="0" err="1"/>
              <a:t>cloud</a:t>
            </a:r>
            <a:endParaRPr lang="de-DE" dirty="0"/>
          </a:p>
          <a:p>
            <a:pPr marL="171450" lvl="0" indent="-171450" algn="l" rtl="0">
              <a:spcBef>
                <a:spcPts val="0"/>
              </a:spcBef>
              <a:spcAft>
                <a:spcPts val="0"/>
              </a:spcAft>
              <a:buFontTx/>
              <a:buChar char="-"/>
            </a:pPr>
            <a:r>
              <a:rPr lang="de-DE" dirty="0"/>
              <a:t>Cloud like </a:t>
            </a:r>
            <a:r>
              <a:rPr lang="de-DE" dirty="0" err="1"/>
              <a:t>local</a:t>
            </a:r>
            <a:r>
              <a:rPr lang="de-DE" dirty="0"/>
              <a:t> </a:t>
            </a:r>
          </a:p>
          <a:p>
            <a:pPr marL="171450" lvl="0" indent="-171450" algn="l" rtl="0">
              <a:spcBef>
                <a:spcPts val="0"/>
              </a:spcBef>
              <a:spcAft>
                <a:spcPts val="0"/>
              </a:spcAft>
              <a:buFontTx/>
              <a:buChar char="-"/>
            </a:pPr>
            <a:endParaRPr lang="de-DE" dirty="0"/>
          </a:p>
          <a:p>
            <a:pPr marL="0" lvl="0" indent="0" algn="l" rtl="0">
              <a:spcBef>
                <a:spcPts val="0"/>
              </a:spcBef>
              <a:spcAft>
                <a:spcPts val="0"/>
              </a:spcAft>
              <a:buNone/>
            </a:pPr>
            <a:r>
              <a:rPr lang="de-DE" dirty="0" err="1"/>
              <a:t>Sometimes</a:t>
            </a:r>
            <a:r>
              <a:rPr lang="de-DE" dirty="0"/>
              <a:t> ¾ </a:t>
            </a:r>
            <a:r>
              <a:rPr lang="de-DE" dirty="0" err="1"/>
              <a:t>of</a:t>
            </a:r>
            <a:r>
              <a:rPr lang="de-DE" dirty="0"/>
              <a:t> </a:t>
            </a:r>
            <a:r>
              <a:rPr lang="de-DE" dirty="0" err="1"/>
              <a:t>year</a:t>
            </a:r>
            <a:r>
              <a:rPr lang="de-DE" dirty="0"/>
              <a:t> </a:t>
            </a:r>
            <a:r>
              <a:rPr lang="de-DE" dirty="0" err="1"/>
              <a:t>spent</a:t>
            </a:r>
            <a:r>
              <a:rPr lang="de-DE" dirty="0"/>
              <a:t> </a:t>
            </a:r>
            <a:r>
              <a:rPr lang="de-DE" dirty="0" err="1"/>
              <a:t>waiting</a:t>
            </a:r>
            <a:r>
              <a:rPr lang="de-DE" dirty="0"/>
              <a:t> </a:t>
            </a:r>
            <a:r>
              <a:rPr lang="de-DE" dirty="0" err="1"/>
              <a:t>of</a:t>
            </a:r>
            <a:r>
              <a:rPr lang="de-DE" dirty="0"/>
              <a:t> a </a:t>
            </a:r>
            <a:r>
              <a:rPr lang="de-DE" dirty="0" err="1"/>
              <a:t>new</a:t>
            </a:r>
            <a:r>
              <a:rPr lang="de-DE" dirty="0"/>
              <a:t> </a:t>
            </a:r>
            <a:r>
              <a:rPr lang="de-DE" dirty="0" err="1"/>
              <a:t>machine</a:t>
            </a:r>
            <a:r>
              <a:rPr lang="de-DE" dirty="0"/>
              <a:t> in </a:t>
            </a:r>
            <a:r>
              <a:rPr lang="de-DE" dirty="0" err="1"/>
              <a:t>the</a:t>
            </a:r>
            <a:r>
              <a:rPr lang="de-DE" dirty="0"/>
              <a:t> </a:t>
            </a:r>
            <a:r>
              <a:rPr lang="de-DE" dirty="0" err="1"/>
              <a:t>enterprise</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a:t>Automation</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Use</a:t>
            </a:r>
            <a:r>
              <a:rPr lang="de-DE" dirty="0"/>
              <a:t> </a:t>
            </a:r>
            <a:r>
              <a:rPr lang="de-DE" dirty="0" err="1"/>
              <a:t>pay</a:t>
            </a:r>
            <a:r>
              <a:rPr lang="de-DE" dirty="0"/>
              <a:t> per </a:t>
            </a:r>
            <a:r>
              <a:rPr lang="de-DE" dirty="0" err="1"/>
              <a:t>use</a:t>
            </a:r>
            <a:endParaRPr lang="de-DE" dirty="0"/>
          </a:p>
        </p:txBody>
      </p:sp>
    </p:spTree>
    <p:extLst>
      <p:ext uri="{BB962C8B-B14F-4D97-AF65-F5344CB8AC3E}">
        <p14:creationId xmlns:p14="http://schemas.microsoft.com/office/powerpoint/2010/main" val="329354597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This </a:t>
            </a:r>
            <a:r>
              <a:rPr lang="de-DE" dirty="0" err="1"/>
              <a:t>principle</a:t>
            </a:r>
            <a:r>
              <a:rPr lang="de-DE" dirty="0"/>
              <a:t> </a:t>
            </a:r>
            <a:r>
              <a:rPr lang="de-DE" dirty="0" err="1"/>
              <a:t>is</a:t>
            </a:r>
            <a:r>
              <a:rPr lang="de-DE" dirty="0"/>
              <a:t> </a:t>
            </a:r>
            <a:r>
              <a:rPr lang="de-DE" dirty="0" err="1"/>
              <a:t>driven</a:t>
            </a:r>
            <a:r>
              <a:rPr lang="de-DE" dirty="0"/>
              <a:t> </a:t>
            </a:r>
            <a:r>
              <a:rPr lang="de-DE" dirty="0" err="1"/>
              <a:t>to</a:t>
            </a:r>
            <a:r>
              <a:rPr lang="de-DE" dirty="0"/>
              <a:t> </a:t>
            </a:r>
            <a:r>
              <a:rPr lang="de-DE" dirty="0" err="1"/>
              <a:t>the</a:t>
            </a:r>
            <a:r>
              <a:rPr lang="de-DE" dirty="0"/>
              <a:t> extreme </a:t>
            </a:r>
            <a:r>
              <a:rPr lang="de-DE" dirty="0" err="1"/>
              <a:t>with</a:t>
            </a:r>
            <a:r>
              <a:rPr lang="de-DE" dirty="0"/>
              <a:t> </a:t>
            </a:r>
            <a:r>
              <a:rPr lang="de-DE" dirty="0" err="1"/>
              <a:t>serverless</a:t>
            </a:r>
            <a:r>
              <a:rPr lang="de-DE" dirty="0"/>
              <a:t> </a:t>
            </a:r>
            <a:r>
              <a:rPr lang="de-DE" dirty="0" err="1"/>
              <a:t>data</a:t>
            </a:r>
            <a:r>
              <a:rPr lang="de-DE" dirty="0"/>
              <a:t> </a:t>
            </a:r>
            <a:r>
              <a:rPr lang="de-DE" dirty="0" err="1"/>
              <a:t>pipelines</a:t>
            </a:r>
            <a:endParaRPr lang="de-DE" dirty="0"/>
          </a:p>
          <a:p>
            <a:endParaRPr lang="de-DE" dirty="0"/>
          </a:p>
          <a:p>
            <a:r>
              <a:rPr lang="de-DE" dirty="0"/>
              <a:t>Pay per </a:t>
            </a:r>
            <a:r>
              <a:rPr lang="de-DE" dirty="0" err="1"/>
              <a:t>request</a:t>
            </a:r>
            <a:endParaRPr lang="de-DE" dirty="0"/>
          </a:p>
          <a:p>
            <a:endParaRPr lang="de-DE" dirty="0"/>
          </a:p>
          <a:p>
            <a:r>
              <a:rPr lang="de-DE" dirty="0" err="1"/>
              <a:t>Automated</a:t>
            </a:r>
            <a:r>
              <a:rPr lang="de-DE" dirty="0"/>
              <a:t> </a:t>
            </a:r>
            <a:r>
              <a:rPr lang="de-DE" dirty="0" err="1"/>
              <a:t>scalability</a:t>
            </a:r>
            <a:endParaRPr lang="de-DE" dirty="0"/>
          </a:p>
          <a:p>
            <a:endParaRPr lang="de-DE" dirty="0"/>
          </a:p>
          <a:p>
            <a:r>
              <a:rPr lang="de-DE" dirty="0" err="1"/>
              <a:t>No</a:t>
            </a:r>
            <a:r>
              <a:rPr lang="de-DE" dirty="0"/>
              <a:t> </a:t>
            </a:r>
            <a:r>
              <a:rPr lang="de-DE" dirty="0" err="1"/>
              <a:t>stepped</a:t>
            </a:r>
            <a:r>
              <a:rPr lang="de-DE" dirty="0"/>
              <a:t> </a:t>
            </a:r>
            <a:r>
              <a:rPr lang="de-DE" dirty="0" err="1"/>
              <a:t>fixed</a:t>
            </a:r>
            <a:r>
              <a:rPr lang="de-DE" dirty="0"/>
              <a:t> </a:t>
            </a:r>
            <a:r>
              <a:rPr lang="de-DE" dirty="0" err="1"/>
              <a:t>cost</a:t>
            </a:r>
            <a:endParaRPr lang="de-DE" dirty="0"/>
          </a:p>
          <a:p>
            <a:endParaRPr lang="de-DE" dirty="0"/>
          </a:p>
          <a:p>
            <a:r>
              <a:rPr lang="de-DE" dirty="0"/>
              <a:t>But </a:t>
            </a:r>
            <a:r>
              <a:rPr lang="de-DE" dirty="0" err="1"/>
              <a:t>fairly</a:t>
            </a:r>
            <a:r>
              <a:rPr lang="de-DE" dirty="0"/>
              <a:t> expensive</a:t>
            </a:r>
          </a:p>
          <a:p>
            <a:r>
              <a:rPr lang="de-DE" dirty="0" err="1"/>
              <a:t>Tight</a:t>
            </a:r>
            <a:r>
              <a:rPr lang="de-DE" dirty="0"/>
              <a:t> </a:t>
            </a:r>
            <a:r>
              <a:rPr lang="de-DE" dirty="0" err="1"/>
              <a:t>vendor</a:t>
            </a:r>
            <a:r>
              <a:rPr lang="de-DE" dirty="0"/>
              <a:t> </a:t>
            </a:r>
            <a:r>
              <a:rPr lang="de-DE" dirty="0" err="1"/>
              <a:t>lockin</a:t>
            </a:r>
            <a:endParaRPr lang="de-DE" dirty="0"/>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182</a:t>
            </a:fld>
            <a:endParaRPr lang="de-DE"/>
          </a:p>
        </p:txBody>
      </p:sp>
    </p:spTree>
    <p:extLst>
      <p:ext uri="{BB962C8B-B14F-4D97-AF65-F5344CB8AC3E}">
        <p14:creationId xmlns:p14="http://schemas.microsoft.com/office/powerpoint/2010/main" val="129769343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55a0bfd700_1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55a0bfd700_1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714664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55a0bfd700_1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55a0bfd700_1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Developers</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Especially</a:t>
            </a:r>
            <a:r>
              <a:rPr lang="de-DE" dirty="0"/>
              <a:t> large </a:t>
            </a:r>
            <a:r>
              <a:rPr lang="de-DE" dirty="0" err="1"/>
              <a:t>enterprises</a:t>
            </a:r>
            <a:r>
              <a:rPr lang="de-DE" dirty="0"/>
              <a:t> </a:t>
            </a:r>
            <a:r>
              <a:rPr lang="de-DE" dirty="0" err="1"/>
              <a:t>struggle</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Dev</a:t>
            </a:r>
            <a:r>
              <a:rPr lang="de-DE" dirty="0"/>
              <a:t> / </a:t>
            </a:r>
            <a:r>
              <a:rPr lang="de-DE" dirty="0" err="1"/>
              <a:t>ops</a:t>
            </a:r>
            <a:r>
              <a:rPr lang="de-DE" dirty="0"/>
              <a:t>  </a:t>
            </a:r>
            <a:r>
              <a:rPr lang="de-DE" dirty="0" err="1"/>
              <a:t>mismatch</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a:t>People</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Simple </a:t>
            </a:r>
            <a:r>
              <a:rPr lang="de-DE" dirty="0" err="1"/>
              <a:t>is</a:t>
            </a:r>
            <a:r>
              <a:rPr lang="de-DE" dirty="0"/>
              <a:t> </a:t>
            </a:r>
            <a:r>
              <a:rPr lang="de-DE" dirty="0" err="1"/>
              <a:t>better</a:t>
            </a:r>
            <a:r>
              <a:rPr lang="de-DE" dirty="0"/>
              <a:t> </a:t>
            </a:r>
            <a:r>
              <a:rPr lang="de-DE" dirty="0" err="1"/>
              <a:t>than</a:t>
            </a:r>
            <a:r>
              <a:rPr lang="de-DE" dirty="0"/>
              <a:t> </a:t>
            </a:r>
            <a:r>
              <a:rPr lang="de-DE" dirty="0" err="1"/>
              <a:t>complex</a:t>
            </a:r>
            <a:endParaRPr dirty="0"/>
          </a:p>
        </p:txBody>
      </p:sp>
    </p:spTree>
    <p:extLst>
      <p:ext uri="{BB962C8B-B14F-4D97-AF65-F5344CB8AC3E}">
        <p14:creationId xmlns:p14="http://schemas.microsoft.com/office/powerpoint/2010/main" val="3402443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GB" dirty="0"/>
              <a:t>Preparation Elections</a:t>
            </a:r>
          </a:p>
        </p:txBody>
      </p:sp>
    </p:spTree>
    <p:extLst>
      <p:ext uri="{BB962C8B-B14F-4D97-AF65-F5344CB8AC3E}">
        <p14:creationId xmlns:p14="http://schemas.microsoft.com/office/powerpoint/2010/main" val="45349704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5a0bfd700_1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5a0bfd700_1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large complexity of operating a distrubted system. Often, too complex for classical IT</a:t>
            </a:r>
            <a:endParaRPr/>
          </a:p>
        </p:txBody>
      </p:sp>
    </p:spTree>
    <p:extLst>
      <p:ext uri="{BB962C8B-B14F-4D97-AF65-F5344CB8AC3E}">
        <p14:creationId xmlns:p14="http://schemas.microsoft.com/office/powerpoint/2010/main" val="400952213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55a0bfd700_1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55a0bfd700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Hive</a:t>
            </a:r>
            <a:r>
              <a:rPr lang="de-DE" dirty="0"/>
              <a:t> </a:t>
            </a:r>
            <a:r>
              <a:rPr lang="de-DE" dirty="0" err="1"/>
              <a:t>support</a:t>
            </a:r>
            <a:r>
              <a:rPr lang="de-DE" dirty="0"/>
              <a:t> in </a:t>
            </a:r>
            <a:r>
              <a:rPr lang="de-DE" dirty="0" err="1"/>
              <a:t>postgres</a:t>
            </a:r>
            <a:r>
              <a:rPr lang="de-DE" dirty="0"/>
              <a:t> (</a:t>
            </a:r>
            <a:r>
              <a:rPr lang="de-DE" dirty="0" err="1"/>
              <a:t>unified</a:t>
            </a:r>
            <a:r>
              <a:rPr lang="de-DE" dirty="0"/>
              <a:t>)</a:t>
            </a:r>
            <a:endParaRPr dirty="0"/>
          </a:p>
        </p:txBody>
      </p:sp>
    </p:spTree>
    <p:extLst>
      <p:ext uri="{BB962C8B-B14F-4D97-AF65-F5344CB8AC3E}">
        <p14:creationId xmlns:p14="http://schemas.microsoft.com/office/powerpoint/2010/main" val="15368111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5a0bfd700_1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5a0bfd700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Giving</a:t>
            </a:r>
            <a:r>
              <a:rPr lang="de-DE" dirty="0"/>
              <a:t> </a:t>
            </a:r>
            <a:r>
              <a:rPr lang="de-DE" dirty="0" err="1"/>
              <a:t>flexibilitiy</a:t>
            </a:r>
            <a:endParaRPr lang="de" dirty="0"/>
          </a:p>
          <a:p>
            <a:pPr marL="0" lvl="0" indent="0" algn="l" rtl="0">
              <a:spcBef>
                <a:spcPts val="0"/>
              </a:spcBef>
              <a:spcAft>
                <a:spcPts val="0"/>
              </a:spcAft>
              <a:buNone/>
            </a:pPr>
            <a:endParaRPr lang="de" dirty="0"/>
          </a:p>
          <a:p>
            <a:pPr marL="0" lvl="0" indent="0" algn="l" rtl="0">
              <a:spcBef>
                <a:spcPts val="0"/>
              </a:spcBef>
              <a:spcAft>
                <a:spcPts val="0"/>
              </a:spcAft>
              <a:buNone/>
            </a:pPr>
            <a:r>
              <a:rPr lang="de-DE" dirty="0"/>
              <a:t>C</a:t>
            </a:r>
            <a:r>
              <a:rPr lang="de" dirty="0" err="1"/>
              <a:t>ombining</a:t>
            </a:r>
            <a:r>
              <a:rPr lang="de" dirty="0"/>
              <a:t> different </a:t>
            </a:r>
            <a:r>
              <a:rPr lang="de" dirty="0" err="1"/>
              <a:t>databases</a:t>
            </a:r>
            <a:r>
              <a:rPr lang="de" dirty="0"/>
              <a:t> </a:t>
            </a:r>
            <a:r>
              <a:rPr lang="de" dirty="0" err="1"/>
              <a:t>to</a:t>
            </a:r>
            <a:r>
              <a:rPr lang="de" dirty="0"/>
              <a:t> </a:t>
            </a:r>
            <a:r>
              <a:rPr lang="de" dirty="0" err="1"/>
              <a:t>achive</a:t>
            </a:r>
            <a:r>
              <a:rPr lang="de" dirty="0"/>
              <a:t> </a:t>
            </a:r>
            <a:r>
              <a:rPr lang="de" dirty="0" err="1"/>
              <a:t>goood</a:t>
            </a:r>
            <a:r>
              <a:rPr lang="de" dirty="0"/>
              <a:t> </a:t>
            </a:r>
            <a:r>
              <a:rPr lang="de" dirty="0" err="1"/>
              <a:t>performance</a:t>
            </a:r>
            <a:r>
              <a:rPr lang="de" dirty="0"/>
              <a:t> </a:t>
            </a:r>
            <a:r>
              <a:rPr lang="de" dirty="0" err="1"/>
              <a:t>for</a:t>
            </a:r>
            <a:r>
              <a:rPr lang="de" dirty="0"/>
              <a:t> a </a:t>
            </a:r>
            <a:r>
              <a:rPr lang="de" dirty="0" err="1"/>
              <a:t>much</a:t>
            </a:r>
            <a:r>
              <a:rPr lang="de" dirty="0"/>
              <a:t> wider </a:t>
            </a:r>
            <a:r>
              <a:rPr lang="de" dirty="0" err="1"/>
              <a:t>range</a:t>
            </a:r>
            <a:r>
              <a:rPr lang="de" dirty="0"/>
              <a:t> </a:t>
            </a:r>
            <a:r>
              <a:rPr lang="de" dirty="0" err="1"/>
              <a:t>of</a:t>
            </a:r>
            <a:r>
              <a:rPr lang="de" dirty="0"/>
              <a:t> </a:t>
            </a:r>
            <a:r>
              <a:rPr lang="de" dirty="0" err="1"/>
              <a:t>workloads</a:t>
            </a:r>
            <a:endParaRPr lang="de" dirty="0"/>
          </a:p>
          <a:p>
            <a:pPr marL="0" lvl="0" indent="0" algn="l" rtl="0">
              <a:spcBef>
                <a:spcPts val="0"/>
              </a:spcBef>
              <a:spcAft>
                <a:spcPts val="0"/>
              </a:spcAft>
              <a:buNone/>
            </a:pPr>
            <a:endParaRPr lang="de" dirty="0"/>
          </a:p>
          <a:p>
            <a:pPr marL="0" lvl="0" indent="0" algn="l" rtl="0">
              <a:spcBef>
                <a:spcPts val="0"/>
              </a:spcBef>
              <a:spcAft>
                <a:spcPts val="0"/>
              </a:spcAft>
              <a:buNone/>
            </a:pPr>
            <a:r>
              <a:rPr lang="de-DE" dirty="0"/>
              <a:t>S</a:t>
            </a:r>
            <a:r>
              <a:rPr lang="de" dirty="0" err="1"/>
              <a:t>tatless</a:t>
            </a:r>
            <a:r>
              <a:rPr lang="de" dirty="0"/>
              <a:t> </a:t>
            </a:r>
            <a:r>
              <a:rPr lang="de" dirty="0" err="1"/>
              <a:t>frontends</a:t>
            </a:r>
            <a:r>
              <a:rPr lang="de" dirty="0"/>
              <a:t> </a:t>
            </a:r>
            <a:r>
              <a:rPr lang="de" dirty="0" err="1"/>
              <a:t>and</a:t>
            </a:r>
            <a:r>
              <a:rPr lang="de" dirty="0"/>
              <a:t> </a:t>
            </a:r>
            <a:r>
              <a:rPr lang="de" dirty="0" err="1"/>
              <a:t>stateful</a:t>
            </a:r>
            <a:r>
              <a:rPr lang="de" dirty="0"/>
              <a:t> </a:t>
            </a:r>
            <a:r>
              <a:rPr lang="de" dirty="0" err="1"/>
              <a:t>databases</a:t>
            </a:r>
            <a:r>
              <a:rPr lang="de" dirty="0"/>
              <a:t> </a:t>
            </a:r>
            <a:r>
              <a:rPr lang="de" dirty="0">
                <a:sym typeface="Wingdings" pitchFamily="2" charset="2"/>
              </a:rPr>
              <a:t> </a:t>
            </a:r>
            <a:r>
              <a:rPr lang="de" dirty="0" err="1">
                <a:sym typeface="Wingdings" pitchFamily="2" charset="2"/>
              </a:rPr>
              <a:t>subscribing</a:t>
            </a:r>
            <a:r>
              <a:rPr lang="de" dirty="0">
                <a:sym typeface="Wingdings" pitchFamily="2" charset="2"/>
              </a:rPr>
              <a:t> </a:t>
            </a:r>
            <a:r>
              <a:rPr lang="de" dirty="0" err="1">
                <a:sym typeface="Wingdings" pitchFamily="2" charset="2"/>
              </a:rPr>
              <a:t>to</a:t>
            </a:r>
            <a:r>
              <a:rPr lang="de" dirty="0">
                <a:sym typeface="Wingdings" pitchFamily="2" charset="2"/>
              </a:rPr>
              <a:t> </a:t>
            </a:r>
            <a:r>
              <a:rPr lang="de" dirty="0" err="1">
                <a:sym typeface="Wingdings" pitchFamily="2" charset="2"/>
              </a:rPr>
              <a:t>change</a:t>
            </a:r>
            <a:r>
              <a:rPr lang="de" dirty="0">
                <a:sym typeface="Wingdings" pitchFamily="2" charset="2"/>
              </a:rPr>
              <a:t> just </a:t>
            </a:r>
            <a:r>
              <a:rPr lang="de" dirty="0" err="1">
                <a:sym typeface="Wingdings" pitchFamily="2" charset="2"/>
              </a:rPr>
              <a:t>starting</a:t>
            </a:r>
            <a:r>
              <a:rPr lang="de" dirty="0">
                <a:sym typeface="Wingdings" pitchFamily="2" charset="2"/>
              </a:rPr>
              <a:t> (flink </a:t>
            </a:r>
            <a:r>
              <a:rPr lang="de" dirty="0" err="1">
                <a:sym typeface="Wingdings" pitchFamily="2" charset="2"/>
              </a:rPr>
              <a:t>queryable</a:t>
            </a:r>
            <a:r>
              <a:rPr lang="de" dirty="0">
                <a:sym typeface="Wingdings" pitchFamily="2" charset="2"/>
              </a:rPr>
              <a:t> </a:t>
            </a:r>
            <a:r>
              <a:rPr lang="de" dirty="0" err="1">
                <a:sym typeface="Wingdings" pitchFamily="2" charset="2"/>
              </a:rPr>
              <a:t>state</a:t>
            </a:r>
            <a:r>
              <a:rPr lang="de" dirty="0">
                <a:sym typeface="Wingdings" pitchFamily="2" charset="2"/>
              </a:rPr>
              <a:t>)</a:t>
            </a:r>
          </a:p>
          <a:p>
            <a:pPr marL="0" lvl="0" indent="0" algn="l" rtl="0">
              <a:spcBef>
                <a:spcPts val="0"/>
              </a:spcBef>
              <a:spcAft>
                <a:spcPts val="0"/>
              </a:spcAft>
              <a:buNone/>
            </a:pPr>
            <a:r>
              <a:rPr lang="de-DE" dirty="0">
                <a:sym typeface="Wingdings" pitchFamily="2" charset="2"/>
              </a:rPr>
              <a:t>S</a:t>
            </a:r>
            <a:r>
              <a:rPr lang="de" dirty="0" err="1">
                <a:sym typeface="Wingdings" pitchFamily="2" charset="2"/>
              </a:rPr>
              <a:t>torage</a:t>
            </a:r>
            <a:r>
              <a:rPr lang="de" dirty="0">
                <a:sym typeface="Wingdings" pitchFamily="2" charset="2"/>
              </a:rPr>
              <a:t>. / </a:t>
            </a:r>
            <a:r>
              <a:rPr lang="de" dirty="0" err="1">
                <a:sym typeface="Wingdings" pitchFamily="2" charset="2"/>
              </a:rPr>
              <a:t>compute</a:t>
            </a:r>
            <a:r>
              <a:rPr lang="de" dirty="0">
                <a:sym typeface="Wingdings" pitchFamily="2" charset="2"/>
              </a:rPr>
              <a:t>: k8s </a:t>
            </a:r>
            <a:r>
              <a:rPr lang="de" dirty="0" err="1">
                <a:sym typeface="Wingdings" pitchFamily="2" charset="2"/>
              </a:rPr>
              <a:t>integration</a:t>
            </a:r>
            <a:r>
              <a:rPr lang="de" dirty="0">
                <a:sym typeface="Wingdings" pitchFamily="2" charset="2"/>
              </a:rPr>
              <a:t>, </a:t>
            </a:r>
            <a:r>
              <a:rPr lang="de" dirty="0" err="1">
                <a:sym typeface="Wingdings" pitchFamily="2" charset="2"/>
              </a:rPr>
              <a:t>workload</a:t>
            </a:r>
            <a:r>
              <a:rPr lang="de" dirty="0">
                <a:sym typeface="Wingdings" pitchFamily="2" charset="2"/>
              </a:rPr>
              <a:t> </a:t>
            </a:r>
            <a:r>
              <a:rPr lang="de" dirty="0" err="1">
                <a:sym typeface="Wingdings" pitchFamily="2" charset="2"/>
              </a:rPr>
              <a:t>flexibility</a:t>
            </a:r>
            <a:endParaRPr lang="de" dirty="0"/>
          </a:p>
        </p:txBody>
      </p:sp>
    </p:spTree>
    <p:extLst>
      <p:ext uri="{BB962C8B-B14F-4D97-AF65-F5344CB8AC3E}">
        <p14:creationId xmlns:p14="http://schemas.microsoft.com/office/powerpoint/2010/main" val="145495912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574e77295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574e77295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For</a:t>
            </a:r>
            <a:r>
              <a:rPr lang="de-DE" dirty="0"/>
              <a:t> </a:t>
            </a:r>
            <a:r>
              <a:rPr lang="de-DE" dirty="0" err="1"/>
              <a:t>developers</a:t>
            </a:r>
            <a:r>
              <a:rPr lang="de-DE" dirty="0"/>
              <a:t> a </a:t>
            </a:r>
            <a:r>
              <a:rPr lang="de-DE" dirty="0" err="1"/>
              <a:t>lot</a:t>
            </a:r>
            <a:r>
              <a:rPr lang="de-DE" dirty="0"/>
              <a:t> </a:t>
            </a:r>
            <a:r>
              <a:rPr lang="de-DE" dirty="0" err="1"/>
              <a:t>changed</a:t>
            </a:r>
            <a:r>
              <a:rPr lang="de-DE" dirty="0"/>
              <a:t> in </a:t>
            </a:r>
            <a:r>
              <a:rPr lang="de-DE" dirty="0" err="1"/>
              <a:t>recent</a:t>
            </a:r>
            <a:r>
              <a:rPr lang="de-DE" dirty="0"/>
              <a:t> </a:t>
            </a:r>
            <a:r>
              <a:rPr lang="de-DE" dirty="0" err="1"/>
              <a:t>years</a:t>
            </a:r>
            <a:r>
              <a:rPr lang="de-DE" dirty="0"/>
              <a:t> </a:t>
            </a:r>
            <a:r>
              <a:rPr lang="de-DE" dirty="0" err="1"/>
              <a:t>with</a:t>
            </a:r>
            <a:r>
              <a:rPr lang="de-DE" dirty="0"/>
              <a:t> agile </a:t>
            </a:r>
            <a:r>
              <a:rPr lang="de-DE" dirty="0" err="1"/>
              <a:t>methodologies</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a:t>In </a:t>
            </a:r>
            <a:r>
              <a:rPr lang="de-DE" dirty="0" err="1"/>
              <a:t>the</a:t>
            </a:r>
            <a:r>
              <a:rPr lang="de-DE" dirty="0"/>
              <a:t> </a:t>
            </a:r>
            <a:r>
              <a:rPr lang="de-DE" dirty="0" err="1"/>
              <a:t>data</a:t>
            </a:r>
            <a:r>
              <a:rPr lang="de-DE" dirty="0"/>
              <a:t> </a:t>
            </a:r>
            <a:r>
              <a:rPr lang="de-DE" dirty="0" err="1"/>
              <a:t>universe</a:t>
            </a:r>
            <a:r>
              <a:rPr lang="de-DE" dirty="0"/>
              <a:t> </a:t>
            </a:r>
            <a:r>
              <a:rPr lang="de-DE" dirty="0" err="1"/>
              <a:t>this</a:t>
            </a:r>
            <a:r>
              <a:rPr lang="de-DE" dirty="0"/>
              <a:t> </a:t>
            </a:r>
            <a:r>
              <a:rPr lang="de-DE" dirty="0" err="1"/>
              <a:t>has</a:t>
            </a:r>
            <a:r>
              <a:rPr lang="de-DE" dirty="0"/>
              <a:t> not </a:t>
            </a:r>
            <a:r>
              <a:rPr lang="de-DE" dirty="0" err="1"/>
              <a:t>yet</a:t>
            </a:r>
            <a:r>
              <a:rPr lang="de-DE" dirty="0"/>
              <a:t> </a:t>
            </a:r>
            <a:r>
              <a:rPr lang="de-DE" dirty="0" err="1"/>
              <a:t>taken</a:t>
            </a:r>
            <a:r>
              <a:rPr lang="de-DE" dirty="0"/>
              <a:t> </a:t>
            </a:r>
            <a:r>
              <a:rPr lang="de-DE" dirty="0" err="1"/>
              <a:t>up</a:t>
            </a:r>
            <a:r>
              <a:rPr lang="de-DE" dirty="0"/>
              <a:t> </a:t>
            </a:r>
            <a:r>
              <a:rPr lang="de-DE" dirty="0" err="1"/>
              <a:t>speed</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Similar</a:t>
            </a:r>
            <a:r>
              <a:rPr lang="de-DE" dirty="0"/>
              <a:t> </a:t>
            </a:r>
            <a:r>
              <a:rPr lang="de-DE" dirty="0" err="1"/>
              <a:t>to</a:t>
            </a:r>
            <a:r>
              <a:rPr lang="de-DE" dirty="0"/>
              <a:t> agile </a:t>
            </a:r>
            <a:r>
              <a:rPr lang="de-DE" dirty="0" err="1"/>
              <a:t>manifesto</a:t>
            </a:r>
            <a:r>
              <a:rPr lang="de-DE" dirty="0"/>
              <a:t>  </a:t>
            </a:r>
            <a:r>
              <a:rPr lang="de-DE" dirty="0" err="1"/>
              <a:t>ahs</a:t>
            </a:r>
            <a:r>
              <a:rPr lang="de-DE" dirty="0"/>
              <a:t> </a:t>
            </a:r>
            <a:r>
              <a:rPr lang="de-DE" dirty="0" err="1"/>
              <a:t>recently</a:t>
            </a:r>
            <a:r>
              <a:rPr lang="de-DE" dirty="0"/>
              <a:t> </a:t>
            </a:r>
            <a:r>
              <a:rPr lang="de-DE" dirty="0" err="1"/>
              <a:t>been</a:t>
            </a:r>
            <a:r>
              <a:rPr lang="de-DE" dirty="0"/>
              <a:t> </a:t>
            </a:r>
            <a:r>
              <a:rPr lang="de-DE" dirty="0" err="1"/>
              <a:t>developed</a:t>
            </a:r>
            <a:endParaRPr dirty="0"/>
          </a:p>
        </p:txBody>
      </p:sp>
    </p:spTree>
    <p:extLst>
      <p:ext uri="{BB962C8B-B14F-4D97-AF65-F5344CB8AC3E}">
        <p14:creationId xmlns:p14="http://schemas.microsoft.com/office/powerpoint/2010/main" val="378939759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5d927518e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5d927518e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Be</a:t>
            </a:r>
            <a:r>
              <a:rPr lang="de-DE" dirty="0"/>
              <a:t> adaptive</a:t>
            </a:r>
            <a:endParaRPr dirty="0"/>
          </a:p>
        </p:txBody>
      </p:sp>
    </p:spTree>
    <p:extLst>
      <p:ext uri="{BB962C8B-B14F-4D97-AF65-F5344CB8AC3E}">
        <p14:creationId xmlns:p14="http://schemas.microsoft.com/office/powerpoint/2010/main" val="368708446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5d927518e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5d927518e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t>but </a:t>
            </a:r>
            <a:r>
              <a:rPr lang="de" dirty="0" err="1"/>
              <a:t>missing</a:t>
            </a:r>
            <a:r>
              <a:rPr lang="de" dirty="0"/>
              <a:t>: </a:t>
            </a:r>
            <a:r>
              <a:rPr lang="de" dirty="0" err="1"/>
              <a:t>mysql</a:t>
            </a:r>
            <a:r>
              <a:rPr lang="de" dirty="0"/>
              <a:t> | </a:t>
            </a:r>
            <a:r>
              <a:rPr lang="de" dirty="0" err="1"/>
              <a:t>elasticsearch</a:t>
            </a:r>
            <a:r>
              <a:rPr lang="de" dirty="0"/>
              <a:t> </a:t>
            </a:r>
            <a:r>
              <a:rPr lang="de" dirty="0" err="1"/>
              <a:t>continously</a:t>
            </a:r>
            <a:r>
              <a:rPr lang="de" dirty="0"/>
              <a:t> </a:t>
            </a:r>
            <a:r>
              <a:rPr lang="de" dirty="0" err="1"/>
              <a:t>pipe</a:t>
            </a:r>
            <a:r>
              <a:rPr lang="de" dirty="0"/>
              <a:t> </a:t>
            </a:r>
            <a:r>
              <a:rPr lang="de" dirty="0" err="1"/>
              <a:t>documents</a:t>
            </a:r>
            <a:r>
              <a:rPr lang="de" dirty="0"/>
              <a:t> </a:t>
            </a:r>
            <a:r>
              <a:rPr lang="de" dirty="0" err="1"/>
              <a:t>to</a:t>
            </a:r>
            <a:r>
              <a:rPr lang="de" dirty="0"/>
              <a:t> ELK </a:t>
            </a:r>
            <a:r>
              <a:rPr lang="de" dirty="0" err="1"/>
              <a:t>for</a:t>
            </a:r>
            <a:r>
              <a:rPr lang="de" dirty="0"/>
              <a:t> </a:t>
            </a:r>
            <a:r>
              <a:rPr lang="de" dirty="0" err="1"/>
              <a:t>indexing</a:t>
            </a:r>
            <a:endParaRPr dirty="0"/>
          </a:p>
          <a:p>
            <a:pPr marL="0" lvl="0" indent="0" algn="l" rtl="0">
              <a:spcBef>
                <a:spcPts val="0"/>
              </a:spcBef>
              <a:spcAft>
                <a:spcPts val="0"/>
              </a:spcAft>
              <a:buNone/>
            </a:pPr>
            <a:r>
              <a:rPr lang="de" dirty="0" err="1"/>
              <a:t>big</a:t>
            </a:r>
            <a:r>
              <a:rPr lang="de" dirty="0"/>
              <a:t> </a:t>
            </a:r>
            <a:r>
              <a:rPr lang="de" dirty="0" err="1"/>
              <a:t>data</a:t>
            </a:r>
            <a:r>
              <a:rPr lang="de" dirty="0"/>
              <a:t> </a:t>
            </a:r>
            <a:r>
              <a:rPr lang="de" dirty="0" err="1"/>
              <a:t>is</a:t>
            </a:r>
            <a:r>
              <a:rPr lang="de" dirty="0"/>
              <a:t> like </a:t>
            </a:r>
            <a:r>
              <a:rPr lang="de" dirty="0" err="1"/>
              <a:t>mainframe</a:t>
            </a:r>
            <a:r>
              <a:rPr lang="de" dirty="0"/>
              <a:t> </a:t>
            </a:r>
            <a:r>
              <a:rPr lang="de" dirty="0" err="1"/>
              <a:t>spaghetti</a:t>
            </a:r>
            <a:r>
              <a:rPr lang="de" dirty="0"/>
              <a:t> </a:t>
            </a:r>
            <a:r>
              <a:rPr lang="de" dirty="0" err="1"/>
              <a:t>code</a:t>
            </a:r>
            <a:r>
              <a:rPr lang="de" dirty="0"/>
              <a:t> on </a:t>
            </a:r>
            <a:r>
              <a:rPr lang="de" dirty="0" err="1"/>
              <a:t>steroids</a:t>
            </a:r>
            <a:r>
              <a:rPr lang="de" dirty="0"/>
              <a:t>. The </a:t>
            </a:r>
            <a:r>
              <a:rPr lang="de" dirty="0" err="1"/>
              <a:t>good</a:t>
            </a:r>
            <a:r>
              <a:rPr lang="de" dirty="0"/>
              <a:t> </a:t>
            </a:r>
            <a:r>
              <a:rPr lang="de" dirty="0" err="1"/>
              <a:t>think</a:t>
            </a:r>
            <a:r>
              <a:rPr lang="de" dirty="0"/>
              <a:t> </a:t>
            </a:r>
            <a:r>
              <a:rPr lang="de" dirty="0" err="1"/>
              <a:t>it</a:t>
            </a:r>
            <a:r>
              <a:rPr lang="de" dirty="0"/>
              <a:t> </a:t>
            </a:r>
            <a:r>
              <a:rPr lang="de" dirty="0" err="1"/>
              <a:t>is</a:t>
            </a:r>
            <a:r>
              <a:rPr lang="de" dirty="0"/>
              <a:t> </a:t>
            </a:r>
            <a:r>
              <a:rPr lang="de" dirty="0" err="1"/>
              <a:t>with</a:t>
            </a:r>
            <a:r>
              <a:rPr lang="de" dirty="0"/>
              <a:t> </a:t>
            </a:r>
            <a:r>
              <a:rPr lang="de" dirty="0" err="1"/>
              <a:t>less</a:t>
            </a:r>
            <a:r>
              <a:rPr lang="de" dirty="0"/>
              <a:t> </a:t>
            </a:r>
            <a:r>
              <a:rPr lang="de" dirty="0" err="1"/>
              <a:t>goto</a:t>
            </a:r>
            <a:r>
              <a:rPr lang="de" dirty="0"/>
              <a:t> </a:t>
            </a:r>
            <a:r>
              <a:rPr lang="de" dirty="0" err="1"/>
              <a:t>and</a:t>
            </a:r>
            <a:r>
              <a:rPr lang="de" dirty="0"/>
              <a:t> in </a:t>
            </a:r>
            <a:r>
              <a:rPr lang="de" dirty="0" err="1"/>
              <a:t>java</a:t>
            </a:r>
            <a:r>
              <a:rPr lang="de" dirty="0"/>
              <a:t> </a:t>
            </a:r>
            <a:endParaRPr dirty="0"/>
          </a:p>
          <a:p>
            <a:pPr marL="0" lvl="0" indent="0" algn="l" rtl="0">
              <a:spcBef>
                <a:spcPts val="0"/>
              </a:spcBef>
              <a:spcAft>
                <a:spcPts val="0"/>
              </a:spcAft>
              <a:buNone/>
            </a:pPr>
            <a:r>
              <a:rPr lang="de" dirty="0"/>
              <a:t>but </a:t>
            </a:r>
            <a:r>
              <a:rPr lang="de" dirty="0" err="1"/>
              <a:t>the</a:t>
            </a:r>
            <a:r>
              <a:rPr lang="de" dirty="0"/>
              <a:t> </a:t>
            </a:r>
            <a:r>
              <a:rPr lang="de" dirty="0" err="1"/>
              <a:t>full</a:t>
            </a:r>
            <a:r>
              <a:rPr lang="de" dirty="0"/>
              <a:t> </a:t>
            </a:r>
            <a:r>
              <a:rPr lang="de" dirty="0" err="1"/>
              <a:t>advantages</a:t>
            </a:r>
            <a:r>
              <a:rPr lang="de" dirty="0"/>
              <a:t> </a:t>
            </a:r>
            <a:r>
              <a:rPr lang="de" dirty="0" err="1"/>
              <a:t>only</a:t>
            </a:r>
            <a:r>
              <a:rPr lang="de" dirty="0"/>
              <a:t> </a:t>
            </a:r>
            <a:r>
              <a:rPr lang="de" dirty="0" err="1"/>
              <a:t>show</a:t>
            </a:r>
            <a:r>
              <a:rPr lang="de" dirty="0"/>
              <a:t> </a:t>
            </a:r>
            <a:r>
              <a:rPr lang="de" dirty="0" err="1"/>
              <a:t>when</a:t>
            </a:r>
            <a:r>
              <a:rPr lang="de" dirty="0"/>
              <a:t> </a:t>
            </a:r>
            <a:r>
              <a:rPr lang="de" dirty="0" err="1"/>
              <a:t>separating</a:t>
            </a:r>
            <a:r>
              <a:rPr lang="de" dirty="0"/>
              <a:t> </a:t>
            </a:r>
            <a:r>
              <a:rPr lang="de" dirty="0" err="1"/>
              <a:t>compute</a:t>
            </a:r>
            <a:r>
              <a:rPr lang="de" dirty="0"/>
              <a:t> </a:t>
            </a:r>
            <a:r>
              <a:rPr lang="de" dirty="0" err="1"/>
              <a:t>and</a:t>
            </a:r>
            <a:r>
              <a:rPr lang="de" dirty="0"/>
              <a:t> </a:t>
            </a:r>
            <a:r>
              <a:rPr lang="de" dirty="0" err="1"/>
              <a:t>storage</a:t>
            </a:r>
            <a:r>
              <a:rPr lang="de" dirty="0"/>
              <a:t> </a:t>
            </a:r>
            <a:r>
              <a:rPr lang="de" dirty="0" err="1"/>
              <a:t>and</a:t>
            </a:r>
            <a:r>
              <a:rPr lang="de" dirty="0"/>
              <a:t> </a:t>
            </a:r>
            <a:r>
              <a:rPr lang="de" dirty="0" err="1"/>
              <a:t>automating</a:t>
            </a:r>
            <a:r>
              <a:rPr lang="de" dirty="0"/>
              <a:t> </a:t>
            </a:r>
            <a:r>
              <a:rPr lang="de" dirty="0" err="1"/>
              <a:t>everything</a:t>
            </a:r>
            <a:endParaRPr dirty="0"/>
          </a:p>
        </p:txBody>
      </p:sp>
    </p:spTree>
    <p:extLst>
      <p:ext uri="{BB962C8B-B14F-4D97-AF65-F5344CB8AC3E}">
        <p14:creationId xmlns:p14="http://schemas.microsoft.com/office/powerpoint/2010/main" val="306196506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55a0bfd700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55a0bfd700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1">
              <a:spcBef>
                <a:spcPct val="20000"/>
              </a:spcBef>
              <a:spcAft>
                <a:spcPts val="600"/>
              </a:spcAft>
              <a:buSzPct val="92000"/>
              <a:buFont typeface="Wingdings 2" panose="05020102010507070707" pitchFamily="18" charset="2"/>
              <a:buChar char=""/>
            </a:pPr>
            <a:r>
              <a:rPr lang="de-DE" dirty="0">
                <a:hlinkClick r:id="rId3"/>
              </a:rPr>
              <a:t>https://datasketches.github.io/</a:t>
            </a:r>
            <a:endParaRPr lang="de-DE" dirty="0"/>
          </a:p>
          <a:p>
            <a:pPr lvl="1">
              <a:spcBef>
                <a:spcPct val="20000"/>
              </a:spcBef>
              <a:spcAft>
                <a:spcPts val="600"/>
              </a:spcAft>
              <a:buSzPct val="92000"/>
              <a:buFont typeface="Wingdings 2" panose="05020102010507070707" pitchFamily="18" charset="2"/>
              <a:buChar char=""/>
            </a:pPr>
            <a:r>
              <a:rPr lang="de-DE" dirty="0">
                <a:hlinkClick r:id="rId4"/>
              </a:rPr>
              <a:t>https://github.com/isarn/isarn-sketches-spark</a:t>
            </a:r>
            <a:endParaRPr lang="de-DE"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52715582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55a0bfd700_1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55a0bfd700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5422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Who wants to be a data scientist?</a:t>
            </a:r>
          </a:p>
          <a:p>
            <a:r>
              <a:rPr lang="en-GB" dirty="0"/>
              <a:t>Why do you want</a:t>
            </a:r>
            <a:r>
              <a:rPr lang="en-GB" baseline="0" dirty="0"/>
              <a:t> to be a data scientist?</a:t>
            </a:r>
            <a:endParaRPr lang="en-GB" dirty="0"/>
          </a:p>
          <a:p>
            <a:r>
              <a:rPr lang="en-GB" dirty="0"/>
              <a:t>Who knows what a data scientist is?</a:t>
            </a:r>
          </a:p>
          <a:p>
            <a:r>
              <a:rPr lang="en-GB" dirty="0"/>
              <a:t>What is a data scientist?</a:t>
            </a:r>
          </a:p>
        </p:txBody>
      </p:sp>
      <p:sp>
        <p:nvSpPr>
          <p:cNvPr id="4" name="Foliennummernplatzhalter 3"/>
          <p:cNvSpPr>
            <a:spLocks noGrp="1"/>
          </p:cNvSpPr>
          <p:nvPr>
            <p:ph type="sldNum" sz="quarter" idx="10"/>
          </p:nvPr>
        </p:nvSpPr>
        <p:spPr/>
        <p:txBody>
          <a:bodyPr/>
          <a:lstStyle/>
          <a:p>
            <a:fld id="{D03A3DE4-60DF-46A5-AD7A-94A9B891B5FB}" type="slidenum">
              <a:rPr lang="en-US" smtClean="0"/>
              <a:pPr/>
              <a:t>20</a:t>
            </a:fld>
            <a:endParaRPr lang="en-US"/>
          </a:p>
        </p:txBody>
      </p:sp>
    </p:spTree>
    <p:extLst>
      <p:ext uri="{BB962C8B-B14F-4D97-AF65-F5344CB8AC3E}">
        <p14:creationId xmlns:p14="http://schemas.microsoft.com/office/powerpoint/2010/main" val="36272467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Don‘t</a:t>
            </a:r>
            <a:r>
              <a:rPr lang="de-DE" dirty="0"/>
              <a:t> </a:t>
            </a:r>
            <a:r>
              <a:rPr lang="de-DE" dirty="0" err="1"/>
              <a:t>forget</a:t>
            </a:r>
            <a:r>
              <a:rPr lang="de-DE" dirty="0"/>
              <a:t> </a:t>
            </a:r>
            <a:r>
              <a:rPr lang="de-DE" dirty="0" err="1"/>
              <a:t>the</a:t>
            </a:r>
            <a:r>
              <a:rPr lang="de-DE" dirty="0"/>
              <a:t> </a:t>
            </a:r>
            <a:r>
              <a:rPr lang="de-DE" dirty="0" err="1"/>
              <a:t>data</a:t>
            </a:r>
            <a:r>
              <a:rPr lang="de-DE" dirty="0"/>
              <a:t> </a:t>
            </a:r>
            <a:r>
              <a:rPr lang="de-DE" dirty="0" err="1"/>
              <a:t>engineers</a:t>
            </a:r>
            <a:r>
              <a:rPr lang="de-DE" dirty="0"/>
              <a:t>!!!</a:t>
            </a:r>
          </a:p>
        </p:txBody>
      </p:sp>
      <p:sp>
        <p:nvSpPr>
          <p:cNvPr id="4" name="Foliennummernplatzhalter 3"/>
          <p:cNvSpPr>
            <a:spLocks noGrp="1"/>
          </p:cNvSpPr>
          <p:nvPr>
            <p:ph type="sldNum" sz="quarter" idx="5"/>
          </p:nvPr>
        </p:nvSpPr>
        <p:spPr/>
        <p:txBody>
          <a:bodyPr/>
          <a:lstStyle/>
          <a:p>
            <a:fld id="{F57DA859-0C78-6D4A-A7D7-D60302DB27AD}" type="slidenum">
              <a:rPr lang="de-DE" smtClean="0"/>
              <a:t>24</a:t>
            </a:fld>
            <a:endParaRPr lang="de-DE"/>
          </a:p>
        </p:txBody>
      </p:sp>
    </p:spTree>
    <p:extLst>
      <p:ext uri="{BB962C8B-B14F-4D97-AF65-F5344CB8AC3E}">
        <p14:creationId xmlns:p14="http://schemas.microsoft.com/office/powerpoint/2010/main" val="2406247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What</a:t>
            </a:r>
            <a:r>
              <a:rPr lang="de-DE" dirty="0"/>
              <a:t> </a:t>
            </a:r>
            <a:r>
              <a:rPr lang="de-DE" dirty="0" err="1"/>
              <a:t>you</a:t>
            </a:r>
            <a:r>
              <a:rPr lang="de-DE" dirty="0"/>
              <a:t> do </a:t>
            </a:r>
            <a:r>
              <a:rPr lang="de-DE" dirty="0" err="1"/>
              <a:t>toatally</a:t>
            </a:r>
            <a:r>
              <a:rPr lang="de-DE" dirty="0"/>
              <a:t> </a:t>
            </a:r>
            <a:r>
              <a:rPr lang="de-DE" dirty="0" err="1"/>
              <a:t>depends</a:t>
            </a:r>
            <a:r>
              <a:rPr lang="de-DE" dirty="0"/>
              <a:t> on </a:t>
            </a:r>
            <a:r>
              <a:rPr lang="de-DE" dirty="0" err="1"/>
              <a:t>the</a:t>
            </a:r>
            <a:r>
              <a:rPr lang="de-DE" dirty="0"/>
              <a:t> </a:t>
            </a:r>
            <a:r>
              <a:rPr lang="de-DE" dirty="0" err="1"/>
              <a:t>size</a:t>
            </a:r>
            <a:r>
              <a:rPr lang="de-DE" dirty="0"/>
              <a:t> </a:t>
            </a:r>
            <a:r>
              <a:rPr lang="de-DE" dirty="0" err="1"/>
              <a:t>and</a:t>
            </a:r>
            <a:r>
              <a:rPr lang="de-DE" dirty="0"/>
              <a:t> </a:t>
            </a:r>
            <a:r>
              <a:rPr lang="de-DE" dirty="0" err="1"/>
              <a:t>maturity</a:t>
            </a:r>
            <a:r>
              <a:rPr lang="de-DE" dirty="0"/>
              <a:t> </a:t>
            </a:r>
            <a:r>
              <a:rPr lang="de-DE" dirty="0" err="1"/>
              <a:t>of</a:t>
            </a:r>
            <a:r>
              <a:rPr lang="de-DE" dirty="0"/>
              <a:t> </a:t>
            </a:r>
            <a:r>
              <a:rPr lang="de-DE" dirty="0" err="1"/>
              <a:t>the</a:t>
            </a:r>
            <a:r>
              <a:rPr lang="de-DE" dirty="0"/>
              <a:t> </a:t>
            </a:r>
            <a:r>
              <a:rPr lang="de-DE" dirty="0" err="1"/>
              <a:t>company</a:t>
            </a:r>
            <a:r>
              <a:rPr lang="de-DE" dirty="0"/>
              <a:t> / </a:t>
            </a:r>
            <a:r>
              <a:rPr lang="de-DE" dirty="0" err="1"/>
              <a:t>project</a:t>
            </a:r>
            <a:r>
              <a:rPr lang="de-DE" dirty="0"/>
              <a:t> </a:t>
            </a:r>
            <a:r>
              <a:rPr lang="de-DE" dirty="0" err="1"/>
              <a:t>you</a:t>
            </a:r>
            <a:r>
              <a:rPr lang="de-DE" dirty="0"/>
              <a:t> </a:t>
            </a:r>
            <a:r>
              <a:rPr lang="de-DE" dirty="0" err="1"/>
              <a:t>are</a:t>
            </a:r>
            <a:r>
              <a:rPr lang="de-DE" dirty="0"/>
              <a:t> </a:t>
            </a:r>
            <a:r>
              <a:rPr lang="de-DE" dirty="0" err="1"/>
              <a:t>working</a:t>
            </a:r>
            <a:r>
              <a:rPr lang="de-DE" dirty="0"/>
              <a:t> in</a:t>
            </a:r>
          </a:p>
        </p:txBody>
      </p:sp>
      <p:sp>
        <p:nvSpPr>
          <p:cNvPr id="4" name="Foliennummernplatzhalter 3"/>
          <p:cNvSpPr>
            <a:spLocks noGrp="1"/>
          </p:cNvSpPr>
          <p:nvPr>
            <p:ph type="sldNum" sz="quarter" idx="5"/>
          </p:nvPr>
        </p:nvSpPr>
        <p:spPr/>
        <p:txBody>
          <a:bodyPr/>
          <a:lstStyle/>
          <a:p>
            <a:fld id="{F57DA859-0C78-6D4A-A7D7-D60302DB27AD}" type="slidenum">
              <a:rPr lang="de-DE" smtClean="0"/>
              <a:t>26</a:t>
            </a:fld>
            <a:endParaRPr lang="de-DE"/>
          </a:p>
        </p:txBody>
      </p:sp>
    </p:spTree>
    <p:extLst>
      <p:ext uri="{BB962C8B-B14F-4D97-AF65-F5344CB8AC3E}">
        <p14:creationId xmlns:p14="http://schemas.microsoft.com/office/powerpoint/2010/main" val="48495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Unicorn</a:t>
            </a:r>
            <a:r>
              <a:rPr lang="de-DE" dirty="0"/>
              <a:t> </a:t>
            </a:r>
          </a:p>
          <a:p>
            <a:r>
              <a:rPr lang="de-DE" dirty="0"/>
              <a:t>Erwartungen von Firmen</a:t>
            </a:r>
          </a:p>
          <a:p>
            <a:r>
              <a:rPr lang="de-DE" dirty="0"/>
              <a:t>Eierlegende Wollmilchsau</a:t>
            </a:r>
          </a:p>
          <a:p>
            <a:endParaRPr lang="de-DE" dirty="0"/>
          </a:p>
          <a:p>
            <a:r>
              <a:rPr lang="de-DE" dirty="0"/>
              <a:t>Trend zu ML </a:t>
            </a:r>
            <a:r>
              <a:rPr lang="de-DE" dirty="0" err="1"/>
              <a:t>Ops</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28</a:t>
            </a:fld>
            <a:endParaRPr lang="de-DE"/>
          </a:p>
        </p:txBody>
      </p:sp>
    </p:spTree>
    <p:extLst>
      <p:ext uri="{BB962C8B-B14F-4D97-AF65-F5344CB8AC3E}">
        <p14:creationId xmlns:p14="http://schemas.microsoft.com/office/powerpoint/2010/main" val="3486427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Nicht nur Science (herumprobieren) sondern auch Zielorientiert (</a:t>
            </a:r>
            <a:r>
              <a:rPr lang="de-DE" dirty="0" err="1"/>
              <a:t>business</a:t>
            </a:r>
            <a:r>
              <a:rPr lang="de-DE" dirty="0"/>
              <a:t>, Prozess)</a:t>
            </a:r>
          </a:p>
        </p:txBody>
      </p:sp>
      <p:sp>
        <p:nvSpPr>
          <p:cNvPr id="4" name="Foliennummernplatzhalter 3"/>
          <p:cNvSpPr>
            <a:spLocks noGrp="1"/>
          </p:cNvSpPr>
          <p:nvPr>
            <p:ph type="sldNum" sz="quarter" idx="5"/>
          </p:nvPr>
        </p:nvSpPr>
        <p:spPr/>
        <p:txBody>
          <a:bodyPr/>
          <a:lstStyle/>
          <a:p>
            <a:fld id="{F57DA859-0C78-6D4A-A7D7-D60302DB27AD}" type="slidenum">
              <a:rPr lang="de-DE" smtClean="0"/>
              <a:t>29</a:t>
            </a:fld>
            <a:endParaRPr lang="de-DE"/>
          </a:p>
        </p:txBody>
      </p:sp>
    </p:spTree>
    <p:extLst>
      <p:ext uri="{BB962C8B-B14F-4D97-AF65-F5344CB8AC3E}">
        <p14:creationId xmlns:p14="http://schemas.microsoft.com/office/powerpoint/2010/main" val="20628198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richtigen Fragen stellen</a:t>
            </a:r>
          </a:p>
        </p:txBody>
      </p:sp>
      <p:sp>
        <p:nvSpPr>
          <p:cNvPr id="4" name="Foliennummernplatzhalter 3"/>
          <p:cNvSpPr>
            <a:spLocks noGrp="1"/>
          </p:cNvSpPr>
          <p:nvPr>
            <p:ph type="sldNum" sz="quarter" idx="5"/>
          </p:nvPr>
        </p:nvSpPr>
        <p:spPr/>
        <p:txBody>
          <a:bodyPr/>
          <a:lstStyle/>
          <a:p>
            <a:fld id="{F57DA859-0C78-6D4A-A7D7-D60302DB27AD}" type="slidenum">
              <a:rPr lang="de-DE" smtClean="0"/>
              <a:t>31</a:t>
            </a:fld>
            <a:endParaRPr lang="de-DE"/>
          </a:p>
        </p:txBody>
      </p:sp>
    </p:spTree>
    <p:extLst>
      <p:ext uri="{BB962C8B-B14F-4D97-AF65-F5344CB8AC3E}">
        <p14:creationId xmlns:p14="http://schemas.microsoft.com/office/powerpoint/2010/main" val="2559086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55a0bfd700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55a0bfd700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Board </a:t>
            </a:r>
            <a:r>
              <a:rPr lang="de-DE" dirty="0" err="1"/>
              <a:t>member</a:t>
            </a:r>
            <a:r>
              <a:rPr lang="de-DE" dirty="0"/>
              <a:t> VDSG</a:t>
            </a:r>
            <a:endParaRPr dirty="0"/>
          </a:p>
        </p:txBody>
      </p:sp>
    </p:spTree>
    <p:extLst>
      <p:ext uri="{BB962C8B-B14F-4D97-AF65-F5344CB8AC3E}">
        <p14:creationId xmlns:p14="http://schemas.microsoft.com/office/powerpoint/2010/main" val="972909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 Korrelation wird seit langem gemacht.</a:t>
            </a:r>
          </a:p>
          <a:p>
            <a:r>
              <a:rPr lang="de-AT" noProof="0" dirty="0"/>
              <a:t>- 1854</a:t>
            </a:r>
          </a:p>
          <a:p>
            <a:r>
              <a:rPr lang="de-AT" noProof="0" dirty="0"/>
              <a:t>- Historische Korrelation: John Snow Cholera</a:t>
            </a:r>
            <a:r>
              <a:rPr lang="de-AT" baseline="0" noProof="0" dirty="0"/>
              <a:t> Todesfälle</a:t>
            </a:r>
          </a:p>
          <a:p>
            <a:r>
              <a:rPr lang="de-AT" noProof="0" dirty="0"/>
              <a:t>- Brauerei</a:t>
            </a:r>
          </a:p>
        </p:txBody>
      </p:sp>
      <p:sp>
        <p:nvSpPr>
          <p:cNvPr id="4" name="Foliennummernplatzhalter 3"/>
          <p:cNvSpPr>
            <a:spLocks noGrp="1"/>
          </p:cNvSpPr>
          <p:nvPr>
            <p:ph type="sldNum" sz="quarter" idx="10"/>
          </p:nvPr>
        </p:nvSpPr>
        <p:spPr/>
        <p:txBody>
          <a:bodyPr/>
          <a:lstStyle/>
          <a:p>
            <a:fld id="{6518F898-AB9A-4572-8A4C-4AB8DF07A049}" type="slidenum">
              <a:rPr lang="en-GB" smtClean="0"/>
              <a:t>32</a:t>
            </a:fld>
            <a:endParaRPr lang="en-GB"/>
          </a:p>
        </p:txBody>
      </p:sp>
    </p:spTree>
    <p:extLst>
      <p:ext uri="{BB962C8B-B14F-4D97-AF65-F5344CB8AC3E}">
        <p14:creationId xmlns:p14="http://schemas.microsoft.com/office/powerpoint/2010/main" val="2185529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Aber nicht alle Korrelationen sind sinnvoll.</a:t>
            </a:r>
            <a:r>
              <a:rPr lang="de-AT" baseline="0" dirty="0"/>
              <a:t> </a:t>
            </a:r>
            <a:r>
              <a:rPr lang="de-AT" dirty="0"/>
              <a:t>Hier ist ein</a:t>
            </a:r>
            <a:r>
              <a:rPr lang="de-AT" baseline="0" dirty="0"/>
              <a:t> Beispiel mit sehr hohe Korrelation</a:t>
            </a:r>
          </a:p>
          <a:p>
            <a:endParaRPr lang="de-AT" baseline="0" dirty="0"/>
          </a:p>
          <a:p>
            <a:r>
              <a:rPr lang="de-AT" baseline="0" dirty="0"/>
              <a:t>US Ausgaben für Wissenschaft, Raumfahrt und Technologie</a:t>
            </a:r>
          </a:p>
          <a:p>
            <a:r>
              <a:rPr lang="de-AT" baseline="0" dirty="0"/>
              <a:t>Selbstmorde durch Erhängen, Strangulation und Ersticken</a:t>
            </a:r>
            <a:endParaRPr lang="de-AT" dirty="0"/>
          </a:p>
        </p:txBody>
      </p:sp>
      <p:sp>
        <p:nvSpPr>
          <p:cNvPr id="4" name="Foliennummernplatzhalter 3"/>
          <p:cNvSpPr>
            <a:spLocks noGrp="1"/>
          </p:cNvSpPr>
          <p:nvPr>
            <p:ph type="sldNum" sz="quarter" idx="10"/>
          </p:nvPr>
        </p:nvSpPr>
        <p:spPr/>
        <p:txBody>
          <a:bodyPr/>
          <a:lstStyle/>
          <a:p>
            <a:fld id="{D03A3DE4-60DF-46A5-AD7A-94A9B891B5FB}"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8261743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Erdöl Importe aus Norwegen</a:t>
            </a:r>
          </a:p>
          <a:p>
            <a:r>
              <a:rPr lang="de-AT" dirty="0"/>
              <a:t>Fahrer in Zusammenstößen mit Zügen getötet.</a:t>
            </a:r>
          </a:p>
          <a:p>
            <a:endParaRPr lang="de-AT" dirty="0"/>
          </a:p>
          <a:p>
            <a:r>
              <a:rPr lang="de-AT" dirty="0"/>
              <a:t>Während der Hype ist</a:t>
            </a:r>
            <a:r>
              <a:rPr lang="de-AT" baseline="0" dirty="0"/>
              <a:t> oft gesagt worden, dass nur viele Daten und Korrelationen notwendig sind. Aber Hypothesen und Vernunft sind auch noch notwendig.</a:t>
            </a:r>
            <a:endParaRPr lang="de-AT"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35</a:t>
            </a:fld>
            <a:endParaRPr lang="en-GB">
              <a:solidFill>
                <a:prstClr val="black"/>
              </a:solidFill>
            </a:endParaRPr>
          </a:p>
        </p:txBody>
      </p:sp>
    </p:spTree>
    <p:extLst>
      <p:ext uri="{BB962C8B-B14F-4D97-AF65-F5344CB8AC3E}">
        <p14:creationId xmlns:p14="http://schemas.microsoft.com/office/powerpoint/2010/main" val="11920607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Früher war es notwendig, Stichproben zu nehmen, die sorgfältig gesammelt wurden</a:t>
            </a:r>
            <a:r>
              <a:rPr lang="de-AT" baseline="0" noProof="0" dirty="0"/>
              <a:t> und </a:t>
            </a:r>
            <a:r>
              <a:rPr lang="de-AT" noProof="0" dirty="0"/>
              <a:t>stellvertretend</a:t>
            </a:r>
            <a:r>
              <a:rPr lang="de-AT" baseline="0" noProof="0" dirty="0"/>
              <a:t> für die ganze Population waren. </a:t>
            </a:r>
          </a:p>
          <a:p>
            <a:endParaRPr lang="de-AT" baseline="0" noProof="0" dirty="0"/>
          </a:p>
          <a:p>
            <a:r>
              <a:rPr lang="de-AT" baseline="0" noProof="0" dirty="0"/>
              <a:t>Z.B., früher wurden Interviews in Supermärkten gemacht, um die Produktpräferenzen von den Kunden zu eruieren. Jetzt sind alle Einkäufe von Personen mit Kundenkarten inklusive Personendaten gespeichert.</a:t>
            </a:r>
          </a:p>
          <a:p>
            <a:endParaRPr lang="de-AT" baseline="0" noProof="0" dirty="0"/>
          </a:p>
          <a:p>
            <a:endParaRPr lang="en-GB"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37</a:t>
            </a:fld>
            <a:endParaRPr lang="en-US"/>
          </a:p>
        </p:txBody>
      </p:sp>
    </p:spTree>
    <p:extLst>
      <p:ext uri="{BB962C8B-B14F-4D97-AF65-F5344CB8AC3E}">
        <p14:creationId xmlns:p14="http://schemas.microsoft.com/office/powerpoint/2010/main" val="34087137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Organisationen haben viele Daten - Datenhaufen. Aber nur Daten zu besitzen ist nicht</a:t>
            </a:r>
            <a:r>
              <a:rPr lang="de-AT" baseline="0" noProof="0" dirty="0"/>
              <a:t> ausreichend, die Daten sollen Mehrwert erzeugen. Was wird mit den Daten gemacht?</a:t>
            </a:r>
          </a:p>
          <a:p>
            <a:endParaRPr lang="de-AT" baseline="0" noProof="0" dirty="0"/>
          </a:p>
          <a:p>
            <a:r>
              <a:rPr lang="de-AT" baseline="0" noProof="0" dirty="0"/>
              <a:t>Was ist der Unterschied zu früher? </a:t>
            </a:r>
            <a:r>
              <a:rPr lang="de-AT" noProof="0" dirty="0"/>
              <a:t>Jetzt ist es möglich, „alle“ Daten zu bearbeiten, weil Rechnerleistung und Speicherplatz vorhanden sind.</a:t>
            </a:r>
          </a:p>
          <a:p>
            <a:endParaRPr lang="en-GB" dirty="0"/>
          </a:p>
          <a:p>
            <a:r>
              <a:rPr lang="en-GB" dirty="0"/>
              <a:t>Das </a:t>
            </a:r>
            <a:r>
              <a:rPr lang="en-GB" dirty="0" err="1"/>
              <a:t>ist</a:t>
            </a:r>
            <a:r>
              <a:rPr lang="en-GB" dirty="0"/>
              <a:t> </a:t>
            </a:r>
            <a:r>
              <a:rPr lang="en-GB" dirty="0" err="1"/>
              <a:t>immer</a:t>
            </a:r>
            <a:r>
              <a:rPr lang="en-GB" dirty="0"/>
              <a:t> </a:t>
            </a:r>
            <a:r>
              <a:rPr lang="en-GB" dirty="0" err="1"/>
              <a:t>eine</a:t>
            </a:r>
            <a:r>
              <a:rPr lang="en-GB" dirty="0"/>
              <a:t> </a:t>
            </a:r>
            <a:r>
              <a:rPr lang="en-GB" dirty="0" err="1"/>
              <a:t>Lüge</a:t>
            </a:r>
            <a:r>
              <a:rPr lang="en-GB" dirty="0"/>
              <a:t>. </a:t>
            </a:r>
            <a:r>
              <a:rPr lang="en-GB" dirty="0" err="1"/>
              <a:t>Daten</a:t>
            </a:r>
            <a:r>
              <a:rPr lang="en-GB" dirty="0"/>
              <a:t> </a:t>
            </a:r>
            <a:r>
              <a:rPr lang="en-GB" dirty="0" err="1"/>
              <a:t>werden</a:t>
            </a:r>
            <a:r>
              <a:rPr lang="en-GB" dirty="0"/>
              <a:t> </a:t>
            </a:r>
            <a:r>
              <a:rPr lang="en-GB" dirty="0" err="1"/>
              <a:t>sich</a:t>
            </a:r>
            <a:r>
              <a:rPr lang="en-GB" dirty="0"/>
              <a:t> </a:t>
            </a:r>
            <a:r>
              <a:rPr lang="en-GB" dirty="0" err="1"/>
              <a:t>über</a:t>
            </a:r>
            <a:r>
              <a:rPr lang="en-GB" dirty="0"/>
              <a:t> </a:t>
            </a:r>
            <a:r>
              <a:rPr lang="en-GB" dirty="0" err="1"/>
              <a:t>kurz</a:t>
            </a:r>
            <a:r>
              <a:rPr lang="en-GB" dirty="0"/>
              <a:t> </a:t>
            </a:r>
            <a:r>
              <a:rPr lang="en-GB" dirty="0" err="1"/>
              <a:t>oder</a:t>
            </a:r>
            <a:r>
              <a:rPr lang="en-GB" dirty="0"/>
              <a:t> Lang </a:t>
            </a:r>
            <a:r>
              <a:rPr lang="en-GB" dirty="0" err="1"/>
              <a:t>nur</a:t>
            </a:r>
            <a:r>
              <a:rPr lang="en-GB" dirty="0"/>
              <a:t> </a:t>
            </a:r>
            <a:r>
              <a:rPr lang="en-GB" dirty="0" err="1"/>
              <a:t>speichern</a:t>
            </a:r>
            <a:r>
              <a:rPr lang="en-GB" dirty="0"/>
              <a:t> </a:t>
            </a:r>
            <a:r>
              <a:rPr lang="en-GB" dirty="0" err="1"/>
              <a:t>lassen</a:t>
            </a:r>
            <a:r>
              <a:rPr lang="en-GB" dirty="0"/>
              <a:t> </a:t>
            </a:r>
            <a:r>
              <a:rPr lang="en-GB" dirty="0" err="1"/>
              <a:t>wenn</a:t>
            </a:r>
            <a:r>
              <a:rPr lang="en-GB" dirty="0"/>
              <a:t> </a:t>
            </a:r>
            <a:r>
              <a:rPr lang="en-GB" dirty="0" err="1"/>
              <a:t>ein</a:t>
            </a:r>
            <a:r>
              <a:rPr lang="en-GB" dirty="0"/>
              <a:t> Business Need </a:t>
            </a:r>
            <a:r>
              <a:rPr lang="en-GB" dirty="0" err="1"/>
              <a:t>dahinter</a:t>
            </a:r>
            <a:r>
              <a:rPr lang="en-GB" dirty="0"/>
              <a:t> </a:t>
            </a:r>
            <a:r>
              <a:rPr lang="en-GB" dirty="0" err="1"/>
              <a:t>ist</a:t>
            </a:r>
            <a:r>
              <a:rPr lang="en-GB" dirty="0"/>
              <a:t>!</a:t>
            </a:r>
          </a:p>
          <a:p>
            <a:endParaRPr lang="en-GB"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38</a:t>
            </a:fld>
            <a:endParaRPr lang="en-US"/>
          </a:p>
        </p:txBody>
      </p:sp>
    </p:spTree>
    <p:extLst>
      <p:ext uri="{BB962C8B-B14F-4D97-AF65-F5344CB8AC3E}">
        <p14:creationId xmlns:p14="http://schemas.microsoft.com/office/powerpoint/2010/main" val="27820082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Das Problem mit vielen Daten ist aber, wenn man beginnt</a:t>
            </a:r>
            <a:r>
              <a:rPr lang="de-AT" baseline="0" noProof="0" dirty="0"/>
              <a:t> sie zu bearbeiten, kommt man schnell drauf, dass es eher…</a:t>
            </a:r>
            <a:endParaRPr lang="de-AT" noProof="0" dirty="0"/>
          </a:p>
          <a:p>
            <a:endParaRPr lang="en-GB"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39</a:t>
            </a:fld>
            <a:endParaRPr lang="en-US"/>
          </a:p>
        </p:txBody>
      </p:sp>
    </p:spTree>
    <p:extLst>
      <p:ext uri="{BB962C8B-B14F-4D97-AF65-F5344CB8AC3E}">
        <p14:creationId xmlns:p14="http://schemas.microsoft.com/office/powerpoint/2010/main" val="33908175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so aussieht…</a:t>
            </a:r>
          </a:p>
          <a:p>
            <a:endParaRPr lang="de-AT" noProof="0" dirty="0"/>
          </a:p>
          <a:p>
            <a:r>
              <a:rPr lang="de-AT" noProof="0" dirty="0"/>
              <a:t>Die Daten sind aus unterschiedlichen Quellen, in unterschiedlichen Formaten, sie</a:t>
            </a:r>
            <a:r>
              <a:rPr lang="de-AT" baseline="0" noProof="0" dirty="0"/>
              <a:t> </a:t>
            </a:r>
            <a:r>
              <a:rPr lang="de-AT" noProof="0" dirty="0"/>
              <a:t>sind teils</a:t>
            </a:r>
            <a:r>
              <a:rPr lang="de-AT" baseline="0" noProof="0" dirty="0"/>
              <a:t> </a:t>
            </a:r>
            <a:r>
              <a:rPr lang="de-AT" noProof="0" dirty="0"/>
              <a:t>strukturiert, teils unstrukturiert und unvollständig.</a:t>
            </a:r>
          </a:p>
          <a:p>
            <a:endParaRPr lang="en-GB" dirty="0"/>
          </a:p>
          <a:p>
            <a:r>
              <a:rPr lang="de-AT" baseline="0" noProof="0" dirty="0"/>
              <a:t>Oft gehen </a:t>
            </a:r>
            <a:r>
              <a:rPr lang="de-AT" noProof="0" dirty="0"/>
              <a:t>50-80% der Datenanalyse-Arbeit</a:t>
            </a:r>
            <a:r>
              <a:rPr lang="de-AT" baseline="0" noProof="0" dirty="0"/>
              <a:t> in die Bereinigung und Zusammenlegung von Daten.</a:t>
            </a:r>
            <a:endParaRPr lang="de-AT" noProof="0"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40</a:t>
            </a:fld>
            <a:endParaRPr lang="en-US"/>
          </a:p>
        </p:txBody>
      </p:sp>
    </p:spTree>
    <p:extLst>
      <p:ext uri="{BB962C8B-B14F-4D97-AF65-F5344CB8AC3E}">
        <p14:creationId xmlns:p14="http://schemas.microsoft.com/office/powerpoint/2010/main" val="21289874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READ</a:t>
            </a:r>
            <a:r>
              <a:rPr lang="de-AT" baseline="0" dirty="0"/>
              <a:t> TOP 3 LINES – ASK IF ANYONE KNOWS WHAT IT IS.</a:t>
            </a:r>
            <a:endParaRPr lang="de-AT"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45</a:t>
            </a:fld>
            <a:endParaRPr lang="en-GB">
              <a:solidFill>
                <a:prstClr val="black"/>
              </a:solidFill>
            </a:endParaRPr>
          </a:p>
        </p:txBody>
      </p:sp>
    </p:spTree>
    <p:extLst>
      <p:ext uri="{BB962C8B-B14F-4D97-AF65-F5344CB8AC3E}">
        <p14:creationId xmlns:p14="http://schemas.microsoft.com/office/powerpoint/2010/main" val="518295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The power and</a:t>
            </a:r>
          </a:p>
          <a:p>
            <a:r>
              <a:rPr lang="en-US" sz="1200" b="0" i="0" u="none" strike="noStrike" kern="1200" baseline="0" dirty="0">
                <a:solidFill>
                  <a:schemeClr val="tx1"/>
                </a:solidFill>
                <a:latin typeface="+mn-lt"/>
                <a:ea typeface="+mn-ea"/>
                <a:cs typeface="+mn-cs"/>
              </a:rPr>
              <a:t>sophistication comes from multiple, overlapping graphs of the same nodes. For example,</a:t>
            </a:r>
          </a:p>
          <a:p>
            <a:r>
              <a:rPr lang="en-US" sz="1200" b="0" i="0" u="none" strike="noStrike" kern="1200" baseline="0" dirty="0">
                <a:solidFill>
                  <a:schemeClr val="tx1"/>
                </a:solidFill>
                <a:latin typeface="+mn-lt"/>
                <a:ea typeface="+mn-ea"/>
                <a:cs typeface="+mn-cs"/>
              </a:rPr>
              <a:t>imagine the connecting edges here to show “friends” on Facebook. Imagine</a:t>
            </a:r>
          </a:p>
          <a:p>
            <a:r>
              <a:rPr lang="en-US" sz="1200" b="0" i="0" u="none" strike="noStrike" kern="1200" baseline="0" dirty="0">
                <a:solidFill>
                  <a:schemeClr val="tx1"/>
                </a:solidFill>
                <a:latin typeface="+mn-lt"/>
                <a:ea typeface="+mn-ea"/>
                <a:cs typeface="+mn-cs"/>
              </a:rPr>
              <a:t>another graph with the same people which connects business colleagues via LinkedIn.</a:t>
            </a:r>
          </a:p>
          <a:p>
            <a:r>
              <a:rPr lang="en-US" sz="1200" b="0" i="0" u="none" strike="noStrike" kern="1200" baseline="0" dirty="0">
                <a:solidFill>
                  <a:schemeClr val="tx1"/>
                </a:solidFill>
                <a:latin typeface="+mn-lt"/>
                <a:ea typeface="+mn-ea"/>
                <a:cs typeface="+mn-cs"/>
              </a:rPr>
              <a:t>Imagine a third graph based on movie interests on Netflix. Overlapping the three</a:t>
            </a:r>
          </a:p>
          <a:p>
            <a:r>
              <a:rPr lang="en-US" sz="1200" b="0" i="0" u="none" strike="noStrike" kern="1200" baseline="0" dirty="0">
                <a:solidFill>
                  <a:schemeClr val="tx1"/>
                </a:solidFill>
                <a:latin typeface="+mn-lt"/>
                <a:ea typeface="+mn-ea"/>
                <a:cs typeface="+mn-cs"/>
              </a:rPr>
              <a:t>different-looking graphs makes more interesting questions possible.</a:t>
            </a:r>
            <a:endParaRPr lang="en-GB"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47</a:t>
            </a:fld>
            <a:endParaRPr lang="en-US"/>
          </a:p>
        </p:txBody>
      </p:sp>
    </p:spTree>
    <p:extLst>
      <p:ext uri="{BB962C8B-B14F-4D97-AF65-F5344CB8AC3E}">
        <p14:creationId xmlns:p14="http://schemas.microsoft.com/office/powerpoint/2010/main" val="31940730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none" strike="noStrike" kern="1200" baseline="0" dirty="0">
                <a:solidFill>
                  <a:schemeClr val="tx1"/>
                </a:solidFill>
                <a:latin typeface="Arial" charset="0"/>
                <a:ea typeface="+mn-ea"/>
                <a:cs typeface="+mn-cs"/>
              </a:rPr>
              <a:t>(e.g., 120 species of dogs in the dataset). The second row of Figure 4 shows some example fine-grained objects successfully recognized by our method - “</a:t>
            </a:r>
            <a:r>
              <a:rPr lang="en-US" sz="1200" b="0" i="0" u="none" strike="noStrike" kern="1200" baseline="0" dirty="0" err="1">
                <a:solidFill>
                  <a:schemeClr val="tx1"/>
                </a:solidFill>
                <a:latin typeface="Arial" charset="0"/>
                <a:ea typeface="+mn-ea"/>
                <a:cs typeface="+mn-cs"/>
              </a:rPr>
              <a:t>coucal</a:t>
            </a:r>
            <a:r>
              <a:rPr lang="en-US" sz="1200" b="0" i="0" u="none" strike="noStrike" kern="1200" baseline="0" dirty="0">
                <a:solidFill>
                  <a:schemeClr val="tx1"/>
                </a:solidFill>
                <a:latin typeface="Arial" charset="0"/>
                <a:ea typeface="+mn-ea"/>
                <a:cs typeface="+mn-cs"/>
              </a:rPr>
              <a:t>”, “</a:t>
            </a:r>
            <a:r>
              <a:rPr lang="en-US" sz="1200" b="0" i="0" u="none" strike="noStrike" kern="1200" baseline="0" dirty="0" err="1">
                <a:solidFill>
                  <a:schemeClr val="tx1"/>
                </a:solidFill>
                <a:latin typeface="Arial" charset="0"/>
                <a:ea typeface="+mn-ea"/>
                <a:cs typeface="+mn-cs"/>
              </a:rPr>
              <a:t>komondor</a:t>
            </a:r>
            <a:r>
              <a:rPr lang="en-US" sz="1200" b="0" i="0" u="none" strike="noStrike" kern="1200" baseline="0" dirty="0">
                <a:solidFill>
                  <a:schemeClr val="tx1"/>
                </a:solidFill>
                <a:latin typeface="Arial" charset="0"/>
                <a:ea typeface="+mn-ea"/>
                <a:cs typeface="+mn-cs"/>
              </a:rPr>
              <a:t>”, and “yellow lady’s slipper”. While humans can easily recognize these objects as a bird, a dog, and a flower, it is nontrivial for most humans to tell their species.</a:t>
            </a:r>
            <a:endParaRPr lang="de-AT" dirty="0"/>
          </a:p>
        </p:txBody>
      </p:sp>
      <p:sp>
        <p:nvSpPr>
          <p:cNvPr id="4" name="Foliennummernplatzhalter 3"/>
          <p:cNvSpPr>
            <a:spLocks noGrp="1"/>
          </p:cNvSpPr>
          <p:nvPr>
            <p:ph type="sldNum" sz="quarter" idx="10"/>
          </p:nvPr>
        </p:nvSpPr>
        <p:spPr/>
        <p:txBody>
          <a:bodyPr/>
          <a:lstStyle/>
          <a:p>
            <a:fld id="{31B40F7A-A969-4287-B19B-00AC66B29F8B}" type="slidenum">
              <a:rPr lang="en-GB" smtClean="0">
                <a:solidFill>
                  <a:srgbClr val="000000"/>
                </a:solidFill>
              </a:rPr>
              <a:pPr/>
              <a:t>49</a:t>
            </a:fld>
            <a:endParaRPr lang="en-GB">
              <a:solidFill>
                <a:srgbClr val="000000"/>
              </a:solidFill>
            </a:endParaRPr>
          </a:p>
        </p:txBody>
      </p:sp>
    </p:spTree>
    <p:extLst>
      <p:ext uri="{BB962C8B-B14F-4D97-AF65-F5344CB8AC3E}">
        <p14:creationId xmlns:p14="http://schemas.microsoft.com/office/powerpoint/2010/main" val="3787181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Slides</a:t>
            </a:r>
            <a:r>
              <a:rPr lang="de-DE" dirty="0"/>
              <a:t> auf Englisch  sobald es um Inhalte geht / Kurs auf Deutsch</a:t>
            </a:r>
          </a:p>
        </p:txBody>
      </p:sp>
      <p:sp>
        <p:nvSpPr>
          <p:cNvPr id="4" name="Foliennummernplatzhalter 3"/>
          <p:cNvSpPr>
            <a:spLocks noGrp="1"/>
          </p:cNvSpPr>
          <p:nvPr>
            <p:ph type="sldNum" sz="quarter" idx="5"/>
          </p:nvPr>
        </p:nvSpPr>
        <p:spPr/>
        <p:txBody>
          <a:bodyPr/>
          <a:lstStyle/>
          <a:p>
            <a:fld id="{F57DA859-0C78-6D4A-A7D7-D60302DB27AD}" type="slidenum">
              <a:rPr lang="de-DE" smtClean="0"/>
              <a:t>4</a:t>
            </a:fld>
            <a:endParaRPr lang="de-DE"/>
          </a:p>
        </p:txBody>
      </p:sp>
    </p:spTree>
    <p:extLst>
      <p:ext uri="{BB962C8B-B14F-4D97-AF65-F5344CB8AC3E}">
        <p14:creationId xmlns:p14="http://schemas.microsoft.com/office/powerpoint/2010/main" val="2951533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none" strike="noStrike" kern="1200" baseline="0" dirty="0">
                <a:solidFill>
                  <a:schemeClr val="tx1"/>
                </a:solidFill>
                <a:latin typeface="Arial" charset="0"/>
                <a:ea typeface="+mn-ea"/>
                <a:cs typeface="+mn-cs"/>
              </a:rPr>
              <a:t>On the negative side, our algorithm still makes mistakes in cases that are not difficult for humans, especially for those requiring context understanding or high-level knowledge(e.g., the “spotlight” images in Figure 5).</a:t>
            </a:r>
            <a:endParaRPr lang="de-AT" dirty="0"/>
          </a:p>
        </p:txBody>
      </p:sp>
      <p:sp>
        <p:nvSpPr>
          <p:cNvPr id="4" name="Foliennummernplatzhalter 3"/>
          <p:cNvSpPr>
            <a:spLocks noGrp="1"/>
          </p:cNvSpPr>
          <p:nvPr>
            <p:ph type="sldNum" sz="quarter" idx="10"/>
          </p:nvPr>
        </p:nvSpPr>
        <p:spPr/>
        <p:txBody>
          <a:bodyPr/>
          <a:lstStyle/>
          <a:p>
            <a:fld id="{31B40F7A-A969-4287-B19B-00AC66B29F8B}" type="slidenum">
              <a:rPr lang="en-GB" smtClean="0">
                <a:solidFill>
                  <a:srgbClr val="000000"/>
                </a:solidFill>
              </a:rPr>
              <a:pPr/>
              <a:t>50</a:t>
            </a:fld>
            <a:endParaRPr lang="en-GB">
              <a:solidFill>
                <a:srgbClr val="000000"/>
              </a:solidFill>
            </a:endParaRPr>
          </a:p>
        </p:txBody>
      </p:sp>
    </p:spTree>
    <p:extLst>
      <p:ext uri="{BB962C8B-B14F-4D97-AF65-F5344CB8AC3E}">
        <p14:creationId xmlns:p14="http://schemas.microsoft.com/office/powerpoint/2010/main" val="21800836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AT" noProof="0" dirty="0"/>
              <a:t>Auch innerhalb</a:t>
            </a:r>
            <a:r>
              <a:rPr lang="de-AT" baseline="0" noProof="0" dirty="0"/>
              <a:t> einer Organisation wurde beim Aufbau der Informatik-Infrastruktur oft nicht daran gedacht, dass es später interessant sein könnte, Daten zusammenzubringen. Die Daten sind deshalb in voneinander getrennten Datensilos. Zum Beispiel in unterschiedlichen Abteilungen einer Firma. Aber das Nachverfolgen eines Produkts vom Designbrett bis zum Kunden braucht Daten aus vielen Abteilungen.</a:t>
            </a:r>
            <a:endParaRPr lang="de-AT" noProof="0" dirty="0"/>
          </a:p>
          <a:p>
            <a:endParaRPr lang="en-US" dirty="0"/>
          </a:p>
          <a:p>
            <a:endParaRPr lang="en-GB" dirty="0"/>
          </a:p>
        </p:txBody>
      </p:sp>
      <p:sp>
        <p:nvSpPr>
          <p:cNvPr id="4" name="Foliennummernplatzhalter 3"/>
          <p:cNvSpPr>
            <a:spLocks noGrp="1"/>
          </p:cNvSpPr>
          <p:nvPr>
            <p:ph type="sldNum" sz="quarter" idx="10"/>
          </p:nvPr>
        </p:nvSpPr>
        <p:spPr/>
        <p:txBody>
          <a:bodyPr/>
          <a:lstStyle/>
          <a:p>
            <a:fld id="{6DB34B8E-8FE7-49D2-A329-8B4C5599971E}" type="slidenum">
              <a:rPr lang="en-GB" smtClean="0"/>
              <a:pPr/>
              <a:t>53</a:t>
            </a:fld>
            <a:endParaRPr lang="en-GB"/>
          </a:p>
        </p:txBody>
      </p:sp>
    </p:spTree>
    <p:extLst>
      <p:ext uri="{BB962C8B-B14F-4D97-AF65-F5344CB8AC3E}">
        <p14:creationId xmlns:p14="http://schemas.microsoft.com/office/powerpoint/2010/main" val="6734125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AT" noProof="0" dirty="0"/>
              <a:t>Auch innerhalb einer einzigen Produktionshalle können </a:t>
            </a:r>
            <a:r>
              <a:rPr lang="de-AT" baseline="0" noProof="0" dirty="0"/>
              <a:t>in der Produktionskette </a:t>
            </a:r>
            <a:r>
              <a:rPr lang="de-AT" noProof="0" dirty="0"/>
              <a:t>unterschiedliche</a:t>
            </a:r>
            <a:r>
              <a:rPr lang="de-AT" baseline="0" noProof="0" dirty="0"/>
              <a:t> Maschinen die Daten über den Produktionsablauf „lokal“ speichern. Die Optimierung des ganzen Produktionsablaufs anhand dieser Daten ist dann schwer möglich.</a:t>
            </a:r>
            <a:endParaRPr lang="de-AT" noProof="0" dirty="0"/>
          </a:p>
          <a:p>
            <a:endParaRPr lang="en-US" dirty="0"/>
          </a:p>
          <a:p>
            <a:endParaRPr lang="en-GB" dirty="0"/>
          </a:p>
        </p:txBody>
      </p:sp>
      <p:sp>
        <p:nvSpPr>
          <p:cNvPr id="4" name="Foliennummernplatzhalter 3"/>
          <p:cNvSpPr>
            <a:spLocks noGrp="1"/>
          </p:cNvSpPr>
          <p:nvPr>
            <p:ph type="sldNum" sz="quarter" idx="10"/>
          </p:nvPr>
        </p:nvSpPr>
        <p:spPr/>
        <p:txBody>
          <a:bodyPr/>
          <a:lstStyle/>
          <a:p>
            <a:fld id="{6DB34B8E-8FE7-49D2-A329-8B4C5599971E}" type="slidenum">
              <a:rPr lang="en-GB" smtClean="0"/>
              <a:pPr/>
              <a:t>54</a:t>
            </a:fld>
            <a:endParaRPr lang="en-GB"/>
          </a:p>
        </p:txBody>
      </p:sp>
    </p:spTree>
    <p:extLst>
      <p:ext uri="{BB962C8B-B14F-4D97-AF65-F5344CB8AC3E}">
        <p14:creationId xmlns:p14="http://schemas.microsoft.com/office/powerpoint/2010/main" val="15402015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Legal department says no.</a:t>
            </a:r>
          </a:p>
          <a:p>
            <a:r>
              <a:rPr lang="en-GB" dirty="0"/>
              <a:t>Privacy laws – new General Data Protection Regulation. From May 2018.</a:t>
            </a:r>
          </a:p>
        </p:txBody>
      </p:sp>
      <p:sp>
        <p:nvSpPr>
          <p:cNvPr id="4" name="Foliennummernplatzhalter 3"/>
          <p:cNvSpPr>
            <a:spLocks noGrp="1"/>
          </p:cNvSpPr>
          <p:nvPr>
            <p:ph type="sldNum" sz="quarter" idx="10"/>
          </p:nvPr>
        </p:nvSpPr>
        <p:spPr/>
        <p:txBody>
          <a:bodyPr/>
          <a:lstStyle/>
          <a:p>
            <a:fld id="{D03A3DE4-60DF-46A5-AD7A-94A9B891B5FB}" type="slidenum">
              <a:rPr lang="en-US" smtClean="0"/>
              <a:pPr/>
              <a:t>55</a:t>
            </a:fld>
            <a:endParaRPr lang="en-US"/>
          </a:p>
        </p:txBody>
      </p:sp>
    </p:spTree>
    <p:extLst>
      <p:ext uri="{BB962C8B-B14F-4D97-AF65-F5344CB8AC3E}">
        <p14:creationId xmlns:p14="http://schemas.microsoft.com/office/powerpoint/2010/main" val="8939958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Es heißt </a:t>
            </a:r>
            <a:r>
              <a:rPr lang="de-DE" dirty="0" err="1"/>
              <a:t>data</a:t>
            </a:r>
            <a:r>
              <a:rPr lang="de-DE" dirty="0"/>
              <a:t> </a:t>
            </a:r>
            <a:r>
              <a:rPr lang="de-DE" dirty="0" err="1"/>
              <a:t>science</a:t>
            </a:r>
            <a:r>
              <a:rPr lang="de-DE" dirty="0"/>
              <a:t> mit gutem Grund: ein positives Ergebnis kann es auch sein herauszufinden, dass die gegebene Fragestellung sich nicht beantworten lässt</a:t>
            </a:r>
          </a:p>
        </p:txBody>
      </p:sp>
      <p:sp>
        <p:nvSpPr>
          <p:cNvPr id="4" name="Foliennummernplatzhalter 3"/>
          <p:cNvSpPr>
            <a:spLocks noGrp="1"/>
          </p:cNvSpPr>
          <p:nvPr>
            <p:ph type="sldNum" sz="quarter" idx="5"/>
          </p:nvPr>
        </p:nvSpPr>
        <p:spPr/>
        <p:txBody>
          <a:bodyPr/>
          <a:lstStyle/>
          <a:p>
            <a:fld id="{F57DA859-0C78-6D4A-A7D7-D60302DB27AD}" type="slidenum">
              <a:rPr lang="de-DE" smtClean="0"/>
              <a:t>58</a:t>
            </a:fld>
            <a:endParaRPr lang="de-DE"/>
          </a:p>
        </p:txBody>
      </p:sp>
    </p:spTree>
    <p:extLst>
      <p:ext uri="{BB962C8B-B14F-4D97-AF65-F5344CB8AC3E}">
        <p14:creationId xmlns:p14="http://schemas.microsoft.com/office/powerpoint/2010/main" val="36801315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Telco</a:t>
            </a:r>
            <a:r>
              <a:rPr lang="de-DE" dirty="0"/>
              <a:t> </a:t>
            </a:r>
            <a:r>
              <a:rPr lang="de-DE" dirty="0" err="1"/>
              <a:t>busy</a:t>
            </a:r>
            <a:r>
              <a:rPr lang="de-DE" dirty="0"/>
              <a:t> </a:t>
            </a:r>
            <a:r>
              <a:rPr lang="de-DE" dirty="0" err="1"/>
              <a:t>hour</a:t>
            </a:r>
            <a:endParaRPr lang="de-DE" dirty="0"/>
          </a:p>
          <a:p>
            <a:endParaRPr lang="de-DE" dirty="0"/>
          </a:p>
          <a:p>
            <a:r>
              <a:rPr lang="de-DE" dirty="0"/>
              <a:t>IT Systems </a:t>
            </a:r>
            <a:r>
              <a:rPr lang="de-DE" dirty="0" err="1"/>
              <a:t>load</a:t>
            </a:r>
            <a:r>
              <a:rPr lang="de-DE" dirty="0"/>
              <a:t> </a:t>
            </a:r>
            <a:r>
              <a:rPr lang="de-DE" dirty="0" err="1"/>
              <a:t>sampling</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61</a:t>
            </a:fld>
            <a:endParaRPr lang="de-DE"/>
          </a:p>
        </p:txBody>
      </p:sp>
    </p:spTree>
    <p:extLst>
      <p:ext uri="{BB962C8B-B14F-4D97-AF65-F5344CB8AC3E}">
        <p14:creationId xmlns:p14="http://schemas.microsoft.com/office/powerpoint/2010/main" val="35247597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E5D710-C752-4504-B171-C57790EF88C1}" type="slidenum">
              <a:rPr lang="en-GB" altLang="de-DE"/>
              <a:pPr/>
              <a:t>62</a:t>
            </a:fld>
            <a:endParaRPr lang="en-GB" altLang="de-DE"/>
          </a:p>
        </p:txBody>
      </p:sp>
      <p:sp>
        <p:nvSpPr>
          <p:cNvPr id="116738" name="Rectangle 2"/>
          <p:cNvSpPr>
            <a:spLocks noGrp="1" noRot="1" noChangeAspect="1" noChangeArrowheads="1" noTextEdit="1"/>
          </p:cNvSpPr>
          <p:nvPr>
            <p:ph type="sldImg"/>
          </p:nvPr>
        </p:nvSpPr>
        <p:spPr>
          <a:xfrm>
            <a:off x="139700" y="768350"/>
            <a:ext cx="6819900" cy="3836988"/>
          </a:xfrm>
          <a:ln/>
        </p:spPr>
      </p:sp>
      <p:sp>
        <p:nvSpPr>
          <p:cNvPr id="116739" name="Rectangle 3"/>
          <p:cNvSpPr>
            <a:spLocks noGrp="1" noChangeArrowheads="1"/>
          </p:cNvSpPr>
          <p:nvPr>
            <p:ph type="body" idx="1"/>
          </p:nvPr>
        </p:nvSpPr>
        <p:spPr/>
        <p:txBody>
          <a:bodyPr/>
          <a:lstStyle/>
          <a:p>
            <a:endParaRPr lang="de-AT" altLang="de-DE"/>
          </a:p>
        </p:txBody>
      </p:sp>
    </p:spTree>
    <p:extLst>
      <p:ext uri="{BB962C8B-B14F-4D97-AF65-F5344CB8AC3E}">
        <p14:creationId xmlns:p14="http://schemas.microsoft.com/office/powerpoint/2010/main" val="5742049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04F1A7-CE6D-4202-B51F-485D8B6F291F}" type="slidenum">
              <a:rPr lang="en-GB" altLang="de-DE"/>
              <a:pPr/>
              <a:t>63</a:t>
            </a:fld>
            <a:endParaRPr lang="en-GB" altLang="de-DE"/>
          </a:p>
        </p:txBody>
      </p:sp>
      <p:sp>
        <p:nvSpPr>
          <p:cNvPr id="117762" name="Rectangle 2"/>
          <p:cNvSpPr>
            <a:spLocks noGrp="1" noRot="1" noChangeAspect="1" noChangeArrowheads="1" noTextEdit="1"/>
          </p:cNvSpPr>
          <p:nvPr>
            <p:ph type="sldImg"/>
          </p:nvPr>
        </p:nvSpPr>
        <p:spPr>
          <a:xfrm>
            <a:off x="139700" y="768350"/>
            <a:ext cx="6819900" cy="3836988"/>
          </a:xfrm>
          <a:ln/>
        </p:spPr>
      </p:sp>
      <p:sp>
        <p:nvSpPr>
          <p:cNvPr id="117763" name="Rectangle 3"/>
          <p:cNvSpPr>
            <a:spLocks noGrp="1" noChangeArrowheads="1"/>
          </p:cNvSpPr>
          <p:nvPr>
            <p:ph type="body" idx="1"/>
          </p:nvPr>
        </p:nvSpPr>
        <p:spPr/>
        <p:txBody>
          <a:bodyPr/>
          <a:lstStyle/>
          <a:p>
            <a:endParaRPr lang="de-AT" altLang="de-DE"/>
          </a:p>
        </p:txBody>
      </p:sp>
    </p:spTree>
    <p:extLst>
      <p:ext uri="{BB962C8B-B14F-4D97-AF65-F5344CB8AC3E}">
        <p14:creationId xmlns:p14="http://schemas.microsoft.com/office/powerpoint/2010/main" val="1083847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66</a:t>
            </a:fld>
            <a:endParaRPr lang="de-DE"/>
          </a:p>
        </p:txBody>
      </p:sp>
    </p:spTree>
    <p:extLst>
      <p:ext uri="{BB962C8B-B14F-4D97-AF65-F5344CB8AC3E}">
        <p14:creationId xmlns:p14="http://schemas.microsoft.com/office/powerpoint/2010/main" val="8609719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Also talk about multidimensional,</a:t>
            </a:r>
            <a:r>
              <a:rPr lang="en-GB" baseline="0" dirty="0"/>
              <a:t> e.g.</a:t>
            </a:r>
            <a:r>
              <a:rPr lang="en-GB" dirty="0"/>
              <a:t> kriging</a:t>
            </a:r>
          </a:p>
        </p:txBody>
      </p:sp>
      <p:sp>
        <p:nvSpPr>
          <p:cNvPr id="4" name="Foliennummernplatzhalter 3"/>
          <p:cNvSpPr>
            <a:spLocks noGrp="1"/>
          </p:cNvSpPr>
          <p:nvPr>
            <p:ph type="sldNum" sz="quarter" idx="10"/>
          </p:nvPr>
        </p:nvSpPr>
        <p:spPr/>
        <p:txBody>
          <a:bodyPr/>
          <a:lstStyle/>
          <a:p>
            <a:fld id="{D03A3DE4-60DF-46A5-AD7A-94A9B891B5FB}" type="slidenum">
              <a:rPr lang="en-US" smtClean="0"/>
              <a:pPr/>
              <a:t>68</a:t>
            </a:fld>
            <a:endParaRPr lang="en-US"/>
          </a:p>
        </p:txBody>
      </p:sp>
    </p:spTree>
    <p:extLst>
      <p:ext uri="{BB962C8B-B14F-4D97-AF65-F5344CB8AC3E}">
        <p14:creationId xmlns:p14="http://schemas.microsoft.com/office/powerpoint/2010/main" val="1997277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Kurze </a:t>
            </a:r>
            <a:r>
              <a:rPr lang="de-DE" dirty="0" err="1"/>
              <a:t>Widerholung</a:t>
            </a:r>
            <a:r>
              <a:rPr lang="de-DE" dirty="0"/>
              <a:t>: Was ist Datenanalyse</a:t>
            </a:r>
          </a:p>
        </p:txBody>
      </p:sp>
      <p:sp>
        <p:nvSpPr>
          <p:cNvPr id="4" name="Foliennummernplatzhalter 3"/>
          <p:cNvSpPr>
            <a:spLocks noGrp="1"/>
          </p:cNvSpPr>
          <p:nvPr>
            <p:ph type="sldNum" sz="quarter" idx="5"/>
          </p:nvPr>
        </p:nvSpPr>
        <p:spPr/>
        <p:txBody>
          <a:bodyPr/>
          <a:lstStyle/>
          <a:p>
            <a:fld id="{F57DA859-0C78-6D4A-A7D7-D60302DB27AD}" type="slidenum">
              <a:rPr lang="de-DE" smtClean="0"/>
              <a:t>8</a:t>
            </a:fld>
            <a:endParaRPr lang="de-DE"/>
          </a:p>
        </p:txBody>
      </p:sp>
    </p:spTree>
    <p:extLst>
      <p:ext uri="{BB962C8B-B14F-4D97-AF65-F5344CB8AC3E}">
        <p14:creationId xmlns:p14="http://schemas.microsoft.com/office/powerpoint/2010/main" val="34786326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Milk production at a dairy farm was low, so the farmer wrote to the local university, asking for help from academia. A multidisciplinary team of professors was assembled, headed by a theoretical physicist, and two weeks of intensive on-site investigation took place. The scholars then returned to the university, notebooks crammed with data, where the task of writing the report was left to the team leader. Shortly thereafter the physicist returned to the farm, saying to the farmer, "I have the solution, but it works only in the case of spherical cows in a vacuum".</a:t>
            </a:r>
            <a:endParaRPr lang="en-GB"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70</a:t>
            </a:fld>
            <a:endParaRPr lang="en-US"/>
          </a:p>
        </p:txBody>
      </p:sp>
    </p:spTree>
    <p:extLst>
      <p:ext uri="{BB962C8B-B14F-4D97-AF65-F5344CB8AC3E}">
        <p14:creationId xmlns:p14="http://schemas.microsoft.com/office/powerpoint/2010/main" val="12830202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Repeat / </a:t>
            </a:r>
            <a:r>
              <a:rPr lang="de-DE" dirty="0" err="1"/>
              <a:t>revise</a:t>
            </a:r>
            <a:r>
              <a:rPr lang="de-DE" dirty="0"/>
              <a:t> </a:t>
            </a:r>
            <a:r>
              <a:rPr lang="de-DE" dirty="0" err="1"/>
              <a:t>missing</a:t>
            </a:r>
            <a:r>
              <a:rPr lang="de-DE" dirty="0"/>
              <a:t> </a:t>
            </a:r>
            <a:r>
              <a:rPr lang="de-DE" dirty="0" err="1"/>
              <a:t>math</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75</a:t>
            </a:fld>
            <a:endParaRPr lang="de-DE"/>
          </a:p>
        </p:txBody>
      </p:sp>
    </p:spTree>
    <p:extLst>
      <p:ext uri="{BB962C8B-B14F-4D97-AF65-F5344CB8AC3E}">
        <p14:creationId xmlns:p14="http://schemas.microsoft.com/office/powerpoint/2010/main" val="6634576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DFEDCF-7790-487C-9D54-0E7263629D02}" type="slidenum">
              <a:rPr lang="en-GB" altLang="de-DE"/>
              <a:pPr/>
              <a:t>76</a:t>
            </a:fld>
            <a:endParaRPr lang="en-GB" altLang="de-DE"/>
          </a:p>
        </p:txBody>
      </p:sp>
      <p:sp>
        <p:nvSpPr>
          <p:cNvPr id="103426" name="Rectangle 2"/>
          <p:cNvSpPr>
            <a:spLocks noGrp="1" noRot="1" noChangeAspect="1" noChangeArrowheads="1" noTextEdit="1"/>
          </p:cNvSpPr>
          <p:nvPr>
            <p:ph type="sldImg"/>
          </p:nvPr>
        </p:nvSpPr>
        <p:spPr>
          <a:xfrm>
            <a:off x="139700" y="768350"/>
            <a:ext cx="6819900" cy="3836988"/>
          </a:xfrm>
          <a:ln/>
        </p:spPr>
      </p:sp>
      <p:sp>
        <p:nvSpPr>
          <p:cNvPr id="103427" name="Rectangle 3"/>
          <p:cNvSpPr>
            <a:spLocks noGrp="1" noChangeArrowheads="1"/>
          </p:cNvSpPr>
          <p:nvPr>
            <p:ph type="body" idx="1"/>
          </p:nvPr>
        </p:nvSpPr>
        <p:spPr/>
        <p:txBody>
          <a:bodyPr/>
          <a:lstStyle/>
          <a:p>
            <a:endParaRPr lang="de-AT" altLang="de-DE"/>
          </a:p>
        </p:txBody>
      </p:sp>
    </p:spTree>
    <p:extLst>
      <p:ext uri="{BB962C8B-B14F-4D97-AF65-F5344CB8AC3E}">
        <p14:creationId xmlns:p14="http://schemas.microsoft.com/office/powerpoint/2010/main" val="38804775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86B510-75AA-4A9E-8BF6-9EBFD78BA01C}" type="slidenum">
              <a:rPr lang="en-GB" altLang="de-DE"/>
              <a:pPr/>
              <a:t>77</a:t>
            </a:fld>
            <a:endParaRPr lang="en-GB" altLang="de-DE"/>
          </a:p>
        </p:txBody>
      </p:sp>
      <p:sp>
        <p:nvSpPr>
          <p:cNvPr id="109570" name="Rectangle 2"/>
          <p:cNvSpPr>
            <a:spLocks noGrp="1" noRot="1" noChangeAspect="1" noChangeArrowheads="1" noTextEdit="1"/>
          </p:cNvSpPr>
          <p:nvPr>
            <p:ph type="sldImg"/>
          </p:nvPr>
        </p:nvSpPr>
        <p:spPr>
          <a:xfrm>
            <a:off x="139700" y="768350"/>
            <a:ext cx="6819900" cy="3836988"/>
          </a:xfrm>
          <a:ln/>
        </p:spPr>
      </p:sp>
      <p:sp>
        <p:nvSpPr>
          <p:cNvPr id="109571" name="Rectangle 3"/>
          <p:cNvSpPr>
            <a:spLocks noGrp="1" noChangeArrowheads="1"/>
          </p:cNvSpPr>
          <p:nvPr>
            <p:ph type="body" idx="1"/>
          </p:nvPr>
        </p:nvSpPr>
        <p:spPr/>
        <p:txBody>
          <a:bodyPr/>
          <a:lstStyle/>
          <a:p>
            <a:endParaRPr lang="de-AT" altLang="de-DE"/>
          </a:p>
        </p:txBody>
      </p:sp>
    </p:spTree>
    <p:extLst>
      <p:ext uri="{BB962C8B-B14F-4D97-AF65-F5344CB8AC3E}">
        <p14:creationId xmlns:p14="http://schemas.microsoft.com/office/powerpoint/2010/main" val="8410281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Self</a:t>
            </a:r>
            <a:r>
              <a:rPr lang="de-DE" dirty="0"/>
              <a:t> </a:t>
            </a:r>
            <a:r>
              <a:rPr lang="de-DE" dirty="0" err="1"/>
              <a:t>driving</a:t>
            </a:r>
            <a:r>
              <a:rPr lang="de-DE" dirty="0"/>
              <a:t> Car </a:t>
            </a:r>
            <a:r>
              <a:rPr lang="de-DE" dirty="0" err="1"/>
              <a:t>and</a:t>
            </a:r>
            <a:r>
              <a:rPr lang="de-DE" dirty="0"/>
              <a:t> </a:t>
            </a:r>
            <a:r>
              <a:rPr lang="de-DE" dirty="0" err="1"/>
              <a:t>people</a:t>
            </a:r>
            <a:r>
              <a:rPr lang="de-DE" dirty="0"/>
              <a:t> </a:t>
            </a:r>
            <a:r>
              <a:rPr lang="de-DE" dirty="0" err="1"/>
              <a:t>with</a:t>
            </a:r>
            <a:r>
              <a:rPr lang="de-DE" dirty="0"/>
              <a:t> </a:t>
            </a:r>
            <a:r>
              <a:rPr lang="de-DE" dirty="0" err="1"/>
              <a:t>darker</a:t>
            </a:r>
            <a:r>
              <a:rPr lang="de-DE" dirty="0"/>
              <a:t> </a:t>
            </a:r>
            <a:r>
              <a:rPr lang="de-DE" dirty="0" err="1"/>
              <a:t>skin</a:t>
            </a:r>
            <a:r>
              <a:rPr lang="de-DE" dirty="0"/>
              <a:t> </a:t>
            </a:r>
            <a:r>
              <a:rPr lang="de-DE" dirty="0" err="1"/>
              <a:t>are</a:t>
            </a:r>
            <a:r>
              <a:rPr lang="de-DE" dirty="0"/>
              <a:t> </a:t>
            </a:r>
            <a:r>
              <a:rPr lang="de-DE" dirty="0" err="1"/>
              <a:t>currently</a:t>
            </a:r>
            <a:r>
              <a:rPr lang="de-DE" dirty="0"/>
              <a:t> </a:t>
            </a:r>
            <a:r>
              <a:rPr lang="de-DE" dirty="0" err="1"/>
              <a:t>more</a:t>
            </a:r>
            <a:r>
              <a:rPr lang="de-DE" dirty="0"/>
              <a:t> </a:t>
            </a:r>
            <a:r>
              <a:rPr lang="de-DE" dirty="0" err="1"/>
              <a:t>likely</a:t>
            </a:r>
            <a:r>
              <a:rPr lang="de-DE" dirty="0"/>
              <a:t> </a:t>
            </a:r>
            <a:r>
              <a:rPr lang="de-DE" dirty="0" err="1"/>
              <a:t>to</a:t>
            </a:r>
            <a:r>
              <a:rPr lang="de-DE" dirty="0"/>
              <a:t> </a:t>
            </a:r>
            <a:r>
              <a:rPr lang="de-DE" dirty="0" err="1"/>
              <a:t>be</a:t>
            </a:r>
            <a:r>
              <a:rPr lang="de-DE" dirty="0"/>
              <a:t> </a:t>
            </a:r>
            <a:r>
              <a:rPr lang="de-DE" dirty="0" err="1"/>
              <a:t>run</a:t>
            </a:r>
            <a:r>
              <a:rPr lang="de-DE" dirty="0"/>
              <a:t> </a:t>
            </a:r>
            <a:r>
              <a:rPr lang="de-DE" dirty="0" err="1"/>
              <a:t>over</a:t>
            </a:r>
            <a:r>
              <a:rPr lang="de-DE" dirty="0"/>
              <a:t> </a:t>
            </a:r>
          </a:p>
          <a:p>
            <a:r>
              <a:rPr lang="de-DE" dirty="0">
                <a:hlinkClick r:id="rId3"/>
              </a:rPr>
              <a:t>https://www.vox.com/future-perfect/2019/3/5/18251924/self-driving-car-racial-bias-study-autonomous-vehicle-dark-skin</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78</a:t>
            </a:fld>
            <a:endParaRPr lang="de-DE"/>
          </a:p>
        </p:txBody>
      </p:sp>
    </p:spTree>
    <p:extLst>
      <p:ext uri="{BB962C8B-B14F-4D97-AF65-F5344CB8AC3E}">
        <p14:creationId xmlns:p14="http://schemas.microsoft.com/office/powerpoint/2010/main" val="42059727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7610F7-F073-4F7F-B777-02E0FB56A5F8}" type="slidenum">
              <a:rPr lang="en-GB" altLang="de-DE"/>
              <a:pPr/>
              <a:t>79</a:t>
            </a:fld>
            <a:endParaRPr lang="en-GB" altLang="de-DE"/>
          </a:p>
        </p:txBody>
      </p:sp>
      <p:sp>
        <p:nvSpPr>
          <p:cNvPr id="101378" name="Rectangle 2"/>
          <p:cNvSpPr>
            <a:spLocks noGrp="1" noRot="1" noChangeAspect="1" noChangeArrowheads="1" noTextEdit="1"/>
          </p:cNvSpPr>
          <p:nvPr>
            <p:ph type="sldImg"/>
          </p:nvPr>
        </p:nvSpPr>
        <p:spPr>
          <a:xfrm>
            <a:off x="139700" y="768350"/>
            <a:ext cx="6819900" cy="3836988"/>
          </a:xfrm>
          <a:ln/>
        </p:spPr>
      </p:sp>
      <p:sp>
        <p:nvSpPr>
          <p:cNvPr id="101379" name="Rectangle 3"/>
          <p:cNvSpPr>
            <a:spLocks noGrp="1" noChangeArrowheads="1"/>
          </p:cNvSpPr>
          <p:nvPr>
            <p:ph type="body" idx="1"/>
          </p:nvPr>
        </p:nvSpPr>
        <p:spPr/>
        <p:txBody>
          <a:bodyPr/>
          <a:lstStyle/>
          <a:p>
            <a:endParaRPr lang="de-AT" altLang="de-DE"/>
          </a:p>
        </p:txBody>
      </p:sp>
    </p:spTree>
    <p:extLst>
      <p:ext uri="{BB962C8B-B14F-4D97-AF65-F5344CB8AC3E}">
        <p14:creationId xmlns:p14="http://schemas.microsoft.com/office/powerpoint/2010/main" val="41897425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80</a:t>
            </a:fld>
            <a:endParaRPr lang="de-DE"/>
          </a:p>
        </p:txBody>
      </p:sp>
    </p:spTree>
    <p:extLst>
      <p:ext uri="{BB962C8B-B14F-4D97-AF65-F5344CB8AC3E}">
        <p14:creationId xmlns:p14="http://schemas.microsoft.com/office/powerpoint/2010/main" val="30223345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Data </a:t>
            </a:r>
            <a:r>
              <a:rPr lang="de-DE" dirty="0" err="1"/>
              <a:t>Scientists</a:t>
            </a:r>
            <a:r>
              <a:rPr lang="de-DE" dirty="0"/>
              <a:t> </a:t>
            </a:r>
            <a:r>
              <a:rPr lang="de-DE" dirty="0" err="1"/>
              <a:t>want</a:t>
            </a:r>
            <a:r>
              <a:rPr lang="de-DE" dirty="0"/>
              <a:t> </a:t>
            </a:r>
            <a:r>
              <a:rPr lang="de-DE" dirty="0" err="1"/>
              <a:t>to</a:t>
            </a:r>
            <a:r>
              <a:rPr lang="de-DE" dirty="0"/>
              <a:t> </a:t>
            </a:r>
            <a:r>
              <a:rPr lang="de-DE" dirty="0" err="1"/>
              <a:t>sell</a:t>
            </a:r>
            <a:r>
              <a:rPr lang="de-DE" dirty="0"/>
              <a:t> </a:t>
            </a:r>
            <a:r>
              <a:rPr lang="de-DE" dirty="0" err="1"/>
              <a:t>their</a:t>
            </a:r>
            <a:r>
              <a:rPr lang="de-DE" dirty="0"/>
              <a:t> </a:t>
            </a:r>
            <a:r>
              <a:rPr lang="de-DE" dirty="0" err="1"/>
              <a:t>results</a:t>
            </a:r>
            <a:r>
              <a:rPr lang="de-DE" dirty="0"/>
              <a:t> </a:t>
            </a:r>
            <a:r>
              <a:rPr lang="de-DE" dirty="0" err="1"/>
              <a:t>to</a:t>
            </a:r>
            <a:r>
              <a:rPr lang="de-DE" dirty="0"/>
              <a:t> </a:t>
            </a:r>
            <a:r>
              <a:rPr lang="de-DE" dirty="0" err="1"/>
              <a:t>the</a:t>
            </a:r>
            <a:r>
              <a:rPr lang="de-DE" dirty="0"/>
              <a:t> </a:t>
            </a:r>
            <a:r>
              <a:rPr lang="de-DE" dirty="0" err="1"/>
              <a:t>business</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81</a:t>
            </a:fld>
            <a:endParaRPr lang="de-DE"/>
          </a:p>
        </p:txBody>
      </p:sp>
    </p:spTree>
    <p:extLst>
      <p:ext uri="{BB962C8B-B14F-4D97-AF65-F5344CB8AC3E}">
        <p14:creationId xmlns:p14="http://schemas.microsoft.com/office/powerpoint/2010/main" val="37699028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Iterative Nature,</a:t>
            </a:r>
          </a:p>
          <a:p>
            <a:r>
              <a:rPr lang="de-DE" dirty="0"/>
              <a:t>Agile!!!</a:t>
            </a:r>
          </a:p>
        </p:txBody>
      </p:sp>
      <p:sp>
        <p:nvSpPr>
          <p:cNvPr id="4" name="Foliennummernplatzhalter 3"/>
          <p:cNvSpPr>
            <a:spLocks noGrp="1"/>
          </p:cNvSpPr>
          <p:nvPr>
            <p:ph type="sldNum" sz="quarter" idx="5"/>
          </p:nvPr>
        </p:nvSpPr>
        <p:spPr/>
        <p:txBody>
          <a:bodyPr/>
          <a:lstStyle/>
          <a:p>
            <a:fld id="{F57DA859-0C78-6D4A-A7D7-D60302DB27AD}" type="slidenum">
              <a:rPr lang="de-DE" smtClean="0"/>
              <a:t>86</a:t>
            </a:fld>
            <a:endParaRPr lang="de-DE"/>
          </a:p>
        </p:txBody>
      </p:sp>
    </p:spTree>
    <p:extLst>
      <p:ext uri="{BB962C8B-B14F-4D97-AF65-F5344CB8AC3E}">
        <p14:creationId xmlns:p14="http://schemas.microsoft.com/office/powerpoint/2010/main" val="16807967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Quote from paper “I’d rather the data go away</a:t>
            </a:r>
            <a:r>
              <a:rPr lang="en-US" baseline="0" dirty="0"/>
              <a:t> than be wrong and not know”</a:t>
            </a:r>
          </a:p>
          <a:p>
            <a:r>
              <a:rPr lang="en-US" baseline="0" dirty="0"/>
              <a:t>Assumptions not communicated: transformations not documented.</a:t>
            </a:r>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pPr/>
              <a:t>89</a:t>
            </a:fld>
            <a:endParaRPr lang="en-US"/>
          </a:p>
        </p:txBody>
      </p:sp>
    </p:spTree>
    <p:extLst>
      <p:ext uri="{BB962C8B-B14F-4D97-AF65-F5344CB8AC3E}">
        <p14:creationId xmlns:p14="http://schemas.microsoft.com/office/powerpoint/2010/main" val="2313851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Commonly found definition</a:t>
            </a:r>
          </a:p>
        </p:txBody>
      </p:sp>
      <p:sp>
        <p:nvSpPr>
          <p:cNvPr id="4" name="Foliennummernplatzhalter 3"/>
          <p:cNvSpPr>
            <a:spLocks noGrp="1"/>
          </p:cNvSpPr>
          <p:nvPr>
            <p:ph type="sldNum" sz="quarter" idx="10"/>
          </p:nvPr>
        </p:nvSpPr>
        <p:spPr/>
        <p:txBody>
          <a:bodyPr/>
          <a:lstStyle/>
          <a:p>
            <a:fld id="{D03A3DE4-60DF-46A5-AD7A-94A9B891B5FB}" type="slidenum">
              <a:rPr lang="en-US" smtClean="0"/>
              <a:pPr/>
              <a:t>9</a:t>
            </a:fld>
            <a:endParaRPr lang="en-US"/>
          </a:p>
        </p:txBody>
      </p:sp>
    </p:spTree>
    <p:extLst>
      <p:ext uri="{BB962C8B-B14F-4D97-AF65-F5344CB8AC3E}">
        <p14:creationId xmlns:p14="http://schemas.microsoft.com/office/powerpoint/2010/main" val="33336329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Open </a:t>
            </a:r>
            <a:r>
              <a:rPr lang="de-DE" dirty="0" err="1"/>
              <a:t>the</a:t>
            </a:r>
            <a:r>
              <a:rPr lang="de-DE" dirty="0"/>
              <a:t> link </a:t>
            </a:r>
            <a:r>
              <a:rPr lang="de-DE" dirty="0">
                <a:hlinkClick r:id="rId3"/>
              </a:rPr>
              <a:t>https://learngitbranching.js.org/?demo</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92</a:t>
            </a:fld>
            <a:endParaRPr lang="de-DE"/>
          </a:p>
        </p:txBody>
      </p:sp>
    </p:spTree>
    <p:extLst>
      <p:ext uri="{BB962C8B-B14F-4D97-AF65-F5344CB8AC3E}">
        <p14:creationId xmlns:p14="http://schemas.microsoft.com/office/powerpoint/2010/main" val="19043182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613a1d690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613a1d690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err="1"/>
              <a:t>initialize</a:t>
            </a:r>
            <a:r>
              <a:rPr lang="de" dirty="0"/>
              <a:t> </a:t>
            </a:r>
            <a:r>
              <a:rPr lang="de" dirty="0" err="1"/>
              <a:t>repository</a:t>
            </a:r>
            <a:r>
              <a:rPr lang="de" dirty="0"/>
              <a:t>.   |||||||||| check time, </a:t>
            </a:r>
            <a:r>
              <a:rPr lang="de" dirty="0" err="1"/>
              <a:t>ask</a:t>
            </a:r>
            <a:r>
              <a:rPr lang="de" dirty="0"/>
              <a:t> </a:t>
            </a:r>
            <a:r>
              <a:rPr lang="de" dirty="0" err="1"/>
              <a:t>who</a:t>
            </a:r>
            <a:r>
              <a:rPr lang="de" dirty="0"/>
              <a:t> </a:t>
            </a:r>
            <a:r>
              <a:rPr lang="de" dirty="0" err="1"/>
              <a:t>already</a:t>
            </a:r>
            <a:r>
              <a:rPr lang="de" dirty="0"/>
              <a:t> </a:t>
            </a:r>
            <a:r>
              <a:rPr lang="de" dirty="0" err="1"/>
              <a:t>knows</a:t>
            </a:r>
            <a:endParaRPr dirty="0"/>
          </a:p>
          <a:p>
            <a:pPr marL="0" lvl="0" indent="0" algn="l" rtl="0">
              <a:spcBef>
                <a:spcPts val="0"/>
              </a:spcBef>
              <a:spcAft>
                <a:spcPts val="0"/>
              </a:spcAft>
              <a:buNone/>
            </a:pPr>
            <a:r>
              <a:rPr lang="de" dirty="0" err="1"/>
              <a:t>commit</a:t>
            </a:r>
            <a:r>
              <a:rPr lang="de" dirty="0"/>
              <a:t> </a:t>
            </a:r>
            <a:r>
              <a:rPr lang="de" dirty="0" err="1"/>
              <a:t>things</a:t>
            </a:r>
            <a:endParaRPr dirty="0"/>
          </a:p>
          <a:p>
            <a:pPr marL="0" lvl="0" indent="0" algn="l" rtl="0">
              <a:spcBef>
                <a:spcPts val="0"/>
              </a:spcBef>
              <a:spcAft>
                <a:spcPts val="0"/>
              </a:spcAft>
              <a:buNone/>
            </a:pPr>
            <a:r>
              <a:rPr lang="de" dirty="0" err="1"/>
              <a:t>merge</a:t>
            </a:r>
            <a:r>
              <a:rPr lang="de" dirty="0"/>
              <a:t> </a:t>
            </a:r>
            <a:r>
              <a:rPr lang="de" dirty="0" err="1"/>
              <a:t>and</a:t>
            </a:r>
            <a:r>
              <a:rPr lang="de" dirty="0"/>
              <a:t> </a:t>
            </a:r>
            <a:r>
              <a:rPr lang="de" dirty="0" err="1"/>
              <a:t>branch</a:t>
            </a:r>
            <a:endParaRPr dirty="0"/>
          </a:p>
          <a:p>
            <a:pPr marL="0" lvl="0" indent="0" algn="l" rtl="0">
              <a:spcBef>
                <a:spcPts val="0"/>
              </a:spcBef>
              <a:spcAft>
                <a:spcPts val="0"/>
              </a:spcAft>
              <a:buNone/>
            </a:pPr>
            <a:r>
              <a:rPr lang="de" dirty="0" err="1"/>
              <a:t>resolve</a:t>
            </a:r>
            <a:r>
              <a:rPr lang="de" dirty="0"/>
              <a:t> </a:t>
            </a:r>
            <a:r>
              <a:rPr lang="de" dirty="0" err="1"/>
              <a:t>conflicts</a:t>
            </a:r>
            <a:endParaRPr dirty="0"/>
          </a:p>
        </p:txBody>
      </p:sp>
    </p:spTree>
    <p:extLst>
      <p:ext uri="{BB962C8B-B14F-4D97-AF65-F5344CB8AC3E}">
        <p14:creationId xmlns:p14="http://schemas.microsoft.com/office/powerpoint/2010/main" val="35885591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Separat entwickeln</a:t>
            </a:r>
          </a:p>
          <a:p>
            <a:endParaRPr lang="de-DE" dirty="0"/>
          </a:p>
          <a:p>
            <a:r>
              <a:rPr lang="de-DE" dirty="0"/>
              <a:t>Teilen / </a:t>
            </a:r>
            <a:r>
              <a:rPr lang="de-DE" dirty="0" err="1"/>
              <a:t>versionskontrolle</a:t>
            </a:r>
            <a:endParaRPr lang="de-DE" dirty="0"/>
          </a:p>
          <a:p>
            <a:endParaRPr lang="de-DE" dirty="0"/>
          </a:p>
          <a:p>
            <a:r>
              <a:rPr lang="de-DE" dirty="0"/>
              <a:t>Installation auf anderem System</a:t>
            </a:r>
          </a:p>
        </p:txBody>
      </p:sp>
      <p:sp>
        <p:nvSpPr>
          <p:cNvPr id="4" name="Foliennummernplatzhalter 3"/>
          <p:cNvSpPr>
            <a:spLocks noGrp="1"/>
          </p:cNvSpPr>
          <p:nvPr>
            <p:ph type="sldNum" sz="quarter" idx="5"/>
          </p:nvPr>
        </p:nvSpPr>
        <p:spPr/>
        <p:txBody>
          <a:bodyPr/>
          <a:lstStyle/>
          <a:p>
            <a:fld id="{F57DA859-0C78-6D4A-A7D7-D60302DB27AD}" type="slidenum">
              <a:rPr lang="de-DE" smtClean="0"/>
              <a:t>97</a:t>
            </a:fld>
            <a:endParaRPr lang="de-DE"/>
          </a:p>
        </p:txBody>
      </p:sp>
    </p:spTree>
    <p:extLst>
      <p:ext uri="{BB962C8B-B14F-4D97-AF65-F5344CB8AC3E}">
        <p14:creationId xmlns:p14="http://schemas.microsoft.com/office/powerpoint/2010/main" val="17047280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Alternatives </a:t>
            </a:r>
            <a:r>
              <a:rPr lang="de-DE" dirty="0" err="1"/>
              <a:t>have</a:t>
            </a:r>
            <a:r>
              <a:rPr lang="de-DE" dirty="0"/>
              <a:t> </a:t>
            </a:r>
            <a:r>
              <a:rPr lang="de-DE" dirty="0" err="1"/>
              <a:t>developed</a:t>
            </a:r>
            <a:r>
              <a:rPr lang="de-DE" dirty="0"/>
              <a:t> </a:t>
            </a:r>
            <a:r>
              <a:rPr lang="de-DE" dirty="0">
                <a:hlinkClick r:id="rId3"/>
              </a:rPr>
              <a:t>https://containerjournal.com/topics/container-ecosystems/5-container-alternatives-to-docker/</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98</a:t>
            </a:fld>
            <a:endParaRPr lang="de-DE"/>
          </a:p>
        </p:txBody>
      </p:sp>
    </p:spTree>
    <p:extLst>
      <p:ext uri="{BB962C8B-B14F-4D97-AF65-F5344CB8AC3E}">
        <p14:creationId xmlns:p14="http://schemas.microsoft.com/office/powerpoint/2010/main" val="4953736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Explain</a:t>
            </a:r>
            <a:r>
              <a:rPr lang="de-DE" dirty="0"/>
              <a:t> </a:t>
            </a:r>
            <a:r>
              <a:rPr lang="de-DE" dirty="0" err="1"/>
              <a:t>orchestration</a:t>
            </a:r>
            <a:endParaRPr lang="de-DE" dirty="0"/>
          </a:p>
          <a:p>
            <a:endParaRPr lang="de-DE" dirty="0"/>
          </a:p>
          <a:p>
            <a:r>
              <a:rPr lang="de-DE" dirty="0" err="1"/>
              <a:t>Declarative</a:t>
            </a:r>
            <a:r>
              <a:rPr lang="de-DE" dirty="0"/>
              <a:t> </a:t>
            </a:r>
            <a:r>
              <a:rPr lang="de-DE" dirty="0" err="1"/>
              <a:t>how</a:t>
            </a:r>
            <a:r>
              <a:rPr lang="de-DE" dirty="0"/>
              <a:t> </a:t>
            </a:r>
            <a:r>
              <a:rPr lang="de-DE" dirty="0" err="1"/>
              <a:t>many</a:t>
            </a:r>
            <a:r>
              <a:rPr lang="de-DE" dirty="0"/>
              <a:t> </a:t>
            </a:r>
            <a:r>
              <a:rPr lang="de-DE" dirty="0" err="1"/>
              <a:t>instances</a:t>
            </a:r>
            <a:r>
              <a:rPr lang="de-DE" dirty="0"/>
              <a:t> </a:t>
            </a:r>
            <a:r>
              <a:rPr lang="de-DE" dirty="0" err="1"/>
              <a:t>are</a:t>
            </a:r>
            <a:r>
              <a:rPr lang="de-DE" dirty="0"/>
              <a:t> </a:t>
            </a:r>
            <a:r>
              <a:rPr lang="de-DE" dirty="0" err="1"/>
              <a:t>running</a:t>
            </a:r>
            <a:r>
              <a:rPr lang="de-DE" dirty="0"/>
              <a:t> </a:t>
            </a:r>
            <a:r>
              <a:rPr lang="de-DE" dirty="0" err="1"/>
              <a:t>and</a:t>
            </a:r>
            <a:r>
              <a:rPr lang="de-DE" dirty="0"/>
              <a:t> </a:t>
            </a:r>
            <a:r>
              <a:rPr lang="de-DE" dirty="0" err="1"/>
              <a:t>connected</a:t>
            </a:r>
            <a:r>
              <a:rPr lang="de-DE" dirty="0"/>
              <a:t> </a:t>
            </a:r>
            <a:r>
              <a:rPr lang="de-DE" dirty="0" err="1"/>
              <a:t>to</a:t>
            </a:r>
            <a:r>
              <a:rPr lang="de-DE" dirty="0"/>
              <a:t> </a:t>
            </a:r>
            <a:r>
              <a:rPr lang="de-DE" dirty="0" err="1"/>
              <a:t>what</a:t>
            </a:r>
            <a:r>
              <a:rPr lang="de-DE" dirty="0"/>
              <a:t> </a:t>
            </a:r>
            <a:r>
              <a:rPr lang="de-DE" dirty="0" err="1"/>
              <a:t>else</a:t>
            </a:r>
            <a:r>
              <a:rPr lang="de-DE" dirty="0"/>
              <a:t> (</a:t>
            </a:r>
            <a:r>
              <a:rPr lang="de-DE" dirty="0" err="1"/>
              <a:t>app</a:t>
            </a:r>
            <a:r>
              <a:rPr lang="de-DE" dirty="0"/>
              <a:t> -&gt; DB), </a:t>
            </a:r>
            <a:r>
              <a:rPr lang="de-DE" dirty="0" err="1"/>
              <a:t>name</a:t>
            </a:r>
            <a:r>
              <a:rPr lang="de-DE" dirty="0"/>
              <a:t>, DNS, IP</a:t>
            </a:r>
          </a:p>
        </p:txBody>
      </p:sp>
      <p:sp>
        <p:nvSpPr>
          <p:cNvPr id="4" name="Foliennummernplatzhalter 3"/>
          <p:cNvSpPr>
            <a:spLocks noGrp="1"/>
          </p:cNvSpPr>
          <p:nvPr>
            <p:ph type="sldNum" sz="quarter" idx="5"/>
          </p:nvPr>
        </p:nvSpPr>
        <p:spPr/>
        <p:txBody>
          <a:bodyPr/>
          <a:lstStyle/>
          <a:p>
            <a:fld id="{F57DA859-0C78-6D4A-A7D7-D60302DB27AD}" type="slidenum">
              <a:rPr lang="de-DE" smtClean="0"/>
              <a:t>99</a:t>
            </a:fld>
            <a:endParaRPr lang="de-DE"/>
          </a:p>
        </p:txBody>
      </p:sp>
    </p:spTree>
    <p:extLst>
      <p:ext uri="{BB962C8B-B14F-4D97-AF65-F5344CB8AC3E}">
        <p14:creationId xmlns:p14="http://schemas.microsoft.com/office/powerpoint/2010/main" val="36753632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5613a1d690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5613a1d690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75009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5d917590b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5d917590b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Jupyter</a:t>
            </a:r>
            <a:r>
              <a:rPr lang="de-DE" dirty="0"/>
              <a:t> </a:t>
            </a:r>
            <a:r>
              <a:rPr lang="de-DE" dirty="0" err="1"/>
              <a:t>notebook</a:t>
            </a:r>
            <a:r>
              <a:rPr lang="de-DE" dirty="0"/>
              <a:t> </a:t>
            </a:r>
            <a:r>
              <a:rPr lang="de-DE" dirty="0" err="1"/>
              <a:t>with</a:t>
            </a:r>
            <a:r>
              <a:rPr lang="de-DE" dirty="0"/>
              <a:t> </a:t>
            </a:r>
            <a:r>
              <a:rPr lang="de-DE" dirty="0" err="1"/>
              <a:t>postgres</a:t>
            </a:r>
            <a:r>
              <a:rPr lang="de-DE" dirty="0"/>
              <a:t> </a:t>
            </a:r>
            <a:r>
              <a:rPr lang="de-DE" dirty="0" err="1"/>
              <a:t>example</a:t>
            </a:r>
            <a:endParaRPr dirty="0"/>
          </a:p>
        </p:txBody>
      </p:sp>
    </p:spTree>
    <p:extLst>
      <p:ext uri="{BB962C8B-B14F-4D97-AF65-F5344CB8AC3E}">
        <p14:creationId xmlns:p14="http://schemas.microsoft.com/office/powerpoint/2010/main" val="41981246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Almost</a:t>
            </a:r>
            <a:r>
              <a:rPr lang="de-DE" dirty="0"/>
              <a:t> all Systems </a:t>
            </a:r>
            <a:r>
              <a:rPr lang="de-DE" dirty="0" err="1"/>
              <a:t>storing</a:t>
            </a:r>
            <a:r>
              <a:rPr lang="de-DE" dirty="0"/>
              <a:t> Data </a:t>
            </a:r>
            <a:r>
              <a:rPr lang="de-DE" dirty="0" err="1"/>
              <a:t>speak</a:t>
            </a:r>
            <a:r>
              <a:rPr lang="de-DE" dirty="0"/>
              <a:t> </a:t>
            </a:r>
            <a:r>
              <a:rPr lang="de-DE" dirty="0" err="1"/>
              <a:t>some</a:t>
            </a:r>
            <a:r>
              <a:rPr lang="de-DE" dirty="0"/>
              <a:t> </a:t>
            </a:r>
            <a:r>
              <a:rPr lang="de-DE" dirty="0" err="1"/>
              <a:t>dialect</a:t>
            </a:r>
            <a:r>
              <a:rPr lang="de-DE" dirty="0"/>
              <a:t> </a:t>
            </a:r>
            <a:r>
              <a:rPr lang="de-DE" dirty="0" err="1"/>
              <a:t>of</a:t>
            </a:r>
            <a:r>
              <a:rPr lang="de-DE" dirty="0"/>
              <a:t> SQL</a:t>
            </a:r>
          </a:p>
        </p:txBody>
      </p:sp>
      <p:sp>
        <p:nvSpPr>
          <p:cNvPr id="4" name="Foliennummernplatzhalter 3"/>
          <p:cNvSpPr>
            <a:spLocks noGrp="1"/>
          </p:cNvSpPr>
          <p:nvPr>
            <p:ph type="sldNum" sz="quarter" idx="5"/>
          </p:nvPr>
        </p:nvSpPr>
        <p:spPr/>
        <p:txBody>
          <a:bodyPr/>
          <a:lstStyle/>
          <a:p>
            <a:fld id="{F57DA859-0C78-6D4A-A7D7-D60302DB27AD}" type="slidenum">
              <a:rPr lang="de-DE" smtClean="0"/>
              <a:t>102</a:t>
            </a:fld>
            <a:endParaRPr lang="de-DE"/>
          </a:p>
        </p:txBody>
      </p:sp>
    </p:spTree>
    <p:extLst>
      <p:ext uri="{BB962C8B-B14F-4D97-AF65-F5344CB8AC3E}">
        <p14:creationId xmlns:p14="http://schemas.microsoft.com/office/powerpoint/2010/main" val="2572795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570842b2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570842b2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46050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5613a1d690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5613a1d690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9589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Große Internet Service</a:t>
            </a:r>
            <a:r>
              <a:rPr lang="de-AT" baseline="0" noProof="0" dirty="0"/>
              <a:t> Firmen und Soziale Medien Firmen verwenden die Datenspuren, die wir hinterlassen, sehr effizient.</a:t>
            </a:r>
          </a:p>
          <a:p>
            <a:endParaRPr lang="de-AT" baseline="0" noProof="0" dirty="0"/>
          </a:p>
          <a:p>
            <a:pPr defTabSz="947593">
              <a:defRPr/>
            </a:pPr>
            <a:r>
              <a:rPr lang="de-AT" noProof="0" dirty="0"/>
              <a:t>Oft sind wir bereit,</a:t>
            </a:r>
            <a:r>
              <a:rPr lang="de-AT" baseline="0" noProof="0" dirty="0"/>
              <a:t> diese Daten herzugeben, weil es uns Vorteile bringt.</a:t>
            </a:r>
            <a:endParaRPr lang="de-AT" noProof="0" dirty="0"/>
          </a:p>
          <a:p>
            <a:endParaRPr lang="de-AT" noProof="0" dirty="0"/>
          </a:p>
          <a:p>
            <a:r>
              <a:rPr lang="de-AT" noProof="0" dirty="0"/>
              <a:t>Google </a:t>
            </a:r>
          </a:p>
          <a:p>
            <a:endParaRPr lang="en-GB" dirty="0"/>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10</a:t>
            </a:fld>
            <a:endParaRPr lang="de-DE"/>
          </a:p>
        </p:txBody>
      </p:sp>
    </p:spTree>
    <p:extLst>
      <p:ext uri="{BB962C8B-B14F-4D97-AF65-F5344CB8AC3E}">
        <p14:creationId xmlns:p14="http://schemas.microsoft.com/office/powerpoint/2010/main" val="22228329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613a1d69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613a1d69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88817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5613a1d69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5613a1d69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647980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5613a1d690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5613a1d690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30640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5613a1d690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5613a1d690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94487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5613a1d690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5613a1d690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67520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d917590ba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d917590ba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67551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5d917590b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5d917590b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7967523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55a0bfd700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55a0bfd700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Store </a:t>
            </a:r>
            <a:r>
              <a:rPr lang="de-DE" dirty="0" err="1"/>
              <a:t>things</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Get</a:t>
            </a:r>
            <a:r>
              <a:rPr lang="de-DE" dirty="0"/>
              <a:t> </a:t>
            </a:r>
            <a:r>
              <a:rPr lang="de-DE" dirty="0" err="1"/>
              <a:t>it</a:t>
            </a:r>
            <a:r>
              <a:rPr lang="de-DE" dirty="0"/>
              <a:t> back</a:t>
            </a:r>
          </a:p>
          <a:p>
            <a:pPr marL="0" lvl="0" indent="0" algn="l" rtl="0">
              <a:spcBef>
                <a:spcPts val="0"/>
              </a:spcBef>
              <a:spcAft>
                <a:spcPts val="0"/>
              </a:spcAft>
              <a:buNone/>
            </a:pPr>
            <a:r>
              <a:rPr lang="de-DE" dirty="0"/>
              <a:t>Store </a:t>
            </a:r>
            <a:r>
              <a:rPr lang="de-DE" dirty="0" err="1"/>
              <a:t>new</a:t>
            </a:r>
            <a:r>
              <a:rPr lang="de-DE" dirty="0"/>
              <a:t> </a:t>
            </a:r>
            <a:r>
              <a:rPr lang="de-DE" dirty="0" err="1"/>
              <a:t>things</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a:t>Key – </a:t>
            </a:r>
            <a:r>
              <a:rPr lang="de-DE" dirty="0" err="1"/>
              <a:t>value</a:t>
            </a:r>
            <a:r>
              <a:rPr lang="de-DE" dirty="0"/>
              <a:t> </a:t>
            </a:r>
            <a:r>
              <a:rPr lang="de-DE" dirty="0" err="1"/>
              <a:t>store</a:t>
            </a:r>
            <a:endParaRPr dirty="0"/>
          </a:p>
        </p:txBody>
      </p:sp>
    </p:spTree>
    <p:extLst>
      <p:ext uri="{BB962C8B-B14F-4D97-AF65-F5344CB8AC3E}">
        <p14:creationId xmlns:p14="http://schemas.microsoft.com/office/powerpoint/2010/main" val="5965745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55a0bfd700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55a0bfd700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97139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55a0bfd700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55a0bfd700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err="1"/>
              <a:t>db_set</a:t>
            </a:r>
            <a:r>
              <a:rPr lang="de" dirty="0"/>
              <a:t> </a:t>
            </a:r>
            <a:r>
              <a:rPr lang="de" dirty="0" err="1"/>
              <a:t>append</a:t>
            </a:r>
            <a:r>
              <a:rPr lang="de" dirty="0"/>
              <a:t> </a:t>
            </a:r>
            <a:r>
              <a:rPr lang="de" dirty="0" err="1"/>
              <a:t>to</a:t>
            </a:r>
            <a:r>
              <a:rPr lang="de" dirty="0"/>
              <a:t> </a:t>
            </a:r>
            <a:r>
              <a:rPr lang="de" dirty="0" err="1"/>
              <a:t>file</a:t>
            </a:r>
            <a:r>
              <a:rPr lang="de" dirty="0"/>
              <a:t> </a:t>
            </a:r>
            <a:r>
              <a:rPr lang="de" dirty="0" err="1"/>
              <a:t>very</a:t>
            </a:r>
            <a:r>
              <a:rPr lang="de" dirty="0"/>
              <a:t> fast. Like Log </a:t>
            </a:r>
            <a:r>
              <a:rPr lang="de" dirty="0" err="1"/>
              <a:t>Datastructure</a:t>
            </a:r>
            <a:r>
              <a:rPr lang="de" dirty="0"/>
              <a:t> </a:t>
            </a:r>
            <a:r>
              <a:rPr lang="de" dirty="0" err="1"/>
              <a:t>used</a:t>
            </a:r>
            <a:r>
              <a:rPr lang="de" dirty="0"/>
              <a:t> </a:t>
            </a:r>
            <a:r>
              <a:rPr lang="de" dirty="0" err="1"/>
              <a:t>frequently</a:t>
            </a:r>
            <a:endParaRPr dirty="0"/>
          </a:p>
          <a:p>
            <a:pPr marL="0" lvl="0" indent="0" algn="l" rtl="0">
              <a:spcBef>
                <a:spcPts val="0"/>
              </a:spcBef>
              <a:spcAft>
                <a:spcPts val="0"/>
              </a:spcAft>
              <a:buNone/>
            </a:pPr>
            <a:r>
              <a:rPr lang="de" dirty="0" err="1"/>
              <a:t>db_get</a:t>
            </a:r>
            <a:r>
              <a:rPr lang="de" dirty="0"/>
              <a:t> </a:t>
            </a:r>
            <a:r>
              <a:rPr lang="de" dirty="0" err="1"/>
              <a:t>full</a:t>
            </a:r>
            <a:r>
              <a:rPr lang="de" dirty="0"/>
              <a:t> </a:t>
            </a:r>
            <a:r>
              <a:rPr lang="de" dirty="0" err="1"/>
              <a:t>table</a:t>
            </a:r>
            <a:r>
              <a:rPr lang="de" dirty="0"/>
              <a:t> </a:t>
            </a:r>
            <a:r>
              <a:rPr lang="de" dirty="0" err="1"/>
              <a:t>scan</a:t>
            </a:r>
            <a:r>
              <a:rPr lang="de" dirty="0"/>
              <a:t> O(</a:t>
            </a:r>
            <a:r>
              <a:rPr lang="de" dirty="0" err="1"/>
              <a:t>n</a:t>
            </a:r>
            <a:r>
              <a:rPr lang="de" dirty="0"/>
              <a: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de" dirty="0" err="1"/>
              <a:t>Mitigated</a:t>
            </a:r>
            <a:r>
              <a:rPr lang="de" dirty="0"/>
              <a:t> </a:t>
            </a:r>
            <a:r>
              <a:rPr lang="de" dirty="0" err="1"/>
              <a:t>with</a:t>
            </a:r>
            <a:r>
              <a:rPr lang="de" dirty="0"/>
              <a:t> an </a:t>
            </a:r>
            <a:r>
              <a:rPr lang="de" dirty="0" err="1"/>
              <a:t>index</a:t>
            </a:r>
            <a:r>
              <a:rPr lang="de" dirty="0"/>
              <a:t> (</a:t>
            </a:r>
            <a:r>
              <a:rPr lang="de" dirty="0" err="1"/>
              <a:t>basically</a:t>
            </a:r>
            <a:r>
              <a:rPr lang="de" dirty="0"/>
              <a:t> </a:t>
            </a:r>
            <a:r>
              <a:rPr lang="de" dirty="0" err="1"/>
              <a:t>this</a:t>
            </a:r>
            <a:r>
              <a:rPr lang="de" dirty="0"/>
              <a:t> </a:t>
            </a:r>
            <a:r>
              <a:rPr lang="de" dirty="0" err="1"/>
              <a:t>is</a:t>
            </a:r>
            <a:r>
              <a:rPr lang="de" dirty="0"/>
              <a:t> **</a:t>
            </a:r>
            <a:r>
              <a:rPr lang="de" dirty="0" err="1"/>
              <a:t>the</a:t>
            </a:r>
            <a:r>
              <a:rPr lang="de" dirty="0"/>
              <a:t> real DB** ;) )</a:t>
            </a:r>
            <a:endParaRPr dirty="0"/>
          </a:p>
        </p:txBody>
      </p:sp>
    </p:spTree>
    <p:extLst>
      <p:ext uri="{BB962C8B-B14F-4D97-AF65-F5344CB8AC3E}">
        <p14:creationId xmlns:p14="http://schemas.microsoft.com/office/powerpoint/2010/main" val="481284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hlinkClick r:id="rId3"/>
              </a:rPr>
              <a:t>https://brave.com/google-gdpr-workaround/</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11</a:t>
            </a:fld>
            <a:endParaRPr lang="de-DE"/>
          </a:p>
        </p:txBody>
      </p:sp>
    </p:spTree>
    <p:extLst>
      <p:ext uri="{BB962C8B-B14F-4D97-AF65-F5344CB8AC3E}">
        <p14:creationId xmlns:p14="http://schemas.microsoft.com/office/powerpoint/2010/main" val="215779547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613a1d690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613a1d690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90891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Make</a:t>
            </a:r>
            <a:r>
              <a:rPr lang="de-DE" dirty="0"/>
              <a:t> </a:t>
            </a:r>
            <a:r>
              <a:rPr lang="de-DE" dirty="0" err="1"/>
              <a:t>sure</a:t>
            </a:r>
            <a:r>
              <a:rPr lang="de-DE" dirty="0"/>
              <a:t> </a:t>
            </a:r>
            <a:r>
              <a:rPr lang="de-DE" dirty="0" err="1"/>
              <a:t>the</a:t>
            </a:r>
            <a:r>
              <a:rPr lang="de-DE" dirty="0"/>
              <a:t> </a:t>
            </a:r>
            <a:r>
              <a:rPr lang="de-DE" dirty="0" err="1"/>
              <a:t>objectives</a:t>
            </a:r>
            <a:r>
              <a:rPr lang="de-DE" dirty="0"/>
              <a:t> </a:t>
            </a:r>
            <a:r>
              <a:rPr lang="de-DE" dirty="0" err="1"/>
              <a:t>are</a:t>
            </a:r>
            <a:r>
              <a:rPr lang="de-DE" dirty="0"/>
              <a:t> </a:t>
            </a:r>
            <a:r>
              <a:rPr lang="de-DE" dirty="0" err="1"/>
              <a:t>measurable</a:t>
            </a:r>
            <a:r>
              <a:rPr lang="de-DE" dirty="0"/>
              <a:t>. </a:t>
            </a:r>
            <a:r>
              <a:rPr lang="de-DE" dirty="0" err="1"/>
              <a:t>You</a:t>
            </a:r>
            <a:r>
              <a:rPr lang="de-DE" dirty="0"/>
              <a:t> </a:t>
            </a:r>
            <a:r>
              <a:rPr lang="de-DE" dirty="0" err="1"/>
              <a:t>need</a:t>
            </a:r>
            <a:r>
              <a:rPr lang="de-DE" dirty="0"/>
              <a:t> </a:t>
            </a:r>
            <a:r>
              <a:rPr lang="de-DE" dirty="0" err="1"/>
              <a:t>to</a:t>
            </a:r>
            <a:r>
              <a:rPr lang="de-DE" dirty="0"/>
              <a:t> </a:t>
            </a:r>
            <a:r>
              <a:rPr lang="de-DE" dirty="0" err="1"/>
              <a:t>use</a:t>
            </a:r>
            <a:r>
              <a:rPr lang="de-DE" dirty="0"/>
              <a:t> </a:t>
            </a:r>
            <a:r>
              <a:rPr lang="de-DE" dirty="0" err="1"/>
              <a:t>them</a:t>
            </a:r>
            <a:r>
              <a:rPr lang="de-DE" dirty="0"/>
              <a:t> </a:t>
            </a:r>
            <a:r>
              <a:rPr lang="de-DE" dirty="0" err="1"/>
              <a:t>as</a:t>
            </a:r>
            <a:r>
              <a:rPr lang="de-DE" dirty="0"/>
              <a:t> a </a:t>
            </a:r>
            <a:r>
              <a:rPr lang="de-DE" dirty="0" err="1"/>
              <a:t>loss</a:t>
            </a:r>
            <a:r>
              <a:rPr lang="de-DE" dirty="0"/>
              <a:t> </a:t>
            </a:r>
            <a:r>
              <a:rPr lang="de-DE" dirty="0" err="1"/>
              <a:t>function</a:t>
            </a:r>
            <a:r>
              <a:rPr lang="de-DE" dirty="0"/>
              <a:t> </a:t>
            </a:r>
            <a:r>
              <a:rPr lang="de-DE" dirty="0" err="1"/>
              <a:t>son</a:t>
            </a:r>
            <a:endParaRPr lang="de-DE" dirty="0"/>
          </a:p>
          <a:p>
            <a:endParaRPr lang="de-DE" dirty="0"/>
          </a:p>
          <a:p>
            <a:r>
              <a:rPr lang="de-DE" dirty="0"/>
              <a:t>Batch </a:t>
            </a:r>
            <a:r>
              <a:rPr lang="de-DE" dirty="0" err="1"/>
              <a:t>or</a:t>
            </a:r>
            <a:r>
              <a:rPr lang="de-DE" dirty="0"/>
              <a:t> online </a:t>
            </a:r>
            <a:r>
              <a:rPr lang="de-DE" dirty="0" err="1"/>
              <a:t>evaluation</a:t>
            </a:r>
            <a:r>
              <a:rPr lang="de-DE" dirty="0"/>
              <a:t>?</a:t>
            </a:r>
          </a:p>
          <a:p>
            <a:endParaRPr lang="de-DE" dirty="0"/>
          </a:p>
          <a:p>
            <a:r>
              <a:rPr lang="de-DE" dirty="0"/>
              <a:t>Second </a:t>
            </a:r>
            <a:r>
              <a:rPr lang="de-DE" dirty="0" err="1"/>
              <a:t>one</a:t>
            </a:r>
            <a:r>
              <a:rPr lang="de-DE" dirty="0"/>
              <a:t> </a:t>
            </a:r>
            <a:r>
              <a:rPr lang="de-DE" dirty="0" err="1"/>
              <a:t>is</a:t>
            </a:r>
            <a:r>
              <a:rPr lang="de-DE" dirty="0"/>
              <a:t> </a:t>
            </a:r>
            <a:r>
              <a:rPr lang="de-DE" dirty="0" err="1"/>
              <a:t>harder</a:t>
            </a:r>
            <a:r>
              <a:rPr lang="de-DE" dirty="0"/>
              <a:t> </a:t>
            </a:r>
            <a:r>
              <a:rPr lang="de-DE" dirty="0" err="1"/>
              <a:t>than</a:t>
            </a:r>
            <a:r>
              <a:rPr lang="de-DE" dirty="0"/>
              <a:t> </a:t>
            </a:r>
            <a:r>
              <a:rPr lang="de-DE" dirty="0" err="1"/>
              <a:t>it</a:t>
            </a:r>
            <a:r>
              <a:rPr lang="de-DE" dirty="0"/>
              <a:t> </a:t>
            </a:r>
            <a:r>
              <a:rPr lang="de-DE" dirty="0" err="1"/>
              <a:t>looks</a:t>
            </a:r>
            <a:r>
              <a:rPr lang="de-DE" dirty="0"/>
              <a:t> like</a:t>
            </a:r>
          </a:p>
        </p:txBody>
      </p:sp>
      <p:sp>
        <p:nvSpPr>
          <p:cNvPr id="4" name="Foliennummernplatzhalter 3"/>
          <p:cNvSpPr>
            <a:spLocks noGrp="1"/>
          </p:cNvSpPr>
          <p:nvPr>
            <p:ph type="sldNum" sz="quarter" idx="5"/>
          </p:nvPr>
        </p:nvSpPr>
        <p:spPr/>
        <p:txBody>
          <a:bodyPr/>
          <a:lstStyle/>
          <a:p>
            <a:fld id="{F57DA859-0C78-6D4A-A7D7-D60302DB27AD}" type="slidenum">
              <a:rPr lang="de-DE" smtClean="0"/>
              <a:t>121</a:t>
            </a:fld>
            <a:endParaRPr lang="de-DE"/>
          </a:p>
        </p:txBody>
      </p:sp>
    </p:spTree>
    <p:extLst>
      <p:ext uri="{BB962C8B-B14F-4D97-AF65-F5344CB8AC3E}">
        <p14:creationId xmlns:p14="http://schemas.microsoft.com/office/powerpoint/2010/main" val="38806851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F9174F1F-EE04-D144-BD90-5F6E7E0D0788}" type="slidenum">
              <a:rPr lang="de-DE" altLang="de-DE" smtClean="0"/>
              <a:pPr/>
              <a:t>122</a:t>
            </a:fld>
            <a:endParaRPr lang="de-DE" altLang="de-DE" dirty="0"/>
          </a:p>
        </p:txBody>
      </p:sp>
    </p:spTree>
    <p:extLst>
      <p:ext uri="{BB962C8B-B14F-4D97-AF65-F5344CB8AC3E}">
        <p14:creationId xmlns:p14="http://schemas.microsoft.com/office/powerpoint/2010/main" val="86239732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123</a:t>
            </a:fld>
            <a:endParaRPr lang="de-DE"/>
          </a:p>
        </p:txBody>
      </p:sp>
    </p:spTree>
    <p:extLst>
      <p:ext uri="{BB962C8B-B14F-4D97-AF65-F5344CB8AC3E}">
        <p14:creationId xmlns:p14="http://schemas.microsoft.com/office/powerpoint/2010/main" val="28303725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Want </a:t>
            </a:r>
            <a:r>
              <a:rPr lang="de-DE" dirty="0" err="1"/>
              <a:t>to</a:t>
            </a:r>
            <a:r>
              <a:rPr lang="de-DE" dirty="0"/>
              <a:t> </a:t>
            </a:r>
            <a:r>
              <a:rPr lang="de-DE" dirty="0" err="1"/>
              <a:t>look</a:t>
            </a:r>
            <a:r>
              <a:rPr lang="de-DE" dirty="0"/>
              <a:t> at potential (</a:t>
            </a:r>
            <a:r>
              <a:rPr lang="de-DE" dirty="0" err="1"/>
              <a:t>marketing</a:t>
            </a:r>
            <a:r>
              <a:rPr lang="de-DE" dirty="0"/>
              <a:t>) but </a:t>
            </a:r>
            <a:r>
              <a:rPr lang="de-DE" dirty="0" err="1"/>
              <a:t>only</a:t>
            </a:r>
            <a:r>
              <a:rPr lang="de-DE" dirty="0"/>
              <a:t> </a:t>
            </a:r>
            <a:r>
              <a:rPr lang="de-DE" dirty="0" err="1"/>
              <a:t>part</a:t>
            </a:r>
            <a:r>
              <a:rPr lang="de-DE" dirty="0"/>
              <a:t> </a:t>
            </a:r>
            <a:r>
              <a:rPr lang="de-DE" dirty="0" err="1"/>
              <a:t>of</a:t>
            </a:r>
            <a:r>
              <a:rPr lang="de-DE" dirty="0"/>
              <a:t> </a:t>
            </a:r>
            <a:r>
              <a:rPr lang="de-DE" dirty="0" err="1"/>
              <a:t>the</a:t>
            </a:r>
            <a:r>
              <a:rPr lang="de-DE" dirty="0"/>
              <a:t> </a:t>
            </a:r>
            <a:r>
              <a:rPr lang="de-DE" dirty="0" err="1"/>
              <a:t>data</a:t>
            </a:r>
            <a:r>
              <a:rPr lang="de-DE" dirty="0"/>
              <a:t> </a:t>
            </a:r>
            <a:r>
              <a:rPr lang="de-DE" dirty="0" err="1"/>
              <a:t>is</a:t>
            </a:r>
            <a:r>
              <a:rPr lang="de-DE" dirty="0"/>
              <a:t> </a:t>
            </a:r>
            <a:r>
              <a:rPr lang="de-DE" dirty="0" err="1"/>
              <a:t>actually</a:t>
            </a:r>
            <a:r>
              <a:rPr lang="de-DE" dirty="0"/>
              <a:t> </a:t>
            </a:r>
            <a:r>
              <a:rPr lang="de-DE" dirty="0" err="1"/>
              <a:t>collected</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124</a:t>
            </a:fld>
            <a:endParaRPr lang="de-DE"/>
          </a:p>
        </p:txBody>
      </p:sp>
    </p:spTree>
    <p:extLst>
      <p:ext uri="{BB962C8B-B14F-4D97-AF65-F5344CB8AC3E}">
        <p14:creationId xmlns:p14="http://schemas.microsoft.com/office/powerpoint/2010/main" val="17205505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You</a:t>
            </a:r>
            <a:r>
              <a:rPr lang="de-DE" dirty="0"/>
              <a:t> </a:t>
            </a:r>
            <a:r>
              <a:rPr lang="de-DE" dirty="0" err="1"/>
              <a:t>might</a:t>
            </a:r>
            <a:r>
              <a:rPr lang="de-DE" dirty="0"/>
              <a:t> </a:t>
            </a:r>
            <a:r>
              <a:rPr lang="de-DE" dirty="0" err="1"/>
              <a:t>be</a:t>
            </a:r>
            <a:r>
              <a:rPr lang="de-DE" dirty="0"/>
              <a:t> lucky </a:t>
            </a:r>
            <a:r>
              <a:rPr lang="de-DE" dirty="0" err="1"/>
              <a:t>and</a:t>
            </a:r>
            <a:r>
              <a:rPr lang="de-DE" dirty="0"/>
              <a:t> </a:t>
            </a:r>
            <a:r>
              <a:rPr lang="de-DE" dirty="0" err="1"/>
              <a:t>already</a:t>
            </a:r>
            <a:r>
              <a:rPr lang="de-DE" dirty="0"/>
              <a:t> </a:t>
            </a:r>
            <a:r>
              <a:rPr lang="de-DE" dirty="0" err="1"/>
              <a:t>have</a:t>
            </a:r>
            <a:r>
              <a:rPr lang="de-DE" dirty="0"/>
              <a:t> </a:t>
            </a:r>
            <a:r>
              <a:rPr lang="de-DE" dirty="0" err="1"/>
              <a:t>data</a:t>
            </a:r>
            <a:r>
              <a:rPr lang="de-DE" dirty="0"/>
              <a:t> in a </a:t>
            </a:r>
            <a:r>
              <a:rPr lang="de-DE" dirty="0" err="1"/>
              <a:t>well</a:t>
            </a:r>
            <a:r>
              <a:rPr lang="de-DE" dirty="0"/>
              <a:t> </a:t>
            </a:r>
            <a:r>
              <a:rPr lang="de-DE" dirty="0" err="1"/>
              <a:t>maintained</a:t>
            </a:r>
            <a:r>
              <a:rPr lang="de-DE" dirty="0"/>
              <a:t> </a:t>
            </a:r>
            <a:r>
              <a:rPr lang="de-DE" dirty="0" err="1"/>
              <a:t>database</a:t>
            </a:r>
            <a:r>
              <a:rPr lang="de-DE" dirty="0"/>
              <a:t> </a:t>
            </a:r>
          </a:p>
          <a:p>
            <a:r>
              <a:rPr lang="de-DE" dirty="0"/>
              <a:t>Most </a:t>
            </a:r>
            <a:r>
              <a:rPr lang="de-DE" dirty="0" err="1"/>
              <a:t>people</a:t>
            </a:r>
            <a:r>
              <a:rPr lang="de-DE" dirty="0"/>
              <a:t> / </a:t>
            </a:r>
            <a:r>
              <a:rPr lang="de-DE" dirty="0" err="1"/>
              <a:t>enterprises</a:t>
            </a:r>
            <a:r>
              <a:rPr lang="de-DE" dirty="0"/>
              <a:t> </a:t>
            </a:r>
            <a:r>
              <a:rPr lang="de-DE" dirty="0" err="1"/>
              <a:t>are</a:t>
            </a:r>
            <a:r>
              <a:rPr lang="de-DE" dirty="0"/>
              <a:t> not</a:t>
            </a:r>
          </a:p>
          <a:p>
            <a:endParaRPr lang="de-DE" dirty="0"/>
          </a:p>
          <a:p>
            <a:r>
              <a:rPr lang="de-DE" dirty="0" err="1"/>
              <a:t>Mastering</a:t>
            </a:r>
            <a:r>
              <a:rPr lang="de-DE" dirty="0"/>
              <a:t> SQL </a:t>
            </a:r>
            <a:r>
              <a:rPr lang="de-DE" dirty="0" err="1"/>
              <a:t>is</a:t>
            </a:r>
            <a:r>
              <a:rPr lang="de-DE" dirty="0"/>
              <a:t> </a:t>
            </a:r>
            <a:r>
              <a:rPr lang="de-DE" dirty="0" err="1"/>
              <a:t>very</a:t>
            </a:r>
            <a:r>
              <a:rPr lang="de-DE" dirty="0"/>
              <a:t> </a:t>
            </a:r>
            <a:r>
              <a:rPr lang="de-DE" dirty="0" err="1"/>
              <a:t>helpful</a:t>
            </a:r>
            <a:r>
              <a:rPr lang="de-DE" dirty="0"/>
              <a:t> </a:t>
            </a:r>
            <a:r>
              <a:rPr lang="de-DE" dirty="0" err="1"/>
              <a:t>and</a:t>
            </a:r>
            <a:r>
              <a:rPr lang="de-DE" dirty="0"/>
              <a:t> flexible</a:t>
            </a:r>
          </a:p>
          <a:p>
            <a:endParaRPr lang="de-DE" dirty="0"/>
          </a:p>
          <a:p>
            <a:r>
              <a:rPr lang="de-DE" dirty="0"/>
              <a:t>But handle </a:t>
            </a:r>
            <a:r>
              <a:rPr lang="de-DE" dirty="0" err="1"/>
              <a:t>it</a:t>
            </a:r>
            <a:r>
              <a:rPr lang="de-DE" dirty="0"/>
              <a:t> like an </a:t>
            </a:r>
            <a:r>
              <a:rPr lang="de-DE" dirty="0" err="1"/>
              <a:t>engineer</a:t>
            </a:r>
            <a:r>
              <a:rPr lang="de-DE" dirty="0"/>
              <a:t> not a </a:t>
            </a:r>
            <a:r>
              <a:rPr lang="de-DE" dirty="0" err="1"/>
              <a:t>scientist</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126</a:t>
            </a:fld>
            <a:endParaRPr lang="de-DE"/>
          </a:p>
        </p:txBody>
      </p:sp>
    </p:spTree>
    <p:extLst>
      <p:ext uri="{BB962C8B-B14F-4D97-AF65-F5344CB8AC3E}">
        <p14:creationId xmlns:p14="http://schemas.microsoft.com/office/powerpoint/2010/main" val="21921354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Shape 795"/>
          <p:cNvSpPr>
            <a:spLocks noGrp="1" noRot="1" noChangeAspect="1"/>
          </p:cNvSpPr>
          <p:nvPr>
            <p:ph type="sldImg" idx="2"/>
          </p:nvPr>
        </p:nvSpPr>
        <p:spPr>
          <a:xfrm>
            <a:off x="79375" y="739775"/>
            <a:ext cx="6577013" cy="37004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96" name="Shape 796"/>
          <p:cNvSpPr txBox="1">
            <a:spLocks noGrp="1"/>
          </p:cNvSpPr>
          <p:nvPr>
            <p:ph type="body" idx="1"/>
          </p:nvPr>
        </p:nvSpPr>
        <p:spPr>
          <a:xfrm>
            <a:off x="673577" y="4686500"/>
            <a:ext cx="5388610" cy="4439839"/>
          </a:xfrm>
          <a:prstGeom prst="rect">
            <a:avLst/>
          </a:prstGeom>
          <a:noFill/>
          <a:ln>
            <a:noFill/>
          </a:ln>
        </p:spPr>
        <p:txBody>
          <a:bodyPr wrap="square" lIns="91425" tIns="45700" rIns="91425" bIns="45700" anchor="t" anchorCtr="0">
            <a:noAutofit/>
          </a:bodyPr>
          <a:lstStyle/>
          <a:p>
            <a:pPr marL="0" marR="0" lvl="0" indent="0" algn="l" defTabSz="914400" rtl="0" eaLnBrk="1" fontAlgn="auto" latinLnBrk="0" hangingPunct="1">
              <a:lnSpc>
                <a:spcPct val="95000"/>
              </a:lnSpc>
              <a:spcBef>
                <a:spcPts val="0"/>
              </a:spcBef>
              <a:spcAft>
                <a:spcPts val="0"/>
              </a:spcAft>
              <a:buClr>
                <a:schemeClr val="dk1"/>
              </a:buClr>
              <a:buSzPct val="100000"/>
              <a:buFont typeface="Arial"/>
              <a:buNone/>
              <a:tabLst/>
              <a:defRPr/>
            </a:pPr>
            <a:r>
              <a:rPr lang="de-DE" sz="1200" b="0" i="0" u="none" strike="noStrike" cap="none" dirty="0">
                <a:solidFill>
                  <a:schemeClr val="dk1"/>
                </a:solidFill>
                <a:latin typeface="Century Gothic"/>
                <a:ea typeface="Century Gothic"/>
                <a:cs typeface="Century Gothic"/>
                <a:sym typeface="Century Gothic"/>
              </a:rPr>
              <a:t>[</a:t>
            </a:r>
            <a:r>
              <a:rPr lang="de-DE" sz="1200" b="0" i="0" u="none" strike="noStrike" cap="none" dirty="0" err="1">
                <a:solidFill>
                  <a:schemeClr val="dk1"/>
                </a:solidFill>
                <a:latin typeface="Century Gothic"/>
                <a:ea typeface="Century Gothic"/>
                <a:cs typeface="Century Gothic"/>
                <a:sym typeface="Century Gothic"/>
              </a:rPr>
              <a:t>moa</a:t>
            </a:r>
            <a:r>
              <a:rPr lang="de-DE" sz="1200" b="0" i="0" u="none" strike="noStrike" cap="none" dirty="0">
                <a:solidFill>
                  <a:schemeClr val="dk1"/>
                </a:solidFill>
                <a:latin typeface="Century Gothic"/>
                <a:ea typeface="Century Gothic"/>
                <a:cs typeface="Century Gothic"/>
                <a:sym typeface="Century Gothic"/>
              </a:rPr>
              <a:t>]</a:t>
            </a:r>
          </a:p>
          <a:p>
            <a:pPr marL="0" marR="0" lvl="0" indent="0" algn="l" rtl="0">
              <a:lnSpc>
                <a:spcPct val="95000"/>
              </a:lnSpc>
              <a:spcBef>
                <a:spcPts val="0"/>
              </a:spcBef>
              <a:buClr>
                <a:schemeClr val="dk1"/>
              </a:buClr>
              <a:buSzPct val="100000"/>
              <a:buFont typeface="Arial"/>
              <a:buNone/>
            </a:pPr>
            <a:endParaRPr lang="de-DE" sz="1200" b="0" i="0" u="none" strike="noStrike" cap="none" dirty="0">
              <a:solidFill>
                <a:schemeClr val="dk1"/>
              </a:solidFill>
              <a:latin typeface="Century Gothic"/>
              <a:ea typeface="Century Gothic"/>
              <a:cs typeface="Century Gothic"/>
              <a:sym typeface="Century Gothic"/>
            </a:endParaRPr>
          </a:p>
          <a:p>
            <a:pPr marL="0" marR="0" lvl="0" indent="0" algn="l" rtl="0">
              <a:lnSpc>
                <a:spcPct val="95000"/>
              </a:lnSpc>
              <a:spcBef>
                <a:spcPts val="0"/>
              </a:spcBef>
              <a:buClr>
                <a:schemeClr val="dk1"/>
              </a:buClr>
              <a:buSzPct val="100000"/>
              <a:buFont typeface="Arial"/>
              <a:buNone/>
            </a:pPr>
            <a:r>
              <a:rPr lang="de-DE" sz="1200" b="0" i="0" u="none" strike="noStrike" cap="none" dirty="0">
                <a:solidFill>
                  <a:schemeClr val="dk1"/>
                </a:solidFill>
                <a:latin typeface="Century Gothic"/>
                <a:ea typeface="Century Gothic"/>
                <a:cs typeface="Century Gothic"/>
                <a:sym typeface="Century Gothic"/>
              </a:rPr>
              <a:t>Volume</a:t>
            </a:r>
          </a:p>
          <a:p>
            <a:pPr marL="172800" marR="0" lvl="0" indent="0" algn="l" rtl="0">
              <a:lnSpc>
                <a:spcPct val="95000"/>
              </a:lnSpc>
              <a:spcBef>
                <a:spcPts val="0"/>
              </a:spcBef>
              <a:spcAft>
                <a:spcPts val="0"/>
              </a:spcAft>
              <a:buClr>
                <a:schemeClr val="dk1"/>
              </a:buClr>
              <a:buSzPct val="100000"/>
              <a:buFont typeface="Arial"/>
              <a:buNone/>
            </a:pPr>
            <a:r>
              <a:rPr lang="en-US" sz="1800" b="0" i="0" u="none" strike="noStrike" cap="none" dirty="0">
                <a:solidFill>
                  <a:schemeClr val="dk1"/>
                </a:solidFill>
                <a:latin typeface="Verdana"/>
                <a:ea typeface="Verdana"/>
                <a:cs typeface="Verdana"/>
                <a:sym typeface="Verdana"/>
              </a:rPr>
              <a:t>What is the amount of data?</a:t>
            </a:r>
          </a:p>
          <a:p>
            <a:pPr marL="172800" marR="0" lvl="2" indent="0" algn="l" rtl="0">
              <a:lnSpc>
                <a:spcPct val="85000"/>
              </a:lnSpc>
              <a:spcBef>
                <a:spcPts val="800"/>
              </a:spcBef>
              <a:spcAft>
                <a:spcPts val="0"/>
              </a:spcAft>
              <a:buClr>
                <a:schemeClr val="dk1"/>
              </a:buClr>
              <a:buSzPct val="100000"/>
              <a:buNone/>
            </a:pPr>
            <a:r>
              <a:rPr lang="en-US" sz="1600" b="0" i="0" u="none" strike="noStrike" cap="none" dirty="0">
                <a:solidFill>
                  <a:schemeClr val="dk1"/>
                </a:solidFill>
                <a:latin typeface="Verdana"/>
                <a:ea typeface="Verdana"/>
                <a:cs typeface="Verdana"/>
                <a:sym typeface="Verdana"/>
              </a:rPr>
              <a:t>Bytes, MB, GB, TB, PB?</a:t>
            </a:r>
          </a:p>
          <a:p>
            <a:pPr marL="172800" marR="0" lvl="2" indent="0" algn="l" rtl="0">
              <a:lnSpc>
                <a:spcPct val="85000"/>
              </a:lnSpc>
              <a:spcBef>
                <a:spcPts val="800"/>
              </a:spcBef>
              <a:spcAft>
                <a:spcPts val="0"/>
              </a:spcAft>
              <a:buClr>
                <a:schemeClr val="dk1"/>
              </a:buClr>
              <a:buSzPct val="100000"/>
              <a:buNone/>
            </a:pPr>
            <a:r>
              <a:rPr lang="en-US" sz="1600" b="0" i="0" u="none" strike="noStrike" cap="none" dirty="0">
                <a:solidFill>
                  <a:schemeClr val="dk1"/>
                </a:solidFill>
                <a:latin typeface="Verdana"/>
                <a:ea typeface="Verdana"/>
                <a:cs typeface="Verdana"/>
                <a:sym typeface="Verdana"/>
              </a:rPr>
              <a:t>How many rows, transactions are involved?</a:t>
            </a:r>
          </a:p>
          <a:p>
            <a:pPr marL="172800" marR="0" lvl="2" indent="0" algn="l" rtl="0">
              <a:lnSpc>
                <a:spcPct val="85000"/>
              </a:lnSpc>
              <a:spcBef>
                <a:spcPts val="800"/>
              </a:spcBef>
              <a:spcAft>
                <a:spcPts val="0"/>
              </a:spcAft>
              <a:buClr>
                <a:schemeClr val="dk1"/>
              </a:buClr>
              <a:buSzPct val="100000"/>
              <a:buNone/>
            </a:pPr>
            <a:r>
              <a:rPr lang="en-US" sz="1600" b="0" i="0" u="none" strike="noStrike" cap="none" dirty="0">
                <a:solidFill>
                  <a:schemeClr val="dk1"/>
                </a:solidFill>
                <a:latin typeface="Verdana"/>
                <a:ea typeface="Verdana"/>
                <a:cs typeface="Verdana"/>
                <a:sym typeface="Verdana"/>
              </a:rPr>
              <a:t>How many tables, attributes, etc. are involved?</a:t>
            </a:r>
          </a:p>
          <a:p>
            <a:pPr marL="172800" marR="0" lvl="1" indent="0" algn="l" rtl="0">
              <a:lnSpc>
                <a:spcPct val="85000"/>
              </a:lnSpc>
              <a:spcBef>
                <a:spcPts val="800"/>
              </a:spcBef>
              <a:spcAft>
                <a:spcPts val="0"/>
              </a:spcAft>
              <a:buClr>
                <a:schemeClr val="dk1"/>
              </a:buClr>
              <a:buSzPct val="25000"/>
              <a:buNone/>
            </a:pPr>
            <a:endParaRPr lang="en-US" sz="1600" b="0" i="0" u="none" strike="noStrike" cap="none" dirty="0">
              <a:solidFill>
                <a:schemeClr val="dk1"/>
              </a:solidFill>
              <a:latin typeface="Verdana"/>
              <a:ea typeface="Verdana"/>
              <a:cs typeface="Verdana"/>
              <a:sym typeface="Verdana"/>
            </a:endParaRPr>
          </a:p>
          <a:p>
            <a:pPr marL="172800" marR="0" lvl="0" indent="0" algn="l" rtl="0">
              <a:lnSpc>
                <a:spcPct val="95000"/>
              </a:lnSpc>
              <a:spcBef>
                <a:spcPts val="1200"/>
              </a:spcBef>
              <a:spcAft>
                <a:spcPts val="0"/>
              </a:spcAft>
              <a:buClr>
                <a:schemeClr val="dk1"/>
              </a:buClr>
              <a:buSzPct val="100000"/>
              <a:buFont typeface="Arial"/>
              <a:buNone/>
            </a:pPr>
            <a:r>
              <a:rPr lang="en-US" sz="1800" b="0" i="0" u="none" strike="noStrike" cap="none" dirty="0">
                <a:solidFill>
                  <a:schemeClr val="dk1"/>
                </a:solidFill>
                <a:latin typeface="Verdana"/>
                <a:ea typeface="Verdana"/>
                <a:cs typeface="Verdana"/>
                <a:sym typeface="Verdana"/>
              </a:rPr>
              <a:t>Take care when calculating the amount of data. Small records still consume PT of data when stored every second for thousands of sensors.</a:t>
            </a:r>
          </a:p>
          <a:p>
            <a:pPr marL="172800" marR="0" lvl="0" indent="0" algn="l" rtl="0">
              <a:lnSpc>
                <a:spcPct val="95000"/>
              </a:lnSpc>
              <a:spcBef>
                <a:spcPts val="1200"/>
              </a:spcBef>
              <a:spcAft>
                <a:spcPts val="0"/>
              </a:spcAft>
              <a:buClr>
                <a:schemeClr val="dk1"/>
              </a:buClr>
              <a:buSzPct val="100000"/>
              <a:buFont typeface="Arial"/>
              <a:buNone/>
            </a:pPr>
            <a:endParaRPr lang="de-DE" sz="1800" b="0" i="0" u="none" strike="noStrike" cap="none" dirty="0">
              <a:solidFill>
                <a:schemeClr val="dk1"/>
              </a:solidFill>
              <a:latin typeface="Verdana"/>
              <a:ea typeface="Verdana"/>
              <a:cs typeface="Verdana"/>
              <a:sym typeface="Verdana"/>
            </a:endParaRPr>
          </a:p>
          <a:p>
            <a:pPr marL="172800" marR="0" lvl="0" indent="0" algn="l" rtl="0">
              <a:lnSpc>
                <a:spcPct val="95000"/>
              </a:lnSpc>
              <a:spcBef>
                <a:spcPts val="1200"/>
              </a:spcBef>
              <a:spcAft>
                <a:spcPts val="0"/>
              </a:spcAft>
              <a:buClr>
                <a:schemeClr val="dk1"/>
              </a:buClr>
              <a:buSzPct val="100000"/>
              <a:buFont typeface="Arial"/>
              <a:buNone/>
            </a:pPr>
            <a:r>
              <a:rPr lang="de-DE" sz="1800" b="0" i="0" u="none" strike="noStrike" cap="none" dirty="0" err="1">
                <a:solidFill>
                  <a:schemeClr val="dk1"/>
                </a:solidFill>
                <a:latin typeface="Verdana"/>
                <a:ea typeface="Verdana"/>
                <a:cs typeface="Verdana"/>
                <a:sym typeface="Verdana"/>
              </a:rPr>
              <a:t>Variety</a:t>
            </a:r>
            <a:endParaRPr lang="de-DE" sz="1800" b="0" i="0" u="none" strike="noStrike" cap="none" dirty="0">
              <a:solidFill>
                <a:schemeClr val="dk1"/>
              </a:solidFill>
              <a:latin typeface="Verdana"/>
              <a:ea typeface="Verdana"/>
              <a:cs typeface="Verdana"/>
              <a:sym typeface="Verdana"/>
            </a:endParaRPr>
          </a:p>
          <a:p>
            <a:pPr marL="172800" marR="0" lvl="0" indent="0" algn="l" rtl="0">
              <a:lnSpc>
                <a:spcPct val="95000"/>
              </a:lnSpc>
              <a:spcBef>
                <a:spcPts val="0"/>
              </a:spcBef>
              <a:spcAft>
                <a:spcPts val="0"/>
              </a:spcAft>
              <a:buClr>
                <a:schemeClr val="dk1"/>
              </a:buClr>
              <a:buSzPct val="100000"/>
              <a:buNone/>
            </a:pPr>
            <a:r>
              <a:rPr lang="en-US" sz="1800" b="0" i="0" u="none" strike="noStrike" cap="none" dirty="0">
                <a:solidFill>
                  <a:schemeClr val="dk1"/>
                </a:solidFill>
                <a:latin typeface="Verdana"/>
                <a:ea typeface="Verdana"/>
                <a:cs typeface="Verdana"/>
                <a:sym typeface="Verdana"/>
              </a:rPr>
              <a:t>Structured (“tidy”)</a:t>
            </a:r>
          </a:p>
          <a:p>
            <a:pPr marL="172800" marR="0" lvl="1" indent="0" algn="l" rtl="0">
              <a:lnSpc>
                <a:spcPct val="85000"/>
              </a:lnSpc>
              <a:spcBef>
                <a:spcPts val="800"/>
              </a:spcBef>
              <a:spcAft>
                <a:spcPts val="0"/>
              </a:spcAft>
              <a:buClr>
                <a:schemeClr val="dk1"/>
              </a:buClr>
              <a:buSzPct val="100000"/>
              <a:buNone/>
            </a:pPr>
            <a:r>
              <a:rPr lang="en-US" sz="1600" b="0" i="0" u="none" strike="noStrike" cap="none" dirty="0">
                <a:solidFill>
                  <a:schemeClr val="dk1"/>
                </a:solidFill>
                <a:latin typeface="Verdana"/>
                <a:ea typeface="Verdana"/>
                <a:cs typeface="Verdana"/>
                <a:sym typeface="Verdana"/>
              </a:rPr>
              <a:t>Fully structured data follows a predefined schema </a:t>
            </a:r>
          </a:p>
          <a:p>
            <a:pPr marL="172800" marR="0" lvl="1" indent="0" algn="l" rtl="0">
              <a:lnSpc>
                <a:spcPct val="85000"/>
              </a:lnSpc>
              <a:spcBef>
                <a:spcPts val="800"/>
              </a:spcBef>
              <a:spcAft>
                <a:spcPts val="0"/>
              </a:spcAft>
              <a:buClr>
                <a:schemeClr val="dk1"/>
              </a:buClr>
              <a:buSzPct val="100000"/>
              <a:buNone/>
            </a:pPr>
            <a:r>
              <a:rPr lang="en-US" sz="1600" b="0" i="0" u="none" strike="noStrike" cap="none" dirty="0">
                <a:solidFill>
                  <a:schemeClr val="dk1"/>
                </a:solidFill>
                <a:latin typeface="Verdana"/>
                <a:ea typeface="Verdana"/>
                <a:cs typeface="Verdana"/>
                <a:sym typeface="Verdana"/>
              </a:rPr>
              <a:t>Tabular data stored in a RDBMS</a:t>
            </a:r>
          </a:p>
          <a:p>
            <a:pPr marL="172800" marR="0" lvl="0" indent="0" algn="l" rtl="0">
              <a:lnSpc>
                <a:spcPct val="95000"/>
              </a:lnSpc>
              <a:spcBef>
                <a:spcPts val="1200"/>
              </a:spcBef>
              <a:spcAft>
                <a:spcPts val="0"/>
              </a:spcAft>
              <a:buClr>
                <a:schemeClr val="dk1"/>
              </a:buClr>
              <a:buSzPct val="100000"/>
              <a:buNone/>
            </a:pPr>
            <a:r>
              <a:rPr lang="en-US" sz="1800" b="0" i="0" u="none" strike="noStrike" cap="none" dirty="0">
                <a:solidFill>
                  <a:schemeClr val="dk1"/>
                </a:solidFill>
                <a:latin typeface="Verdana"/>
                <a:ea typeface="Verdana"/>
                <a:cs typeface="Verdana"/>
                <a:sym typeface="Verdana"/>
              </a:rPr>
              <a:t>Semi-Structured (“untidy”)</a:t>
            </a:r>
          </a:p>
          <a:p>
            <a:pPr marL="172800" marR="0" lvl="1" indent="0" algn="l" rtl="0">
              <a:lnSpc>
                <a:spcPct val="95000"/>
              </a:lnSpc>
              <a:spcBef>
                <a:spcPts val="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Semi-structured data is often explained as </a:t>
            </a:r>
            <a:r>
              <a:rPr lang="en-US" sz="1600" b="0" i="1" u="none" strike="noStrike" cap="none" dirty="0">
                <a:solidFill>
                  <a:schemeClr val="dk1"/>
                </a:solidFill>
                <a:latin typeface="Verdana"/>
                <a:ea typeface="Verdana"/>
                <a:cs typeface="Verdana"/>
                <a:sym typeface="Verdana"/>
              </a:rPr>
              <a:t>"...</a:t>
            </a:r>
            <a:r>
              <a:rPr lang="en-US" sz="1600" b="0" i="1" u="none" strike="noStrike" cap="none" dirty="0" err="1">
                <a:solidFill>
                  <a:schemeClr val="dk1"/>
                </a:solidFill>
                <a:latin typeface="Verdana"/>
                <a:ea typeface="Verdana"/>
                <a:cs typeface="Verdana"/>
                <a:sym typeface="Verdana"/>
              </a:rPr>
              <a:t>schemaless</a:t>
            </a:r>
            <a:r>
              <a:rPr lang="en-US" sz="1600" b="0" i="1" u="none" strike="noStrike" cap="none" dirty="0">
                <a:solidFill>
                  <a:schemeClr val="dk1"/>
                </a:solidFill>
                <a:latin typeface="Verdana"/>
                <a:ea typeface="Verdana"/>
                <a:cs typeface="Verdana"/>
                <a:sym typeface="Verdana"/>
              </a:rPr>
              <a:t>  or  self-describing, terms  that  indicate  that  there  is  no  separate  description  of  the  type  or  structure  of  the  data</a:t>
            </a:r>
            <a:r>
              <a:rPr lang="en-US" sz="1600" b="0" i="0" u="none" strike="noStrike" cap="none" dirty="0">
                <a:solidFill>
                  <a:schemeClr val="dk1"/>
                </a:solidFill>
                <a:latin typeface="Verdana"/>
                <a:ea typeface="Verdana"/>
                <a:cs typeface="Verdana"/>
                <a:sym typeface="Verdana"/>
              </a:rPr>
              <a:t>”. </a:t>
            </a:r>
            <a:r>
              <a:rPr lang="en-US" sz="1600" b="0" i="0" u="none" strike="noStrike" cap="none" dirty="0">
                <a:solidFill>
                  <a:schemeClr val="dk1"/>
                </a:solidFill>
                <a:latin typeface="Century Gothic"/>
                <a:ea typeface="Century Gothic"/>
                <a:cs typeface="Century Gothic"/>
                <a:sym typeface="Century Gothic"/>
              </a:rPr>
              <a:t>Semi-structured data does not require a schema definition. This does not mean that the definition of a schema is not possible, it is rather optional. </a:t>
            </a:r>
          </a:p>
          <a:p>
            <a:pPr marL="172800" marR="0" lvl="1" indent="0" algn="l" rtl="0">
              <a:lnSpc>
                <a:spcPct val="95000"/>
              </a:lnSpc>
              <a:spcBef>
                <a:spcPts val="0"/>
              </a:spcBef>
              <a:spcAft>
                <a:spcPts val="0"/>
              </a:spcAft>
              <a:buClr>
                <a:schemeClr val="dk1"/>
              </a:buClr>
              <a:buSzPct val="100000"/>
              <a:buFont typeface="Arial"/>
              <a:buNone/>
            </a:pPr>
            <a:r>
              <a:rPr lang="en-US" sz="1600" b="0" i="0" u="none" strike="noStrike" cap="none" dirty="0">
                <a:solidFill>
                  <a:schemeClr val="dk1"/>
                </a:solidFill>
                <a:latin typeface="Century Gothic"/>
                <a:ea typeface="Century Gothic"/>
                <a:cs typeface="Century Gothic"/>
                <a:sym typeface="Century Gothic"/>
              </a:rPr>
              <a:t>One of the strengths of semi-structured data is that it can accommodate variations in structure. But this flexibility makes it difficult to consume</a:t>
            </a:r>
            <a:r>
              <a:rPr lang="en-US" sz="1600" b="0" i="0" u="none" strike="noStrike" cap="none" baseline="0" dirty="0">
                <a:solidFill>
                  <a:schemeClr val="dk1"/>
                </a:solidFill>
                <a:latin typeface="Century Gothic"/>
                <a:ea typeface="Century Gothic"/>
                <a:cs typeface="Century Gothic"/>
                <a:sym typeface="Century Gothic"/>
              </a:rPr>
              <a:t> as-is without further tweaking and tidying by client applications.</a:t>
            </a:r>
            <a:endParaRPr lang="en-US" sz="1600" b="0" i="0" u="none" strike="noStrike" cap="none" dirty="0">
              <a:solidFill>
                <a:schemeClr val="dk1"/>
              </a:solidFill>
              <a:latin typeface="Century Gothic"/>
              <a:ea typeface="Century Gothic"/>
              <a:cs typeface="Century Gothic"/>
              <a:sym typeface="Century Gothic"/>
            </a:endParaRPr>
          </a:p>
          <a:p>
            <a:pPr marL="172800" marR="0" lvl="1" indent="0" algn="l" rtl="0">
              <a:lnSpc>
                <a:spcPct val="85000"/>
              </a:lnSpc>
              <a:spcBef>
                <a:spcPts val="800"/>
              </a:spcBef>
              <a:spcAft>
                <a:spcPts val="0"/>
              </a:spcAft>
              <a:buClr>
                <a:schemeClr val="dk1"/>
              </a:buClr>
              <a:buSzPct val="100000"/>
              <a:buNone/>
            </a:pPr>
            <a:endParaRPr lang="en-US" sz="1600" b="0" i="0" u="none" strike="noStrike" cap="none" dirty="0">
              <a:solidFill>
                <a:schemeClr val="dk1"/>
              </a:solidFill>
              <a:latin typeface="Verdana"/>
              <a:ea typeface="Verdana"/>
              <a:cs typeface="Verdana"/>
              <a:sym typeface="Verdana"/>
            </a:endParaRPr>
          </a:p>
          <a:p>
            <a:pPr marL="172800" marR="0" lvl="0" indent="0" algn="l" rtl="0">
              <a:lnSpc>
                <a:spcPct val="95000"/>
              </a:lnSpc>
              <a:spcBef>
                <a:spcPts val="1200"/>
              </a:spcBef>
              <a:spcAft>
                <a:spcPts val="0"/>
              </a:spcAft>
              <a:buClr>
                <a:schemeClr val="dk1"/>
              </a:buClr>
              <a:buSzPct val="100000"/>
              <a:buNone/>
            </a:pPr>
            <a:r>
              <a:rPr lang="en-US" sz="1800" b="0" i="0" u="none" strike="noStrike" cap="none" dirty="0">
                <a:solidFill>
                  <a:schemeClr val="dk1"/>
                </a:solidFill>
                <a:latin typeface="Verdana"/>
                <a:ea typeface="Verdana"/>
                <a:cs typeface="Verdana"/>
                <a:sym typeface="Verdana"/>
              </a:rPr>
              <a:t>Un-Structured (“messy”)</a:t>
            </a:r>
          </a:p>
          <a:p>
            <a:pPr marL="172800" marR="0" lvl="1" indent="0" algn="l" rtl="0">
              <a:lnSpc>
                <a:spcPct val="85000"/>
              </a:lnSpc>
              <a:spcBef>
                <a:spcPts val="800"/>
              </a:spcBef>
              <a:spcAft>
                <a:spcPts val="0"/>
              </a:spcAft>
              <a:buClr>
                <a:schemeClr val="dk1"/>
              </a:buClr>
              <a:buSzPct val="100000"/>
              <a:buNone/>
            </a:pPr>
            <a:r>
              <a:rPr lang="en-US" sz="1600" b="0" i="0" u="none" strike="noStrike" cap="none" dirty="0">
                <a:solidFill>
                  <a:schemeClr val="dk1"/>
                </a:solidFill>
                <a:latin typeface="Verdana"/>
                <a:ea typeface="Verdana"/>
                <a:cs typeface="Verdana"/>
                <a:sym typeface="Verdana"/>
              </a:rPr>
              <a:t>Videos, Images, Large Texts, Archives (zip),…</a:t>
            </a:r>
          </a:p>
          <a:p>
            <a:pPr marL="172800" marR="0" lvl="1" indent="0" algn="l" defTabSz="914400" rtl="0" eaLnBrk="1" fontAlgn="auto" latinLnBrk="0" hangingPunct="1">
              <a:lnSpc>
                <a:spcPct val="85000"/>
              </a:lnSpc>
              <a:spcBef>
                <a:spcPts val="800"/>
              </a:spcBef>
              <a:spcAft>
                <a:spcPts val="0"/>
              </a:spcAft>
              <a:buClr>
                <a:schemeClr val="dk1"/>
              </a:buClr>
              <a:buSzPct val="100000"/>
              <a:buFont typeface="Arial"/>
              <a:buNone/>
              <a:tabLst/>
              <a:defRPr/>
            </a:pPr>
            <a:r>
              <a:rPr lang="en-US" sz="1600" b="0" i="0" u="none" strike="noStrike" cap="none" dirty="0">
                <a:solidFill>
                  <a:schemeClr val="dk1"/>
                </a:solidFill>
                <a:latin typeface="Verdana"/>
                <a:ea typeface="Verdana"/>
                <a:cs typeface="Verdana"/>
                <a:sym typeface="Verdana"/>
              </a:rPr>
              <a:t>Unstructured data can also described as data that cannot be stored in rows and columns in a relational database, i.e. non-tabular.</a:t>
            </a:r>
            <a:endParaRPr lang="en-US" sz="1600" b="0" i="0" u="none" strike="noStrike" cap="none" dirty="0">
              <a:solidFill>
                <a:schemeClr val="dk1"/>
              </a:solidFill>
              <a:latin typeface="Century Gothic"/>
              <a:ea typeface="Century Gothic"/>
              <a:cs typeface="Century Gothic"/>
              <a:sym typeface="Century Gothic"/>
            </a:endParaRPr>
          </a:p>
          <a:p>
            <a:pPr marL="168276" marR="0" lvl="0" indent="0" algn="l" rtl="0">
              <a:lnSpc>
                <a:spcPct val="85000"/>
              </a:lnSpc>
              <a:spcBef>
                <a:spcPts val="800"/>
              </a:spcBef>
              <a:spcAft>
                <a:spcPts val="0"/>
              </a:spcAft>
              <a:buClr>
                <a:schemeClr val="dk1"/>
              </a:buClr>
              <a:buSzPct val="100000"/>
              <a:buNone/>
            </a:pPr>
            <a:endParaRPr lang="de-DE" sz="1600" b="0" i="0" u="none" strike="noStrike" cap="none" dirty="0">
              <a:solidFill>
                <a:schemeClr val="dk1"/>
              </a:solidFill>
              <a:latin typeface="Verdana"/>
              <a:ea typeface="Verdana"/>
              <a:cs typeface="Verdana"/>
              <a:sym typeface="Verdana"/>
            </a:endParaRPr>
          </a:p>
          <a:p>
            <a:pPr marL="172800" marR="0" lvl="0" indent="0" algn="l" rtl="0">
              <a:lnSpc>
                <a:spcPct val="85000"/>
              </a:lnSpc>
              <a:spcBef>
                <a:spcPts val="800"/>
              </a:spcBef>
              <a:spcAft>
                <a:spcPts val="0"/>
              </a:spcAft>
              <a:buClr>
                <a:schemeClr val="dk1"/>
              </a:buClr>
              <a:buSzPct val="100000"/>
              <a:buNone/>
            </a:pPr>
            <a:r>
              <a:rPr lang="de-DE" sz="1600" b="0" i="0" u="none" strike="noStrike" cap="none" dirty="0" err="1">
                <a:solidFill>
                  <a:schemeClr val="dk1"/>
                </a:solidFill>
                <a:latin typeface="Verdana"/>
                <a:ea typeface="Verdana"/>
                <a:cs typeface="Verdana"/>
                <a:sym typeface="Verdana"/>
              </a:rPr>
              <a:t>Velocity</a:t>
            </a:r>
            <a:endParaRPr lang="de-DE" sz="1600" b="0" i="0" u="none" strike="noStrike" cap="none" dirty="0">
              <a:solidFill>
                <a:schemeClr val="dk1"/>
              </a:solidFill>
              <a:latin typeface="Verdana"/>
              <a:ea typeface="Verdana"/>
              <a:cs typeface="Verdana"/>
              <a:sym typeface="Verdana"/>
            </a:endParaRPr>
          </a:p>
          <a:p>
            <a:pPr marL="172800" marR="0" lvl="1" indent="0" algn="l" rtl="0">
              <a:lnSpc>
                <a:spcPct val="95000"/>
              </a:lnSpc>
              <a:spcBef>
                <a:spcPts val="0"/>
              </a:spcBef>
              <a:spcAft>
                <a:spcPts val="0"/>
              </a:spcAft>
              <a:buClr>
                <a:schemeClr val="dk1"/>
              </a:buClr>
              <a:buSzPct val="100000"/>
              <a:buFont typeface="Arial"/>
              <a:buNone/>
            </a:pPr>
            <a:r>
              <a:rPr lang="en-US" sz="1800" b="0" i="0" u="none" strike="noStrike" cap="none" dirty="0">
                <a:solidFill>
                  <a:schemeClr val="dk1"/>
                </a:solidFill>
                <a:latin typeface="Verdana"/>
                <a:ea typeface="Verdana"/>
                <a:cs typeface="Verdana"/>
                <a:sym typeface="Verdana"/>
              </a:rPr>
              <a:t>How recent is the data?</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Changes it once a year or even less often? E.g. election results.</a:t>
            </a:r>
          </a:p>
          <a:p>
            <a:pPr marL="172800" marR="0" lvl="2" indent="0" algn="l" rtl="0">
              <a:lnSpc>
                <a:spcPct val="85000"/>
              </a:lnSpc>
              <a:spcBef>
                <a:spcPts val="800"/>
              </a:spcBef>
              <a:spcAft>
                <a:spcPts val="0"/>
              </a:spcAft>
              <a:buClr>
                <a:schemeClr val="dk1"/>
              </a:buClr>
              <a:buSzPct val="25000"/>
              <a:buNone/>
            </a:pPr>
            <a:endParaRPr lang="en-US" sz="1600" b="0" i="0" u="none" strike="noStrike" cap="none" dirty="0">
              <a:solidFill>
                <a:schemeClr val="dk1"/>
              </a:solidFill>
              <a:latin typeface="Verdana"/>
              <a:ea typeface="Verdana"/>
              <a:cs typeface="Verdana"/>
              <a:sym typeface="Verdana"/>
            </a:endParaRPr>
          </a:p>
          <a:p>
            <a:pPr marL="172800" marR="0" lvl="1" indent="0" algn="l" rtl="0">
              <a:lnSpc>
                <a:spcPct val="95000"/>
              </a:lnSpc>
              <a:spcBef>
                <a:spcPts val="1200"/>
              </a:spcBef>
              <a:spcAft>
                <a:spcPts val="0"/>
              </a:spcAft>
              <a:buClr>
                <a:schemeClr val="dk1"/>
              </a:buClr>
              <a:buSzPct val="100000"/>
              <a:buFont typeface="Arial"/>
              <a:buNone/>
            </a:pPr>
            <a:r>
              <a:rPr lang="en-US" sz="1800" b="0" i="0" u="none" strike="noStrike" cap="none" dirty="0">
                <a:solidFill>
                  <a:schemeClr val="dk1"/>
                </a:solidFill>
                <a:latin typeface="Verdana"/>
                <a:ea typeface="Verdana"/>
                <a:cs typeface="Verdana"/>
                <a:sym typeface="Verdana"/>
              </a:rPr>
              <a:t>How recent does the data need to be?</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Once a day? E.g. Create a new offer for a customer segment?</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Once every hour? E.g. I need to see activities during the day. (Traffic)</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(Near) real time? E.g. I need to identify fraudulent activities to prevent cost explosion. (SIM-Boxes)</a:t>
            </a:r>
          </a:p>
          <a:p>
            <a:pPr marL="172800" marR="0" lvl="2" indent="0" algn="l" rtl="0">
              <a:lnSpc>
                <a:spcPct val="85000"/>
              </a:lnSpc>
              <a:spcBef>
                <a:spcPts val="800"/>
              </a:spcBef>
              <a:spcAft>
                <a:spcPts val="0"/>
              </a:spcAft>
              <a:buClr>
                <a:schemeClr val="dk1"/>
              </a:buClr>
              <a:buSzPct val="25000"/>
              <a:buNone/>
            </a:pPr>
            <a:endParaRPr lang="en-US" sz="1600" b="0" i="0" u="none" strike="noStrike" cap="none" dirty="0">
              <a:solidFill>
                <a:schemeClr val="dk1"/>
              </a:solidFill>
              <a:latin typeface="Verdana"/>
              <a:ea typeface="Verdana"/>
              <a:cs typeface="Verdana"/>
              <a:sym typeface="Verdana"/>
            </a:endParaRPr>
          </a:p>
          <a:p>
            <a:pPr marL="172800" marR="0" lvl="1" indent="0" algn="l" rtl="0">
              <a:lnSpc>
                <a:spcPct val="95000"/>
              </a:lnSpc>
              <a:spcBef>
                <a:spcPts val="1200"/>
              </a:spcBef>
              <a:spcAft>
                <a:spcPts val="0"/>
              </a:spcAft>
              <a:buClr>
                <a:schemeClr val="dk1"/>
              </a:buClr>
              <a:buSzPct val="100000"/>
              <a:buFont typeface="Arial"/>
              <a:buNone/>
            </a:pPr>
            <a:r>
              <a:rPr lang="en-US" sz="1800" b="0" i="0" u="none" strike="noStrike" cap="none" dirty="0">
                <a:solidFill>
                  <a:schemeClr val="dk1"/>
                </a:solidFill>
                <a:latin typeface="Verdana"/>
                <a:ea typeface="Verdana"/>
                <a:cs typeface="Verdana"/>
                <a:sym typeface="Verdana"/>
              </a:rPr>
              <a:t>How is the data loaded?</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Batch: Schedule the loading on a fixed time basis</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Near, Real time? Decrease the batch time.</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Streaming: Let the data come to you (Listener)</a:t>
            </a:r>
          </a:p>
          <a:p>
            <a:pPr marL="168276" marR="0" lvl="0" indent="0" algn="l" rtl="0">
              <a:lnSpc>
                <a:spcPct val="85000"/>
              </a:lnSpc>
              <a:spcBef>
                <a:spcPts val="800"/>
              </a:spcBef>
              <a:spcAft>
                <a:spcPts val="0"/>
              </a:spcAft>
              <a:buClr>
                <a:schemeClr val="dk1"/>
              </a:buClr>
              <a:buSzPct val="100000"/>
              <a:buNone/>
            </a:pPr>
            <a:endParaRPr lang="en-US" sz="1600" b="0" i="0" u="none" strike="noStrike" cap="none" dirty="0">
              <a:solidFill>
                <a:schemeClr val="dk1"/>
              </a:solidFill>
              <a:latin typeface="Verdana"/>
              <a:ea typeface="Verdana"/>
              <a:cs typeface="Verdana"/>
              <a:sym typeface="Verdana"/>
            </a:endParaRPr>
          </a:p>
          <a:p>
            <a:pPr marL="279401" marR="0" lvl="1" indent="0" algn="l" rtl="0">
              <a:lnSpc>
                <a:spcPct val="85000"/>
              </a:lnSpc>
              <a:spcBef>
                <a:spcPts val="800"/>
              </a:spcBef>
              <a:spcAft>
                <a:spcPts val="0"/>
              </a:spcAft>
              <a:buClr>
                <a:schemeClr val="dk1"/>
              </a:buClr>
              <a:buSzPct val="100000"/>
              <a:buNone/>
            </a:pPr>
            <a:endParaRPr lang="de-DE" sz="1600" b="0" i="0" u="none" strike="noStrike" cap="none" dirty="0">
              <a:solidFill>
                <a:schemeClr val="dk1"/>
              </a:solidFill>
              <a:latin typeface="Verdana"/>
              <a:ea typeface="Verdana"/>
              <a:cs typeface="Verdana"/>
              <a:sym typeface="Verdana"/>
            </a:endParaRPr>
          </a:p>
          <a:p>
            <a:pPr marL="279401" marR="0" lvl="1" indent="0" algn="l" rtl="0">
              <a:lnSpc>
                <a:spcPct val="85000"/>
              </a:lnSpc>
              <a:spcBef>
                <a:spcPts val="800"/>
              </a:spcBef>
              <a:spcAft>
                <a:spcPts val="0"/>
              </a:spcAft>
              <a:buClr>
                <a:schemeClr val="dk1"/>
              </a:buClr>
              <a:buSzPct val="100000"/>
              <a:buNone/>
            </a:pPr>
            <a:endParaRPr lang="en-US" sz="1600" b="0" i="0" u="none" strike="noStrike" cap="none" dirty="0">
              <a:solidFill>
                <a:schemeClr val="dk1"/>
              </a:solidFill>
              <a:latin typeface="Verdana"/>
              <a:ea typeface="Verdana"/>
              <a:cs typeface="Verdana"/>
              <a:sym typeface="Verdana"/>
            </a:endParaRPr>
          </a:p>
          <a:p>
            <a:pPr marL="279401" marR="0" lvl="1" indent="0" algn="l" rtl="0">
              <a:lnSpc>
                <a:spcPct val="85000"/>
              </a:lnSpc>
              <a:spcBef>
                <a:spcPts val="800"/>
              </a:spcBef>
              <a:spcAft>
                <a:spcPts val="0"/>
              </a:spcAft>
              <a:buClr>
                <a:schemeClr val="dk1"/>
              </a:buClr>
              <a:buSzPct val="100000"/>
              <a:buNone/>
            </a:pPr>
            <a:endParaRPr lang="de-DE" sz="1600" b="0" i="0" u="none" strike="noStrike" cap="none" dirty="0">
              <a:solidFill>
                <a:schemeClr val="dk1"/>
              </a:solidFill>
              <a:latin typeface="Verdana"/>
              <a:ea typeface="Verdana"/>
              <a:cs typeface="Verdana"/>
              <a:sym typeface="Verdana"/>
            </a:endParaRPr>
          </a:p>
          <a:p>
            <a:pPr marL="279401" marR="0" lvl="1" indent="0" algn="l" rtl="0">
              <a:lnSpc>
                <a:spcPct val="85000"/>
              </a:lnSpc>
              <a:spcBef>
                <a:spcPts val="800"/>
              </a:spcBef>
              <a:spcAft>
                <a:spcPts val="0"/>
              </a:spcAft>
              <a:buClr>
                <a:schemeClr val="dk1"/>
              </a:buClr>
              <a:buSzPct val="100000"/>
              <a:buNone/>
            </a:pPr>
            <a:endParaRPr lang="en-US" sz="1800" b="0" i="0" u="none" strike="noStrike" cap="none" dirty="0">
              <a:solidFill>
                <a:schemeClr val="dk1"/>
              </a:solidFill>
              <a:latin typeface="Verdana"/>
              <a:ea typeface="Verdana"/>
              <a:cs typeface="Verdana"/>
              <a:sym typeface="Verdana"/>
            </a:endParaRPr>
          </a:p>
          <a:p>
            <a:pPr marL="173038" marR="0" lvl="0" indent="-173038" algn="l" rtl="0">
              <a:lnSpc>
                <a:spcPct val="95000"/>
              </a:lnSpc>
              <a:spcBef>
                <a:spcPts val="0"/>
              </a:spcBef>
              <a:buClr>
                <a:schemeClr val="dk1"/>
              </a:buClr>
              <a:buSzPct val="100000"/>
              <a:buFont typeface="Arial"/>
              <a:buChar char="•"/>
            </a:pPr>
            <a:endParaRPr lang="en-US" sz="1200" b="0" i="0" u="none" strike="noStrike" cap="none" dirty="0">
              <a:solidFill>
                <a:schemeClr val="dk1"/>
              </a:solidFill>
              <a:latin typeface="Century Gothic"/>
              <a:ea typeface="Century Gothic"/>
              <a:cs typeface="Century Gothic"/>
              <a:sym typeface="Century Gothic"/>
            </a:endParaRPr>
          </a:p>
        </p:txBody>
      </p:sp>
      <p:sp>
        <p:nvSpPr>
          <p:cNvPr id="797" name="Shape 797"/>
          <p:cNvSpPr txBox="1">
            <a:spLocks noGrp="1"/>
          </p:cNvSpPr>
          <p:nvPr>
            <p:ph type="sldNum" idx="12"/>
          </p:nvPr>
        </p:nvSpPr>
        <p:spPr>
          <a:xfrm>
            <a:off x="3884612" y="8685213"/>
            <a:ext cx="2971799" cy="458785"/>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entury Gothic"/>
              <a:buNone/>
            </a:pPr>
            <a:fld id="{00000000-1234-1234-1234-123412341234}" type="slidenum">
              <a:rPr lang="en-US" sz="1800" b="0" i="0" u="none" strike="noStrike" cap="none">
                <a:solidFill>
                  <a:srgbClr val="000000"/>
                </a:solidFill>
                <a:latin typeface="Century Gothic"/>
                <a:ea typeface="Century Gothic"/>
                <a:cs typeface="Century Gothic"/>
                <a:sym typeface="Century Gothic"/>
              </a:rPr>
              <a:t>127</a:t>
            </a:fld>
            <a:endParaRPr lang="en-US" sz="1800" b="0" i="0" u="none" strike="noStrike" cap="none">
              <a:solidFill>
                <a:srgbClr val="000000"/>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786073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Shape 829"/>
          <p:cNvSpPr>
            <a:spLocks noGrp="1" noRot="1" noChangeAspect="1"/>
          </p:cNvSpPr>
          <p:nvPr>
            <p:ph type="sldImg" idx="2"/>
          </p:nvPr>
        </p:nvSpPr>
        <p:spPr>
          <a:xfrm>
            <a:off x="79375" y="739775"/>
            <a:ext cx="6577013" cy="37004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30" name="Shape 830"/>
          <p:cNvSpPr txBox="1">
            <a:spLocks noGrp="1"/>
          </p:cNvSpPr>
          <p:nvPr>
            <p:ph type="body" idx="1"/>
          </p:nvPr>
        </p:nvSpPr>
        <p:spPr>
          <a:xfrm>
            <a:off x="673577" y="4686500"/>
            <a:ext cx="5388610" cy="4439839"/>
          </a:xfrm>
          <a:prstGeom prst="rect">
            <a:avLst/>
          </a:prstGeom>
          <a:noFill/>
          <a:ln>
            <a:noFill/>
          </a:ln>
        </p:spPr>
        <p:txBody>
          <a:bodyPr wrap="square" lIns="91425" tIns="45700" rIns="91425" bIns="45700" anchor="t" anchorCtr="0">
            <a:noAutofit/>
          </a:bodyPr>
          <a:lstStyle/>
          <a:p>
            <a:pPr marL="0" marR="0" lvl="0" indent="0" algn="l" defTabSz="914400" rtl="0" eaLnBrk="1" fontAlgn="auto" latinLnBrk="0" hangingPunct="1">
              <a:lnSpc>
                <a:spcPct val="95000"/>
              </a:lnSpc>
              <a:spcBef>
                <a:spcPts val="0"/>
              </a:spcBef>
              <a:spcAft>
                <a:spcPts val="0"/>
              </a:spcAft>
              <a:buClr>
                <a:schemeClr val="dk1"/>
              </a:buClr>
              <a:buSzPct val="100000"/>
              <a:buFont typeface="Arial"/>
              <a:buNone/>
              <a:tabLst/>
              <a:defRPr/>
            </a:pPr>
            <a:r>
              <a:rPr lang="de-DE" dirty="0"/>
              <a:t>[</a:t>
            </a:r>
            <a:r>
              <a:rPr lang="de-DE" dirty="0" err="1"/>
              <a:t>moa</a:t>
            </a:r>
            <a:r>
              <a:rPr lang="de-DE" dirty="0"/>
              <a:t>]</a:t>
            </a:r>
          </a:p>
          <a:p>
            <a:pPr marL="0" marR="0" lvl="0" indent="0" algn="l" rtl="0">
              <a:lnSpc>
                <a:spcPct val="95000"/>
              </a:lnSpc>
              <a:spcBef>
                <a:spcPts val="0"/>
              </a:spcBef>
              <a:spcAft>
                <a:spcPts val="0"/>
              </a:spcAft>
              <a:buClr>
                <a:schemeClr val="dk1"/>
              </a:buClr>
              <a:buSzPct val="100000"/>
              <a:buFont typeface="Arial"/>
              <a:buNone/>
            </a:pPr>
            <a:endParaRPr lang="en-US" sz="1200" b="0" i="0" u="none" strike="noStrike" cap="none" dirty="0">
              <a:solidFill>
                <a:schemeClr val="dk1"/>
              </a:solidFill>
              <a:latin typeface="Century Gothic"/>
              <a:ea typeface="Century Gothic"/>
              <a:cs typeface="Century Gothic"/>
              <a:sym typeface="Century Gothic"/>
            </a:endParaRPr>
          </a:p>
          <a:p>
            <a:pPr marL="173038" marR="0" lvl="0" indent="-173038" algn="l" rtl="0">
              <a:lnSpc>
                <a:spcPct val="95000"/>
              </a:lnSpc>
              <a:spcBef>
                <a:spcPts val="0"/>
              </a:spcBef>
              <a:spcAft>
                <a:spcPts val="0"/>
              </a:spcAft>
              <a:buClr>
                <a:schemeClr val="dk1"/>
              </a:buClr>
              <a:buSzPct val="100000"/>
              <a:buFont typeface="Arial"/>
              <a:buChar char="•"/>
            </a:pPr>
            <a:r>
              <a:rPr lang="en-US" sz="1200" b="0" i="0" u="none" strike="noStrike" cap="none" dirty="0">
                <a:solidFill>
                  <a:schemeClr val="dk1"/>
                </a:solidFill>
                <a:latin typeface="Century Gothic"/>
                <a:ea typeface="Century Gothic"/>
                <a:cs typeface="Century Gothic"/>
                <a:sym typeface="Century Gothic"/>
              </a:rPr>
              <a:t>Semi-structured data does not require a schema definition. This does not mean that the definition of a schema is not possible, it is rather optional. </a:t>
            </a:r>
          </a:p>
          <a:p>
            <a:pPr marL="173038" marR="0" lvl="0" indent="-173038" algn="l" rtl="0">
              <a:lnSpc>
                <a:spcPct val="95000"/>
              </a:lnSpc>
              <a:spcBef>
                <a:spcPts val="0"/>
              </a:spcBef>
              <a:spcAft>
                <a:spcPts val="0"/>
              </a:spcAft>
              <a:buClr>
                <a:schemeClr val="dk1"/>
              </a:buClr>
              <a:buSzPct val="100000"/>
              <a:buFont typeface="Arial"/>
              <a:buChar char="•"/>
            </a:pPr>
            <a:r>
              <a:rPr lang="en-US" sz="1200" b="0" i="0" u="none" strike="noStrike" cap="none" dirty="0">
                <a:solidFill>
                  <a:schemeClr val="dk1"/>
                </a:solidFill>
                <a:latin typeface="Century Gothic"/>
                <a:ea typeface="Century Gothic"/>
                <a:cs typeface="Century Gothic"/>
                <a:sym typeface="Century Gothic"/>
              </a:rPr>
              <a:t>One of the strengths of semi-structured data is that it can accommodate variations in structure. But this flexibility makes it difficult to consume</a:t>
            </a:r>
            <a:r>
              <a:rPr lang="en-US" sz="1200" b="0" i="0" u="none" strike="noStrike" cap="none" baseline="0" dirty="0">
                <a:solidFill>
                  <a:schemeClr val="dk1"/>
                </a:solidFill>
                <a:latin typeface="Century Gothic"/>
                <a:ea typeface="Century Gothic"/>
                <a:cs typeface="Century Gothic"/>
                <a:sym typeface="Century Gothic"/>
              </a:rPr>
              <a:t> as-is without further tweaking and tidying by client applications.</a:t>
            </a:r>
            <a:endParaRPr lang="en-US" sz="1200" b="0" i="0" u="none" strike="noStrike" cap="none" dirty="0">
              <a:solidFill>
                <a:schemeClr val="dk1"/>
              </a:solidFill>
              <a:latin typeface="Century Gothic"/>
              <a:ea typeface="Century Gothic"/>
              <a:cs typeface="Century Gothic"/>
              <a:sym typeface="Century Gothic"/>
            </a:endParaRPr>
          </a:p>
          <a:p>
            <a:pPr marL="173038" marR="0" lvl="0" indent="-173038" algn="l" rtl="0">
              <a:lnSpc>
                <a:spcPct val="95000"/>
              </a:lnSpc>
              <a:spcBef>
                <a:spcPts val="400"/>
              </a:spcBef>
              <a:buClr>
                <a:schemeClr val="dk1"/>
              </a:buClr>
              <a:buSzPct val="100000"/>
              <a:buFont typeface="Arial"/>
              <a:buChar char="•"/>
            </a:pPr>
            <a:r>
              <a:rPr lang="en-US" sz="1200" b="0" i="0" u="none" strike="noStrike" cap="none" dirty="0">
                <a:solidFill>
                  <a:schemeClr val="dk1"/>
                </a:solidFill>
                <a:latin typeface="Verdana"/>
                <a:ea typeface="Verdana"/>
                <a:cs typeface="Verdana"/>
                <a:sym typeface="Verdana"/>
              </a:rPr>
              <a:t>Unstructured data can also described as data that cannot be stored in rows and columns in a relational database, i.e. non-tabular.</a:t>
            </a:r>
            <a:endParaRPr lang="en-US" sz="1200" b="0" i="0" u="none" strike="noStrike" cap="none" dirty="0">
              <a:solidFill>
                <a:schemeClr val="dk1"/>
              </a:solidFill>
              <a:latin typeface="Century Gothic"/>
              <a:ea typeface="Century Gothic"/>
              <a:cs typeface="Century Gothic"/>
              <a:sym typeface="Century Gothic"/>
            </a:endParaRPr>
          </a:p>
        </p:txBody>
      </p:sp>
      <p:sp>
        <p:nvSpPr>
          <p:cNvPr id="831" name="Shape 831"/>
          <p:cNvSpPr txBox="1">
            <a:spLocks noGrp="1"/>
          </p:cNvSpPr>
          <p:nvPr>
            <p:ph type="ftr" idx="11"/>
          </p:nvPr>
        </p:nvSpPr>
        <p:spPr>
          <a:xfrm>
            <a:off x="449052" y="9438217"/>
            <a:ext cx="2918829" cy="107721"/>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lt2"/>
              </a:buClr>
              <a:buSzPct val="25000"/>
              <a:buFont typeface="Century Gothic"/>
              <a:buNone/>
            </a:pPr>
            <a:r>
              <a:rPr lang="en-US" sz="700" b="0" i="0" u="none" strike="noStrike" cap="none">
                <a:solidFill>
                  <a:schemeClr val="lt2"/>
                </a:solidFill>
                <a:latin typeface="Century Gothic"/>
                <a:ea typeface="Century Gothic"/>
                <a:cs typeface="Century Gothic"/>
                <a:sym typeface="Century Gothic"/>
              </a:rPr>
              <a:t>© 2014 Teradata</a:t>
            </a:r>
          </a:p>
        </p:txBody>
      </p:sp>
    </p:spTree>
    <p:extLst>
      <p:ext uri="{BB962C8B-B14F-4D97-AF65-F5344CB8AC3E}">
        <p14:creationId xmlns:p14="http://schemas.microsoft.com/office/powerpoint/2010/main" val="337201859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Shape 838"/>
          <p:cNvSpPr>
            <a:spLocks noGrp="1" noRot="1" noChangeAspect="1"/>
          </p:cNvSpPr>
          <p:nvPr>
            <p:ph type="sldImg" idx="2"/>
          </p:nvPr>
        </p:nvSpPr>
        <p:spPr>
          <a:xfrm>
            <a:off x="79375" y="739775"/>
            <a:ext cx="6577013" cy="37004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39" name="Shape 839"/>
          <p:cNvSpPr txBox="1">
            <a:spLocks noGrp="1"/>
          </p:cNvSpPr>
          <p:nvPr>
            <p:ph type="body" idx="1"/>
          </p:nvPr>
        </p:nvSpPr>
        <p:spPr>
          <a:xfrm>
            <a:off x="673577" y="4686500"/>
            <a:ext cx="5388610" cy="4439839"/>
          </a:xfrm>
          <a:prstGeom prst="rect">
            <a:avLst/>
          </a:prstGeom>
          <a:noFill/>
          <a:ln>
            <a:noFill/>
          </a:ln>
        </p:spPr>
        <p:txBody>
          <a:bodyPr wrap="square" lIns="91425" tIns="45700" rIns="91425" bIns="45700" anchor="t" anchorCtr="0">
            <a:noAutofit/>
          </a:bodyPr>
          <a:lstStyle/>
          <a:p>
            <a:pPr marL="173038" marR="0" lvl="0" indent="-173038" algn="l" defTabSz="914400" rtl="0" eaLnBrk="1" fontAlgn="auto" latinLnBrk="0" hangingPunct="1">
              <a:lnSpc>
                <a:spcPct val="95000"/>
              </a:lnSpc>
              <a:spcBef>
                <a:spcPts val="0"/>
              </a:spcBef>
              <a:spcAft>
                <a:spcPts val="0"/>
              </a:spcAft>
              <a:buClr>
                <a:schemeClr val="dk1"/>
              </a:buClr>
              <a:buSzPct val="25000"/>
              <a:buFont typeface="Arial"/>
              <a:buNone/>
              <a:tabLst/>
              <a:defRPr/>
            </a:pPr>
            <a:r>
              <a:rPr lang="de-DE" dirty="0"/>
              <a:t>[</a:t>
            </a:r>
            <a:r>
              <a:rPr lang="de-DE" dirty="0" err="1"/>
              <a:t>moa</a:t>
            </a:r>
            <a:r>
              <a:rPr lang="de-DE" dirty="0"/>
              <a:t>]</a:t>
            </a:r>
          </a:p>
          <a:p>
            <a:pPr marL="173038" marR="0" lvl="0" indent="-173038" algn="l" rtl="0">
              <a:lnSpc>
                <a:spcPct val="95000"/>
              </a:lnSpc>
              <a:spcBef>
                <a:spcPts val="0"/>
              </a:spcBef>
              <a:buClr>
                <a:schemeClr val="dk1"/>
              </a:buClr>
              <a:buSzPct val="25000"/>
              <a:buFont typeface="Arial"/>
              <a:buNone/>
            </a:pPr>
            <a:endParaRPr sz="1200" b="0" i="0" u="none" strike="noStrike" cap="none" dirty="0">
              <a:solidFill>
                <a:schemeClr val="dk1"/>
              </a:solidFill>
              <a:latin typeface="Century Gothic"/>
              <a:ea typeface="Century Gothic"/>
              <a:cs typeface="Century Gothic"/>
              <a:sym typeface="Century Gothic"/>
            </a:endParaRPr>
          </a:p>
        </p:txBody>
      </p:sp>
      <p:sp>
        <p:nvSpPr>
          <p:cNvPr id="840" name="Shape 840"/>
          <p:cNvSpPr txBox="1">
            <a:spLocks noGrp="1"/>
          </p:cNvSpPr>
          <p:nvPr>
            <p:ph type="ftr" idx="11"/>
          </p:nvPr>
        </p:nvSpPr>
        <p:spPr>
          <a:xfrm>
            <a:off x="449052" y="9438217"/>
            <a:ext cx="2918829" cy="107721"/>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lt2"/>
              </a:buClr>
              <a:buSzPct val="25000"/>
              <a:buFont typeface="Century Gothic"/>
              <a:buNone/>
            </a:pPr>
            <a:r>
              <a:rPr lang="en-US" sz="700" b="0" i="0" u="none" strike="noStrike" cap="none">
                <a:solidFill>
                  <a:schemeClr val="lt2"/>
                </a:solidFill>
                <a:latin typeface="Century Gothic"/>
                <a:ea typeface="Century Gothic"/>
                <a:cs typeface="Century Gothic"/>
                <a:sym typeface="Century Gothic"/>
              </a:rPr>
              <a:t>© 2014 Teradata</a:t>
            </a:r>
          </a:p>
        </p:txBody>
      </p:sp>
    </p:spTree>
    <p:extLst>
      <p:ext uri="{BB962C8B-B14F-4D97-AF65-F5344CB8AC3E}">
        <p14:creationId xmlns:p14="http://schemas.microsoft.com/office/powerpoint/2010/main" val="125206511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Shape 788"/>
          <p:cNvSpPr>
            <a:spLocks noGrp="1" noRot="1" noChangeAspect="1"/>
          </p:cNvSpPr>
          <p:nvPr>
            <p:ph type="sldImg" idx="2"/>
          </p:nvPr>
        </p:nvSpPr>
        <p:spPr>
          <a:xfrm>
            <a:off x="79375" y="739775"/>
            <a:ext cx="6577013" cy="37004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89" name="Shape 789"/>
          <p:cNvSpPr txBox="1">
            <a:spLocks noGrp="1"/>
          </p:cNvSpPr>
          <p:nvPr>
            <p:ph type="body" idx="1"/>
          </p:nvPr>
        </p:nvSpPr>
        <p:spPr>
          <a:xfrm>
            <a:off x="673577" y="4686500"/>
            <a:ext cx="5388600" cy="4439700"/>
          </a:xfrm>
          <a:prstGeom prst="rect">
            <a:avLst/>
          </a:prstGeom>
          <a:noFill/>
          <a:ln>
            <a:noFill/>
          </a:ln>
        </p:spPr>
        <p:txBody>
          <a:bodyPr wrap="square" lIns="91425" tIns="91425" rIns="91425" bIns="91425" anchor="t" anchorCtr="0">
            <a:noAutofit/>
          </a:bodyPr>
          <a:lstStyle/>
          <a:p>
            <a:pPr marL="152401" marR="0" lvl="0" indent="0" algn="l" defTabSz="914400" rtl="0" eaLnBrk="1" fontAlgn="auto" latinLnBrk="0" hangingPunct="1">
              <a:lnSpc>
                <a:spcPct val="95000"/>
              </a:lnSpc>
              <a:spcBef>
                <a:spcPts val="400"/>
              </a:spcBef>
              <a:spcAft>
                <a:spcPts val="0"/>
              </a:spcAft>
              <a:buClr>
                <a:schemeClr val="dk1"/>
              </a:buClr>
              <a:buSzPct val="100000"/>
              <a:buFont typeface="Arial"/>
              <a:buNone/>
              <a:tabLst/>
              <a:defRPr/>
            </a:pPr>
            <a:r>
              <a:rPr lang="de-DE" sz="1200" b="0" i="0" u="none" strike="noStrike" cap="none" dirty="0">
                <a:solidFill>
                  <a:schemeClr val="dk1"/>
                </a:solidFill>
                <a:latin typeface="Century Gothic"/>
                <a:ea typeface="Century Gothic"/>
                <a:cs typeface="Century Gothic"/>
                <a:sym typeface="Century Gothic"/>
              </a:rPr>
              <a:t>[</a:t>
            </a:r>
            <a:r>
              <a:rPr lang="de-DE" sz="1200" b="0" i="0" u="none" strike="noStrike" cap="none" dirty="0" err="1">
                <a:solidFill>
                  <a:schemeClr val="dk1"/>
                </a:solidFill>
                <a:latin typeface="Century Gothic"/>
                <a:ea typeface="Century Gothic"/>
                <a:cs typeface="Century Gothic"/>
                <a:sym typeface="Century Gothic"/>
              </a:rPr>
              <a:t>anp</a:t>
            </a:r>
            <a:r>
              <a:rPr lang="de-DE" sz="1200" b="0" i="0" u="none" strike="noStrike" cap="none" dirty="0">
                <a:solidFill>
                  <a:schemeClr val="dk1"/>
                </a:solidFill>
                <a:latin typeface="Century Gothic"/>
                <a:ea typeface="Century Gothic"/>
                <a:cs typeface="Century Gothic"/>
                <a:sym typeface="Century Gothic"/>
              </a:rPr>
              <a:t>]</a:t>
            </a:r>
          </a:p>
          <a:p>
            <a:pPr marL="152401" indent="0" rtl="0">
              <a:buNone/>
            </a:pPr>
            <a:endParaRPr lang="de-DE" sz="1200" b="0" i="0" u="none" strike="noStrike" cap="none" dirty="0">
              <a:solidFill>
                <a:schemeClr val="dk1"/>
              </a:solidFill>
              <a:latin typeface="Century Gothic"/>
              <a:ea typeface="Century Gothic"/>
              <a:cs typeface="Century Gothic"/>
              <a:sym typeface="Century Gothic"/>
            </a:endParaRPr>
          </a:p>
          <a:p>
            <a:pPr marL="152401" indent="0" rtl="0">
              <a:buNone/>
            </a:pPr>
            <a:r>
              <a:rPr lang="de-DE" sz="1200" b="0" i="0" u="none" strike="noStrike" cap="none" dirty="0" err="1">
                <a:solidFill>
                  <a:schemeClr val="dk1"/>
                </a:solidFill>
                <a:latin typeface="Century Gothic"/>
                <a:ea typeface="Century Gothic"/>
                <a:cs typeface="Century Gothic"/>
                <a:sym typeface="Century Gothic"/>
              </a:rPr>
              <a:t>Normally</a:t>
            </a:r>
            <a:r>
              <a:rPr lang="de-DE" sz="1200" b="0" i="0" u="none" strike="noStrike" cap="none" dirty="0">
                <a:solidFill>
                  <a:schemeClr val="dk1"/>
                </a:solidFill>
                <a:latin typeface="Century Gothic"/>
                <a:ea typeface="Century Gothic"/>
                <a:cs typeface="Century Gothic"/>
                <a:sym typeface="Century Gothic"/>
              </a:rPr>
              <a:t>, </a:t>
            </a:r>
            <a:r>
              <a:rPr lang="de-DE" sz="1200" b="0" i="0" u="none" strike="noStrike" cap="none" dirty="0" err="1">
                <a:solidFill>
                  <a:schemeClr val="dk1"/>
                </a:solidFill>
                <a:latin typeface="Century Gothic"/>
                <a:ea typeface="Century Gothic"/>
                <a:cs typeface="Century Gothic"/>
                <a:sym typeface="Century Gothic"/>
              </a:rPr>
              <a:t>data</a:t>
            </a:r>
            <a:r>
              <a:rPr lang="de-DE" sz="1200" b="0" i="0" u="none" strike="noStrike" cap="none" dirty="0">
                <a:solidFill>
                  <a:schemeClr val="dk1"/>
                </a:solidFill>
                <a:latin typeface="Century Gothic"/>
                <a:ea typeface="Century Gothic"/>
                <a:cs typeface="Century Gothic"/>
                <a:sym typeface="Century Gothic"/>
              </a:rPr>
              <a:t> </a:t>
            </a:r>
            <a:r>
              <a:rPr lang="de-DE" sz="1200" b="0" i="0" u="none" strike="noStrike" cap="none" dirty="0" err="1">
                <a:solidFill>
                  <a:schemeClr val="dk1"/>
                </a:solidFill>
                <a:latin typeface="Century Gothic"/>
                <a:ea typeface="Century Gothic"/>
                <a:cs typeface="Century Gothic"/>
                <a:sym typeface="Century Gothic"/>
              </a:rPr>
              <a:t>chaos</a:t>
            </a:r>
            <a:r>
              <a:rPr lang="de-DE" sz="1200" b="0" i="0" u="none" strike="noStrike" cap="none" dirty="0">
                <a:solidFill>
                  <a:schemeClr val="dk1"/>
                </a:solidFill>
                <a:latin typeface="Century Gothic"/>
                <a:ea typeface="Century Gothic"/>
                <a:cs typeface="Century Gothic"/>
                <a:sym typeface="Century Gothic"/>
              </a:rPr>
              <a:t> </a:t>
            </a:r>
            <a:r>
              <a:rPr lang="de-DE" sz="1200" b="0" i="0" u="none" strike="noStrike" cap="none" dirty="0" err="1">
                <a:solidFill>
                  <a:schemeClr val="dk1"/>
                </a:solidFill>
                <a:latin typeface="Century Gothic"/>
                <a:ea typeface="Century Gothic"/>
                <a:cs typeface="Century Gothic"/>
                <a:sym typeface="Century Gothic"/>
              </a:rPr>
              <a:t>reigns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and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creeps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with</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each</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passing</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day</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and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it</a:t>
            </a:r>
            <a:r>
              <a:rPr lang="de-DE" sz="1200" b="0" i="0" u="none" strike="noStrike" cap="none" baseline="0" dirty="0">
                <a:solidFill>
                  <a:schemeClr val="dk1"/>
                </a:solidFill>
                <a:latin typeface="Century Gothic"/>
                <a:ea typeface="Century Gothic"/>
                <a:cs typeface="Century Gothic"/>
                <a:sym typeface="Century Gothic"/>
              </a:rPr>
              <a:t> will </a:t>
            </a:r>
            <a:r>
              <a:rPr lang="de-DE" sz="1200" b="0" i="0" u="none" strike="noStrike" cap="none" baseline="0" dirty="0" err="1">
                <a:solidFill>
                  <a:schemeClr val="dk1"/>
                </a:solidFill>
                <a:latin typeface="Century Gothic"/>
                <a:ea typeface="Century Gothic"/>
                <a:cs typeface="Century Gothic"/>
                <a:sym typeface="Century Gothic"/>
              </a:rPr>
              <a:t>continue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to</a:t>
            </a:r>
            <a:r>
              <a:rPr lang="de-DE" sz="1200" b="0" i="0" u="none" strike="noStrike" cap="none" baseline="0" dirty="0">
                <a:solidFill>
                  <a:schemeClr val="dk1"/>
                </a:solidFill>
                <a:latin typeface="Century Gothic"/>
                <a:ea typeface="Century Gothic"/>
                <a:cs typeface="Century Gothic"/>
                <a:sym typeface="Century Gothic"/>
              </a:rPr>
              <a:t> do so, </a:t>
            </a:r>
            <a:r>
              <a:rPr lang="de-DE" sz="1200" b="0" i="0" u="none" strike="noStrike" cap="none" baseline="0" dirty="0" err="1">
                <a:solidFill>
                  <a:schemeClr val="dk1"/>
                </a:solidFill>
                <a:latin typeface="Century Gothic"/>
                <a:ea typeface="Century Gothic"/>
                <a:cs typeface="Century Gothic"/>
                <a:sym typeface="Century Gothic"/>
              </a:rPr>
              <a:t>unless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we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act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against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to</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impose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and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maintain</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some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order</a:t>
            </a:r>
            <a:r>
              <a:rPr lang="de-DE" sz="1200" b="0" i="0" u="none" strike="noStrike" cap="none" baseline="0" dirty="0">
                <a:solidFill>
                  <a:schemeClr val="dk1"/>
                </a:solidFill>
                <a:latin typeface="Century Gothic"/>
                <a:ea typeface="Century Gothic"/>
                <a:cs typeface="Century Gothic"/>
                <a:sym typeface="Century Gothic"/>
              </a:rPr>
              <a:t>.</a:t>
            </a:r>
          </a:p>
          <a:p>
            <a:pPr marL="152401" indent="0" rtl="0">
              <a:buNone/>
            </a:pP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en-US" sz="1200" b="0" i="0" u="none" strike="noStrike" cap="none" dirty="0">
                <a:solidFill>
                  <a:schemeClr val="dk1"/>
                </a:solidFill>
                <a:latin typeface="Century Gothic"/>
                <a:ea typeface="Century Gothic"/>
                <a:cs typeface="Century Gothic"/>
                <a:sym typeface="Century Gothic"/>
              </a:rPr>
              <a:t>The</a:t>
            </a:r>
            <a:r>
              <a:rPr lang="en-US" sz="1200" b="0" i="0" u="none" strike="noStrike" cap="none" baseline="0" dirty="0">
                <a:solidFill>
                  <a:schemeClr val="dk1"/>
                </a:solidFill>
                <a:latin typeface="Century Gothic"/>
                <a:ea typeface="Century Gothic"/>
                <a:cs typeface="Century Gothic"/>
                <a:sym typeface="Century Gothic"/>
              </a:rPr>
              <a:t> </a:t>
            </a:r>
            <a:r>
              <a:rPr lang="en-US" sz="1200" b="0" i="0" u="none" strike="noStrike" cap="none" baseline="0" dirty="0" err="1">
                <a:solidFill>
                  <a:schemeClr val="dk1"/>
                </a:solidFill>
                <a:latin typeface="Century Gothic"/>
                <a:ea typeface="Century Gothic"/>
                <a:cs typeface="Century Gothic"/>
                <a:sym typeface="Century Gothic"/>
              </a:rPr>
              <a:t>tidyverse</a:t>
            </a:r>
            <a:r>
              <a:rPr lang="en-US" sz="1200" b="0" i="0" u="none" strike="noStrike" cap="none" baseline="0" dirty="0">
                <a:solidFill>
                  <a:schemeClr val="dk1"/>
                </a:solidFill>
                <a:latin typeface="Century Gothic"/>
                <a:ea typeface="Century Gothic"/>
                <a:cs typeface="Century Gothic"/>
                <a:sym typeface="Century Gothic"/>
              </a:rPr>
              <a:t> is a R package, available at https://github.com/tidyverse/tidyverse</a:t>
            </a:r>
          </a:p>
          <a:p>
            <a:pPr marL="152401" indent="0" rtl="0">
              <a:buNone/>
            </a:pPr>
            <a:endParaRPr lang="en-US"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en-US" sz="1200" b="0" i="0" u="none" strike="noStrike" cap="none" baseline="0" dirty="0">
                <a:solidFill>
                  <a:schemeClr val="dk1"/>
                </a:solidFill>
                <a:latin typeface="Century Gothic"/>
                <a:ea typeface="Century Gothic"/>
                <a:cs typeface="Century Gothic"/>
                <a:sym typeface="Century Gothic"/>
              </a:rPr>
              <a:t>If you are a serious data scientist, R will be your Swiss army knife and the </a:t>
            </a:r>
            <a:r>
              <a:rPr lang="en-US" sz="1200" b="0" i="0" u="none" strike="noStrike" cap="none" baseline="0" dirty="0" err="1">
                <a:solidFill>
                  <a:schemeClr val="dk1"/>
                </a:solidFill>
                <a:latin typeface="Century Gothic"/>
                <a:ea typeface="Century Gothic"/>
                <a:cs typeface="Century Gothic"/>
                <a:sym typeface="Century Gothic"/>
              </a:rPr>
              <a:t>tidyverse</a:t>
            </a:r>
            <a:r>
              <a:rPr lang="en-US" sz="1200" b="0" i="0" u="none" strike="noStrike" cap="none" baseline="0" dirty="0">
                <a:solidFill>
                  <a:schemeClr val="dk1"/>
                </a:solidFill>
                <a:latin typeface="Century Gothic"/>
                <a:ea typeface="Century Gothic"/>
                <a:cs typeface="Century Gothic"/>
                <a:sym typeface="Century Gothic"/>
              </a:rPr>
              <a:t> package will be indispensable in taming and tidying the data sets that you want to explore.</a:t>
            </a:r>
          </a:p>
          <a:p>
            <a:pPr marL="152401" indent="0" rtl="0">
              <a:buNone/>
            </a:pPr>
            <a:endParaRPr lang="en-US"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en-US" sz="1200" b="0" i="0" u="none" strike="noStrike" cap="none" baseline="0" dirty="0">
                <a:solidFill>
                  <a:schemeClr val="dk1"/>
                </a:solidFill>
                <a:latin typeface="Century Gothic"/>
                <a:ea typeface="Century Gothic"/>
                <a:cs typeface="Century Gothic"/>
                <a:sym typeface="Century Gothic"/>
              </a:rPr>
              <a:t>We </a:t>
            </a:r>
            <a:r>
              <a:rPr lang="en-US" sz="1200" b="0" i="0" u="none" strike="noStrike" cap="none" baseline="0" dirty="0" err="1">
                <a:solidFill>
                  <a:schemeClr val="dk1"/>
                </a:solidFill>
                <a:latin typeface="Century Gothic"/>
                <a:ea typeface="Century Gothic"/>
                <a:cs typeface="Century Gothic"/>
                <a:sym typeface="Century Gothic"/>
              </a:rPr>
              <a:t>organise</a:t>
            </a:r>
            <a:r>
              <a:rPr lang="en-US" sz="1200" b="0" i="0" u="none" strike="noStrike" cap="none" baseline="0" dirty="0">
                <a:solidFill>
                  <a:schemeClr val="dk1"/>
                </a:solidFill>
                <a:latin typeface="Century Gothic"/>
                <a:ea typeface="Century Gothic"/>
                <a:cs typeface="Century Gothic"/>
                <a:sym typeface="Century Gothic"/>
              </a:rPr>
              <a:t> (order) atomic data points (qualitative and quantitative variables) into “tabular data”, collections of attributes or entities which we then observe. These observations constitute the members of our data sets.</a:t>
            </a:r>
          </a:p>
          <a:p>
            <a:pPr marL="152401" indent="0" rtl="0">
              <a:buNone/>
            </a:pP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de-DE" sz="1200" b="0" i="0" u="none" strike="noStrike" cap="none" baseline="0" dirty="0">
                <a:solidFill>
                  <a:schemeClr val="dk1"/>
                </a:solidFill>
                <a:latin typeface="Century Gothic"/>
                <a:ea typeface="Century Gothic"/>
                <a:cs typeface="Century Gothic"/>
                <a:sym typeface="Century Gothic"/>
              </a:rPr>
              <a:t>The </a:t>
            </a:r>
            <a:r>
              <a:rPr lang="de-DE" sz="1200" b="0" i="0" u="none" strike="noStrike" cap="none" baseline="0" dirty="0" err="1">
                <a:solidFill>
                  <a:schemeClr val="dk1"/>
                </a:solidFill>
                <a:latin typeface="Century Gothic"/>
                <a:ea typeface="Century Gothic"/>
                <a:cs typeface="Century Gothic"/>
                <a:sym typeface="Century Gothic"/>
              </a:rPr>
              <a:t>number</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of</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columns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attributes</a:t>
            </a:r>
            <a:r>
              <a:rPr lang="de-DE" sz="1200" b="0" i="0" u="none" strike="noStrike" cap="none" baseline="0" dirty="0">
                <a:solidFill>
                  <a:schemeClr val="dk1"/>
                </a:solidFill>
                <a:latin typeface="Century Gothic"/>
                <a:ea typeface="Century Gothic"/>
                <a:cs typeface="Century Gothic"/>
                <a:sym typeface="Century Gothic"/>
              </a:rPr>
              <a:t>) per </a:t>
            </a:r>
            <a:r>
              <a:rPr lang="de-DE" sz="1200" b="0" i="0" u="none" strike="noStrike" cap="none" baseline="0" dirty="0" err="1">
                <a:solidFill>
                  <a:schemeClr val="dk1"/>
                </a:solidFill>
                <a:latin typeface="Century Gothic"/>
                <a:ea typeface="Century Gothic"/>
                <a:cs typeface="Century Gothic"/>
                <a:sym typeface="Century Gothic"/>
              </a:rPr>
              <a:t>entity</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fixed</a:t>
            </a:r>
            <a:r>
              <a:rPr lang="de-DE" sz="1200" b="0" i="0" u="none" strike="noStrike" cap="none" baseline="0" dirty="0">
                <a:solidFill>
                  <a:schemeClr val="dk1"/>
                </a:solidFill>
                <a:latin typeface="Century Gothic"/>
                <a:ea typeface="Century Gothic"/>
                <a:cs typeface="Century Gothic"/>
                <a:sym typeface="Century Gothic"/>
              </a:rPr>
              <a:t>. The </a:t>
            </a:r>
            <a:r>
              <a:rPr lang="de-DE" sz="1200" b="0" i="0" u="none" strike="noStrike" cap="none" baseline="0" dirty="0" err="1">
                <a:solidFill>
                  <a:schemeClr val="dk1"/>
                </a:solidFill>
                <a:latin typeface="Century Gothic"/>
                <a:ea typeface="Century Gothic"/>
                <a:cs typeface="Century Gothic"/>
                <a:sym typeface="Century Gothic"/>
              </a:rPr>
              <a:t>number</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of</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rows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observations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can</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vary</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Each</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row</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is</a:t>
            </a:r>
            <a:r>
              <a:rPr lang="de-DE" sz="1200" b="0" i="0" u="none" strike="noStrike" cap="none" baseline="0" dirty="0">
                <a:solidFill>
                  <a:schemeClr val="dk1"/>
                </a:solidFill>
                <a:latin typeface="Century Gothic"/>
                <a:ea typeface="Century Gothic"/>
                <a:cs typeface="Century Gothic"/>
                <a:sym typeface="Century Gothic"/>
              </a:rPr>
              <a:t> a </a:t>
            </a:r>
            <a:r>
              <a:rPr lang="de-DE" sz="1200" b="0" i="0" u="none" strike="noStrike" cap="none" baseline="0" dirty="0" err="1">
                <a:solidFill>
                  <a:schemeClr val="dk1"/>
                </a:solidFill>
                <a:latin typeface="Century Gothic"/>
                <a:ea typeface="Century Gothic"/>
                <a:cs typeface="Century Gothic"/>
                <a:sym typeface="Century Gothic"/>
              </a:rPr>
              <a:t>unique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combination</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of</a:t>
            </a:r>
            <a:r>
              <a:rPr lang="de-DE" sz="1200" b="0" i="0" u="none" strike="noStrike" cap="none" baseline="0" dirty="0">
                <a:solidFill>
                  <a:schemeClr val="dk1"/>
                </a:solidFill>
                <a:latin typeface="Century Gothic"/>
                <a:ea typeface="Century Gothic"/>
                <a:cs typeface="Century Gothic"/>
                <a:sym typeface="Century Gothic"/>
              </a:rPr>
              <a:t> attribute </a:t>
            </a:r>
            <a:r>
              <a:rPr lang="de-DE" sz="1200" b="0" i="0" u="none" strike="noStrike" cap="none" baseline="0" dirty="0" err="1">
                <a:solidFill>
                  <a:schemeClr val="dk1"/>
                </a:solidFill>
                <a:latin typeface="Century Gothic"/>
                <a:ea typeface="Century Gothic"/>
                <a:cs typeface="Century Gothic"/>
                <a:sym typeface="Century Gothic"/>
              </a:rPr>
              <a:t>values</a:t>
            </a:r>
            <a:r>
              <a:rPr lang="de-DE" sz="1200" b="0" i="0" u="none" strike="noStrike" cap="none" baseline="0" dirty="0">
                <a:solidFill>
                  <a:schemeClr val="dk1"/>
                </a:solidFill>
                <a:latin typeface="Century Gothic"/>
                <a:ea typeface="Century Gothic"/>
                <a:cs typeface="Century Gothic"/>
                <a:sym typeface="Century Gothic"/>
              </a:rPr>
              <a:t>, in </a:t>
            </a:r>
            <a:r>
              <a:rPr lang="de-DE" sz="1200" b="0" i="0" u="none" strike="noStrike" cap="none" baseline="0" dirty="0" err="1">
                <a:solidFill>
                  <a:schemeClr val="dk1"/>
                </a:solidFill>
                <a:latin typeface="Century Gothic"/>
                <a:ea typeface="Century Gothic"/>
                <a:cs typeface="Century Gothic"/>
                <a:sym typeface="Century Gothic"/>
              </a:rPr>
              <a:t>particular</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the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subset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of</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attributes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which</a:t>
            </a:r>
            <a:r>
              <a:rPr lang="de-DE" sz="1200" b="0" i="0" u="none" strike="noStrike" cap="none" baseline="0" dirty="0">
                <a:solidFill>
                  <a:schemeClr val="dk1"/>
                </a:solidFill>
                <a:latin typeface="Century Gothic"/>
                <a:ea typeface="Century Gothic"/>
                <a:cs typeface="Century Gothic"/>
                <a:sym typeface="Century Gothic"/>
              </a:rPr>
              <a:t> form </a:t>
            </a:r>
            <a:r>
              <a:rPr lang="de-DE" sz="1200" b="0" i="0" u="none" strike="noStrike" cap="none" baseline="0" dirty="0" err="1">
                <a:solidFill>
                  <a:schemeClr val="dk1"/>
                </a:solidFill>
                <a:latin typeface="Century Gothic"/>
                <a:ea typeface="Century Gothic"/>
                <a:cs typeface="Century Gothic"/>
                <a:sym typeface="Century Gothic"/>
              </a:rPr>
              <a:t>the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candidate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primary</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key</a:t>
            </a:r>
            <a:r>
              <a:rPr lang="de-DE" sz="1200" b="0" i="0" u="none" strike="noStrike" cap="none" baseline="0" dirty="0">
                <a:solidFill>
                  <a:schemeClr val="dk1"/>
                </a:solidFill>
                <a:latin typeface="Century Gothic"/>
                <a:ea typeface="Century Gothic"/>
                <a:cs typeface="Century Gothic"/>
                <a:sym typeface="Century Gothic"/>
              </a:rPr>
              <a:t>.</a:t>
            </a:r>
          </a:p>
          <a:p>
            <a:pPr marL="152401" indent="0" rtl="0">
              <a:buNone/>
            </a:pPr>
            <a:endParaRPr lang="de-DE" sz="1200" b="0" i="0" u="none" strike="noStrike" cap="none" baseline="0" dirty="0">
              <a:solidFill>
                <a:schemeClr val="dk1"/>
              </a:solidFill>
              <a:latin typeface="Century Gothic"/>
              <a:ea typeface="Century Gothic"/>
              <a:cs typeface="Century Gothic"/>
              <a:sym typeface="Century Gothic"/>
            </a:endParaRPr>
          </a:p>
          <a:p>
            <a:pPr marL="152401" marR="0" indent="0" algn="l" defTabSz="914400" rtl="0" eaLnBrk="1" fontAlgn="auto" latinLnBrk="0" hangingPunct="1">
              <a:lnSpc>
                <a:spcPct val="95000"/>
              </a:lnSpc>
              <a:spcBef>
                <a:spcPts val="400"/>
              </a:spcBef>
              <a:spcAft>
                <a:spcPts val="0"/>
              </a:spcAft>
              <a:buClr>
                <a:schemeClr val="dk1"/>
              </a:buClr>
              <a:buSzPct val="100000"/>
              <a:buFont typeface="Arial"/>
              <a:buNone/>
              <a:tabLst/>
              <a:defRPr/>
            </a:pPr>
            <a:r>
              <a:rPr lang="de-DE" sz="1200" b="0" i="0" u="none" strike="noStrike" cap="none" baseline="0" dirty="0">
                <a:solidFill>
                  <a:schemeClr val="dk1"/>
                </a:solidFill>
                <a:latin typeface="Century Gothic"/>
                <a:ea typeface="Century Gothic"/>
                <a:cs typeface="Century Gothic"/>
                <a:sym typeface="Century Gothic"/>
              </a:rPr>
              <a:t>Other </a:t>
            </a:r>
            <a:r>
              <a:rPr lang="de-DE" sz="1200" b="0" i="0" u="none" strike="noStrike" cap="none" baseline="0" dirty="0" err="1">
                <a:solidFill>
                  <a:schemeClr val="dk1"/>
                </a:solidFill>
                <a:latin typeface="Century Gothic"/>
                <a:ea typeface="Century Gothic"/>
                <a:cs typeface="Century Gothic"/>
                <a:sym typeface="Century Gothic"/>
              </a:rPr>
              <a:t>terms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for</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column</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field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property</a:t>
            </a:r>
            <a:r>
              <a:rPr lang="de-DE" sz="1200" b="0" i="0" u="none" strike="noStrike" cap="none" baseline="0" dirty="0">
                <a:solidFill>
                  <a:schemeClr val="dk1"/>
                </a:solidFill>
                <a:latin typeface="Century Gothic"/>
                <a:ea typeface="Century Gothic"/>
                <a:cs typeface="Century Gothic"/>
                <a:sym typeface="Century Gothic"/>
              </a:rPr>
              <a:t>, attribute, variable, </a:t>
            </a:r>
            <a:r>
              <a:rPr lang="de-DE" sz="1200" b="0" i="0" u="none" strike="noStrike" cap="none" baseline="0" dirty="0" err="1">
                <a:solidFill>
                  <a:schemeClr val="dk1"/>
                </a:solidFill>
                <a:latin typeface="Century Gothic"/>
                <a:ea typeface="Century Gothic"/>
                <a:cs typeface="Century Gothic"/>
                <a:sym typeface="Century Gothic"/>
              </a:rPr>
              <a:t>parameter</a:t>
            </a: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de-DE" sz="1200" b="0" i="0" u="none" strike="noStrike" cap="none" baseline="0" dirty="0">
                <a:solidFill>
                  <a:schemeClr val="dk1"/>
                </a:solidFill>
                <a:latin typeface="Century Gothic"/>
                <a:ea typeface="Century Gothic"/>
                <a:cs typeface="Century Gothic"/>
                <a:sym typeface="Century Gothic"/>
              </a:rPr>
              <a:t>Other </a:t>
            </a:r>
            <a:r>
              <a:rPr lang="de-DE" sz="1200" b="0" i="0" u="none" strike="noStrike" cap="none" baseline="0" dirty="0" err="1">
                <a:solidFill>
                  <a:schemeClr val="dk1"/>
                </a:solidFill>
                <a:latin typeface="Century Gothic"/>
                <a:ea typeface="Century Gothic"/>
                <a:cs typeface="Century Gothic"/>
                <a:sym typeface="Century Gothic"/>
              </a:rPr>
              <a:t>terms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for</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row</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tuple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record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vector</a:t>
            </a: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de-DE" sz="1200" b="0" i="0" u="none" strike="noStrike" cap="none" baseline="0" dirty="0">
                <a:solidFill>
                  <a:schemeClr val="dk1"/>
                </a:solidFill>
                <a:latin typeface="Century Gothic"/>
                <a:ea typeface="Century Gothic"/>
                <a:cs typeface="Century Gothic"/>
                <a:sym typeface="Century Gothic"/>
              </a:rPr>
              <a:t>The </a:t>
            </a:r>
            <a:r>
              <a:rPr lang="de-DE" sz="1200" b="0" i="0" u="none" strike="noStrike" cap="none" baseline="0" dirty="0" err="1">
                <a:solidFill>
                  <a:schemeClr val="dk1"/>
                </a:solidFill>
                <a:latin typeface="Century Gothic"/>
                <a:ea typeface="Century Gothic"/>
                <a:cs typeface="Century Gothic"/>
                <a:sym typeface="Century Gothic"/>
              </a:rPr>
              <a:t>intersection</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of</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row</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and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column</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is</a:t>
            </a:r>
            <a:r>
              <a:rPr lang="de-DE" sz="1200" b="0" i="0" u="none" strike="noStrike" cap="none" baseline="0" dirty="0">
                <a:solidFill>
                  <a:schemeClr val="dk1"/>
                </a:solidFill>
                <a:latin typeface="Century Gothic"/>
                <a:ea typeface="Century Gothic"/>
                <a:cs typeface="Century Gothic"/>
                <a:sym typeface="Century Gothic"/>
              </a:rPr>
              <a:t> a </a:t>
            </a:r>
            <a:r>
              <a:rPr lang="de-DE" sz="1200" b="0" i="0" u="none" strike="noStrike" cap="none" baseline="0" dirty="0" err="1">
                <a:solidFill>
                  <a:schemeClr val="dk1"/>
                </a:solidFill>
                <a:latin typeface="Century Gothic"/>
                <a:ea typeface="Century Gothic"/>
                <a:cs typeface="Century Gothic"/>
                <a:sym typeface="Century Gothic"/>
              </a:rPr>
              <a:t>cell</a:t>
            </a:r>
            <a:endParaRPr lang="en-US" sz="1200" b="0" i="0" u="none" strike="noStrike" cap="none" baseline="0" dirty="0">
              <a:solidFill>
                <a:schemeClr val="dk1"/>
              </a:solidFill>
              <a:latin typeface="Century Gothic"/>
              <a:ea typeface="Century Gothic"/>
              <a:cs typeface="Century Gothic"/>
              <a:sym typeface="Century Gothic"/>
            </a:endParaRPr>
          </a:p>
          <a:p>
            <a:pPr marL="152401" indent="0" rtl="0">
              <a:buNone/>
            </a:pPr>
            <a:endParaRPr lang="en-US"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en-US" sz="1200" b="0" i="0" u="none" strike="noStrike" cap="none" baseline="0" dirty="0">
                <a:solidFill>
                  <a:schemeClr val="dk1"/>
                </a:solidFill>
                <a:latin typeface="Century Gothic"/>
                <a:ea typeface="Century Gothic"/>
                <a:cs typeface="Century Gothic"/>
                <a:sym typeface="Century Gothic"/>
              </a:rPr>
              <a:t>Qualitative (nominal) and quantitative (numerical) attribute variables but also missing values can be observed and put in the right place. These attributes are facts about a particular member instance of a class entity.</a:t>
            </a:r>
          </a:p>
          <a:p>
            <a:pPr marL="152401" indent="0" rtl="0">
              <a:buNone/>
            </a:pPr>
            <a:r>
              <a:rPr lang="en-US" sz="1200" b="0" i="0" u="none" strike="noStrike" cap="none" baseline="0" dirty="0">
                <a:solidFill>
                  <a:schemeClr val="dk1"/>
                </a:solidFill>
                <a:latin typeface="Century Gothic"/>
                <a:ea typeface="Century Gothic"/>
                <a:cs typeface="Century Gothic"/>
                <a:sym typeface="Century Gothic"/>
              </a:rPr>
              <a:t>In RDBMs the most efficient form of tabular data storage is 3NF where redundancy is eliminated and referential integrity between relations (tables) is ensured by making sure that attributes depend on the (entire) primary candidate key of each row and not on some (subset) of non-PK attributes.</a:t>
            </a:r>
          </a:p>
          <a:p>
            <a:pPr marL="152401" indent="0" rtl="0">
              <a:buNone/>
            </a:pP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de-DE" sz="1200" b="0" i="0" u="none" strike="noStrike" cap="none" baseline="0" dirty="0">
                <a:solidFill>
                  <a:schemeClr val="dk1"/>
                </a:solidFill>
                <a:latin typeface="Century Gothic"/>
                <a:ea typeface="Century Gothic"/>
                <a:cs typeface="Century Gothic"/>
                <a:sym typeface="Century Gothic"/>
              </a:rPr>
              <a:t>A </a:t>
            </a:r>
            <a:r>
              <a:rPr lang="de-DE" sz="1200" b="0" i="0" u="none" strike="noStrike" cap="none" baseline="0" dirty="0" err="1">
                <a:solidFill>
                  <a:schemeClr val="dk1"/>
                </a:solidFill>
                <a:latin typeface="Century Gothic"/>
                <a:ea typeface="Century Gothic"/>
                <a:cs typeface="Century Gothic"/>
                <a:sym typeface="Century Gothic"/>
              </a:rPr>
              <a:t>table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is</a:t>
            </a:r>
            <a:r>
              <a:rPr lang="de-DE" sz="1200" b="0" i="0" u="none" strike="noStrike" cap="none" baseline="0" dirty="0">
                <a:solidFill>
                  <a:schemeClr val="dk1"/>
                </a:solidFill>
                <a:latin typeface="Century Gothic"/>
                <a:ea typeface="Century Gothic"/>
                <a:cs typeface="Century Gothic"/>
                <a:sym typeface="Century Gothic"/>
              </a:rPr>
              <a:t> a </a:t>
            </a:r>
            <a:r>
              <a:rPr lang="de-DE" sz="1200" b="0" i="0" u="none" strike="noStrike" cap="none" baseline="0" dirty="0" err="1">
                <a:solidFill>
                  <a:schemeClr val="dk1"/>
                </a:solidFill>
                <a:latin typeface="Century Gothic"/>
                <a:ea typeface="Century Gothic"/>
                <a:cs typeface="Century Gothic"/>
                <a:sym typeface="Century Gothic"/>
              </a:rPr>
              <a:t>generalised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efficient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and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compact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format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for</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conveying</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information</a:t>
            </a:r>
            <a:endParaRPr lang="en-US" sz="1200" b="0" i="0" u="none" strike="noStrike" cap="none" baseline="0" dirty="0">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693710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noProof="0" dirty="0"/>
              <a:t>Hier sind die „nicht eingeloggten“ Suchergebnisse für die Suchanfrage „Data“. Sie sind ziemlich generell. </a:t>
            </a:r>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12</a:t>
            </a:fld>
            <a:endParaRPr lang="de-DE"/>
          </a:p>
        </p:txBody>
      </p:sp>
    </p:spTree>
    <p:extLst>
      <p:ext uri="{BB962C8B-B14F-4D97-AF65-F5344CB8AC3E}">
        <p14:creationId xmlns:p14="http://schemas.microsoft.com/office/powerpoint/2010/main" val="229785054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Shape 788"/>
          <p:cNvSpPr>
            <a:spLocks noGrp="1" noRot="1" noChangeAspect="1"/>
          </p:cNvSpPr>
          <p:nvPr>
            <p:ph type="sldImg" idx="2"/>
          </p:nvPr>
        </p:nvSpPr>
        <p:spPr>
          <a:xfrm>
            <a:off x="79375" y="739775"/>
            <a:ext cx="6577013" cy="37004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89" name="Shape 789"/>
          <p:cNvSpPr txBox="1">
            <a:spLocks noGrp="1"/>
          </p:cNvSpPr>
          <p:nvPr>
            <p:ph type="body" idx="1"/>
          </p:nvPr>
        </p:nvSpPr>
        <p:spPr>
          <a:xfrm>
            <a:off x="673577" y="4686500"/>
            <a:ext cx="5388600" cy="4439700"/>
          </a:xfrm>
          <a:prstGeom prst="rect">
            <a:avLst/>
          </a:prstGeom>
          <a:noFill/>
          <a:ln>
            <a:noFill/>
          </a:ln>
        </p:spPr>
        <p:txBody>
          <a:bodyPr wrap="square" lIns="91425" tIns="91425" rIns="91425" bIns="91425" anchor="t" anchorCtr="0">
            <a:noAutofit/>
          </a:bodyPr>
          <a:lstStyle/>
          <a:p>
            <a:pPr marL="152401" marR="0" lvl="0" indent="0" algn="l" defTabSz="914400" rtl="0" eaLnBrk="1" fontAlgn="auto" latinLnBrk="0" hangingPunct="1">
              <a:lnSpc>
                <a:spcPct val="95000"/>
              </a:lnSpc>
              <a:spcBef>
                <a:spcPts val="400"/>
              </a:spcBef>
              <a:spcAft>
                <a:spcPts val="0"/>
              </a:spcAft>
              <a:buClr>
                <a:schemeClr val="dk1"/>
              </a:buClr>
              <a:buSzPct val="100000"/>
              <a:buFont typeface="Arial"/>
              <a:buNone/>
              <a:tabLst/>
              <a:defRPr/>
            </a:pPr>
            <a:r>
              <a:rPr lang="de-DE" sz="1200" b="0" i="0" u="none" strike="noStrike" cap="none" dirty="0">
                <a:solidFill>
                  <a:schemeClr val="dk1"/>
                </a:solidFill>
                <a:latin typeface="Century Gothic"/>
                <a:ea typeface="Century Gothic"/>
                <a:cs typeface="Century Gothic"/>
                <a:sym typeface="Century Gothic"/>
              </a:rPr>
              <a:t>[</a:t>
            </a:r>
            <a:r>
              <a:rPr lang="de-DE" sz="1200" b="0" i="0" u="none" strike="noStrike" cap="none" dirty="0" err="1">
                <a:solidFill>
                  <a:schemeClr val="dk1"/>
                </a:solidFill>
                <a:latin typeface="Century Gothic"/>
                <a:ea typeface="Century Gothic"/>
                <a:cs typeface="Century Gothic"/>
                <a:sym typeface="Century Gothic"/>
              </a:rPr>
              <a:t>anp</a:t>
            </a:r>
            <a:r>
              <a:rPr lang="de-DE" sz="1200" b="0" i="0" u="none" strike="noStrike" cap="none" dirty="0">
                <a:solidFill>
                  <a:schemeClr val="dk1"/>
                </a:solidFill>
                <a:latin typeface="Century Gothic"/>
                <a:ea typeface="Century Gothic"/>
                <a:cs typeface="Century Gothic"/>
                <a:sym typeface="Century Gothic"/>
              </a:rPr>
              <a:t>]</a:t>
            </a:r>
          </a:p>
          <a:p>
            <a:pPr marL="152401" indent="0" rtl="0">
              <a:buNone/>
            </a:pPr>
            <a:endParaRPr lang="de-AT" sz="1200" b="0" i="0" u="none" strike="noStrike" kern="1200" cap="none" dirty="0">
              <a:solidFill>
                <a:schemeClr val="dk1"/>
              </a:solidFill>
              <a:effectLst/>
              <a:latin typeface="Century Gothic"/>
              <a:ea typeface="Century Gothic"/>
              <a:cs typeface="Century Gothic"/>
              <a:sym typeface="Century Gothic"/>
            </a:endParaRPr>
          </a:p>
          <a:p>
            <a:pPr marL="152401" indent="0" rtl="0">
              <a:buNone/>
            </a:pPr>
            <a:r>
              <a:rPr lang="de-AT" sz="1200" b="0" i="0" u="none" strike="noStrike" kern="1200" cap="none" dirty="0">
                <a:solidFill>
                  <a:schemeClr val="dk1"/>
                </a:solidFill>
                <a:effectLst/>
                <a:latin typeface="Century Gothic"/>
                <a:ea typeface="Century Gothic"/>
                <a:cs typeface="Century Gothic"/>
                <a:sym typeface="Century Gothic"/>
              </a:rPr>
              <a:t>Technical metadata</a:t>
            </a:r>
            <a:r>
              <a:rPr lang="de-AT" sz="1200" b="0" i="0" u="none" strike="noStrike" kern="1200" cap="none" baseline="0" dirty="0">
                <a:solidFill>
                  <a:schemeClr val="dk1"/>
                </a:solidFill>
                <a:effectLst/>
                <a:latin typeface="Century Gothic"/>
                <a:ea typeface="Century Gothic"/>
                <a:cs typeface="Century Gothic"/>
                <a:sym typeface="Century Gothic"/>
              </a:rPr>
              <a:t> is mostly hidden from end users and is often supplied by source systems to provide a „frictionless“ data ingestion process which maps sources to staging base tables. This can include details about source system, export date/time and time zone, encoding, data file format, field layout and data types, number of records, ETL job.</a:t>
            </a:r>
          </a:p>
          <a:p>
            <a:pPr marL="152401" indent="0" rtl="0">
              <a:buNone/>
            </a:pPr>
            <a:r>
              <a:rPr lang="de-AT" sz="1200" b="0" i="0" u="none" strike="noStrike" kern="1200" cap="none" baseline="0" dirty="0">
                <a:solidFill>
                  <a:schemeClr val="dk1"/>
                </a:solidFill>
                <a:effectLst/>
                <a:latin typeface="Century Gothic"/>
                <a:ea typeface="Century Gothic"/>
                <a:cs typeface="Century Gothic"/>
                <a:sym typeface="Century Gothic"/>
              </a:rPr>
              <a:t>Other technical metadata within the DWH can include configuration and transformation rules when importing, filtering and aggregating the data source.</a:t>
            </a:r>
          </a:p>
          <a:p>
            <a:pPr marL="152401" indent="0" rtl="0">
              <a:buNone/>
            </a:pPr>
            <a:endParaRPr lang="de-AT" sz="1200" b="0" i="0" u="none" strike="noStrike" kern="1200" cap="none" baseline="0" dirty="0">
              <a:solidFill>
                <a:schemeClr val="dk1"/>
              </a:solidFill>
              <a:effectLst/>
              <a:latin typeface="Century Gothic"/>
              <a:ea typeface="Century Gothic"/>
              <a:cs typeface="Century Gothic"/>
              <a:sym typeface="Century Gothic"/>
            </a:endParaRPr>
          </a:p>
          <a:p>
            <a:pPr marL="152401" indent="0" rtl="0">
              <a:buNone/>
            </a:pPr>
            <a:r>
              <a:rPr lang="de-AT" sz="1200" b="0" i="0" u="none" strike="noStrike" kern="1200" cap="none" baseline="0" dirty="0">
                <a:solidFill>
                  <a:schemeClr val="dk1"/>
                </a:solidFill>
                <a:effectLst/>
                <a:latin typeface="Century Gothic"/>
                <a:ea typeface="Century Gothic"/>
                <a:cs typeface="Century Gothic"/>
                <a:sym typeface="Century Gothic"/>
              </a:rPr>
              <a:t>Business metadata is supplied mostly by end users, whatever helps them to understand, find and share the data such as data definitions, descriptions, translations, alternative names, related items and so on.</a:t>
            </a:r>
          </a:p>
          <a:p>
            <a:pPr marL="152401" indent="0" rtl="0">
              <a:buNone/>
            </a:pPr>
            <a:endParaRPr lang="de-AT" sz="1200" b="0" i="0" u="none" strike="noStrike" kern="1200" cap="none" baseline="0" dirty="0">
              <a:solidFill>
                <a:schemeClr val="dk1"/>
              </a:solidFill>
              <a:effectLst/>
              <a:latin typeface="Century Gothic"/>
              <a:ea typeface="Century Gothic"/>
              <a:cs typeface="Century Gothic"/>
              <a:sym typeface="Century Gothic"/>
            </a:endParaRPr>
          </a:p>
          <a:p>
            <a:pPr marL="152401" indent="0" rtl="0">
              <a:buNone/>
            </a:pPr>
            <a:r>
              <a:rPr lang="de-AT" sz="1200" b="0" i="0" u="none" strike="noStrike" kern="1200" cap="none" baseline="0" dirty="0">
                <a:solidFill>
                  <a:schemeClr val="dk1"/>
                </a:solidFill>
                <a:effectLst/>
                <a:latin typeface="Century Gothic"/>
                <a:ea typeface="Century Gothic"/>
                <a:cs typeface="Century Gothic"/>
                <a:sym typeface="Century Gothic"/>
              </a:rPr>
              <a:t>Process metadata is used to configure and log ETL processes, e.g. ETL job dependencies, scheduling and chaining of scripts, keeping an audit trail and data lineage details, error logs, triggering notifications and alerts according to specified events or threshold values.</a:t>
            </a:r>
          </a:p>
        </p:txBody>
      </p:sp>
    </p:spTree>
    <p:extLst>
      <p:ext uri="{BB962C8B-B14F-4D97-AF65-F5344CB8AC3E}">
        <p14:creationId xmlns:p14="http://schemas.microsoft.com/office/powerpoint/2010/main" val="271447211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p:spPr>
      </p:sp>
      <p:sp>
        <p:nvSpPr>
          <p:cNvPr id="56323" name="Notes Placeholder 2"/>
          <p:cNvSpPr>
            <a:spLocks noGrp="1"/>
          </p:cNvSpPr>
          <p:nvPr>
            <p:ph type="body" idx="1"/>
          </p:nvPr>
        </p:nvSpPr>
        <p:spPr bwMode="auto">
          <a:noFill/>
        </p:spPr>
        <p:txBody>
          <a:bodyPr wrap="square" numCol="1" anchor="t" anchorCtr="0" compatLnSpc="1">
            <a:prstTxWarp prst="textNoShape">
              <a:avLst/>
            </a:prstTxWarp>
          </a:bodyPr>
          <a:lstStyle/>
          <a:p>
            <a:pPr marL="152401" marR="0" lvl="0" indent="0" algn="l" defTabSz="914400" rtl="0" eaLnBrk="1" fontAlgn="auto" latinLnBrk="0" hangingPunct="1">
              <a:lnSpc>
                <a:spcPct val="95000"/>
              </a:lnSpc>
              <a:spcBef>
                <a:spcPts val="400"/>
              </a:spcBef>
              <a:spcAft>
                <a:spcPts val="0"/>
              </a:spcAft>
              <a:buClr>
                <a:schemeClr val="dk1"/>
              </a:buClr>
              <a:buSzPct val="100000"/>
              <a:buFont typeface="Arial"/>
              <a:buNone/>
              <a:tabLst/>
              <a:defRPr/>
            </a:pPr>
            <a:r>
              <a:rPr lang="de-DE" sz="1000" b="0" i="0" u="none" strike="noStrike" cap="none" dirty="0">
                <a:solidFill>
                  <a:schemeClr val="dk1"/>
                </a:solidFill>
                <a:latin typeface="Century Gothic"/>
                <a:ea typeface="Century Gothic"/>
                <a:cs typeface="Century Gothic"/>
                <a:sym typeface="Century Gothic"/>
              </a:rPr>
              <a:t>[</a:t>
            </a:r>
            <a:r>
              <a:rPr lang="de-DE" sz="1000" b="0" i="0" u="none" strike="noStrike" cap="none" dirty="0" err="1">
                <a:solidFill>
                  <a:schemeClr val="dk1"/>
                </a:solidFill>
                <a:latin typeface="Century Gothic"/>
                <a:ea typeface="Century Gothic"/>
                <a:cs typeface="Century Gothic"/>
                <a:sym typeface="Century Gothic"/>
              </a:rPr>
              <a:t>anp</a:t>
            </a:r>
            <a:r>
              <a:rPr lang="de-DE" sz="1000" b="0" i="0" u="none" strike="noStrike" cap="none" dirty="0">
                <a:solidFill>
                  <a:schemeClr val="dk1"/>
                </a:solidFill>
                <a:latin typeface="Century Gothic"/>
                <a:ea typeface="Century Gothic"/>
                <a:cs typeface="Century Gothic"/>
                <a:sym typeface="Century Gothic"/>
              </a:rPr>
              <a:t>]</a:t>
            </a:r>
          </a:p>
          <a:p>
            <a:pPr marL="152401" indent="0">
              <a:buNone/>
            </a:pPr>
            <a:endParaRPr lang="en-US" sz="1000" dirty="0"/>
          </a:p>
          <a:p>
            <a:pPr marL="152401" indent="0">
              <a:buNone/>
            </a:pPr>
            <a:r>
              <a:rPr lang="en-US" sz="1000" dirty="0"/>
              <a:t>Broadly speaking, we can say that metadata should assist in the discovery, use and interpretation of data, providing a frame of reference and inputs for metadata-aware reporting services and software which support end users in monitoring and </a:t>
            </a:r>
            <a:r>
              <a:rPr lang="en-GB" sz="1000" dirty="0"/>
              <a:t>analysis </a:t>
            </a:r>
            <a:r>
              <a:rPr lang="en-US" sz="1000" dirty="0"/>
              <a:t>as well as sharing their findings with others in a collaborative fashion. </a:t>
            </a:r>
            <a:endParaRPr lang="en-GB" sz="1000" dirty="0"/>
          </a:p>
          <a:p>
            <a:pPr marL="152401" indent="0">
              <a:buNone/>
            </a:pPr>
            <a:r>
              <a:rPr lang="de-AT" sz="1000" dirty="0"/>
              <a:t>An approach which combines quantity (breadth of coverage) AND quality (use of standards) is the key to building a solid metadata repository.</a:t>
            </a:r>
          </a:p>
          <a:p>
            <a:pPr marL="152401" indent="0">
              <a:buNone/>
            </a:pPr>
            <a:r>
              <a:rPr lang="de-AT" sz="1000" dirty="0"/>
              <a:t>When first setting out to brainstorm on the kinds of metadata you could collect, don‘t focus narrowly on the front-end or user experience. Work out </a:t>
            </a:r>
            <a:r>
              <a:rPr lang="de-AT" sz="1000" dirty="0" err="1"/>
              <a:t>what</a:t>
            </a:r>
            <a:r>
              <a:rPr lang="de-AT" sz="1000" dirty="0"/>
              <a:t> </a:t>
            </a:r>
            <a:r>
              <a:rPr lang="de-AT" sz="1000" dirty="0" err="1"/>
              <a:t>metadata</a:t>
            </a:r>
            <a:r>
              <a:rPr lang="de-AT" sz="1000" dirty="0"/>
              <a:t> will </a:t>
            </a:r>
            <a:r>
              <a:rPr lang="de-AT" sz="1000" dirty="0" err="1"/>
              <a:t>help</a:t>
            </a:r>
            <a:r>
              <a:rPr lang="de-AT" sz="1000" dirty="0"/>
              <a:t> </a:t>
            </a:r>
            <a:r>
              <a:rPr lang="de-AT" sz="1000" dirty="0" err="1"/>
              <a:t>you</a:t>
            </a:r>
            <a:r>
              <a:rPr lang="de-AT" sz="1000" dirty="0"/>
              <a:t> </a:t>
            </a:r>
            <a:r>
              <a:rPr lang="de-AT" sz="1000" dirty="0" err="1"/>
              <a:t>to</a:t>
            </a:r>
            <a:r>
              <a:rPr lang="de-AT" sz="1000" dirty="0"/>
              <a:t> </a:t>
            </a:r>
            <a:r>
              <a:rPr lang="de-AT" sz="1000" dirty="0" err="1"/>
              <a:t>influence</a:t>
            </a:r>
            <a:r>
              <a:rPr lang="de-AT" sz="1000" dirty="0"/>
              <a:t> </a:t>
            </a:r>
            <a:r>
              <a:rPr lang="de-AT" sz="1000" dirty="0" err="1"/>
              <a:t>the</a:t>
            </a:r>
            <a:r>
              <a:rPr lang="de-AT" sz="1000" dirty="0"/>
              <a:t> back-end </a:t>
            </a:r>
            <a:r>
              <a:rPr lang="de-AT" sz="1000" dirty="0" err="1"/>
              <a:t>retrieval</a:t>
            </a:r>
            <a:r>
              <a:rPr lang="de-AT" sz="1000" dirty="0"/>
              <a:t> </a:t>
            </a:r>
            <a:r>
              <a:rPr lang="de-AT" sz="1000" dirty="0" err="1"/>
              <a:t>and</a:t>
            </a:r>
            <a:r>
              <a:rPr lang="de-AT" sz="1000" dirty="0"/>
              <a:t> </a:t>
            </a:r>
            <a:r>
              <a:rPr lang="de-AT" sz="1000" dirty="0" err="1"/>
              <a:t>aggregation</a:t>
            </a:r>
            <a:r>
              <a:rPr lang="de-AT" sz="1000" dirty="0"/>
              <a:t> </a:t>
            </a:r>
            <a:r>
              <a:rPr lang="de-AT" sz="1000" dirty="0" err="1"/>
              <a:t>of</a:t>
            </a:r>
            <a:r>
              <a:rPr lang="de-AT" sz="1000" dirty="0"/>
              <a:t> </a:t>
            </a:r>
            <a:r>
              <a:rPr lang="de-AT" sz="1000" dirty="0" err="1"/>
              <a:t>data</a:t>
            </a:r>
            <a:r>
              <a:rPr lang="de-AT" sz="1000" dirty="0"/>
              <a:t>. </a:t>
            </a:r>
            <a:r>
              <a:rPr lang="de-AT" sz="1000" dirty="0" err="1"/>
              <a:t>Adopt</a:t>
            </a:r>
            <a:r>
              <a:rPr lang="de-AT" sz="1000" dirty="0"/>
              <a:t> a back-</a:t>
            </a:r>
            <a:r>
              <a:rPr lang="de-AT" sz="1000" dirty="0" err="1"/>
              <a:t>to</a:t>
            </a:r>
            <a:r>
              <a:rPr lang="de-AT" sz="1000" dirty="0"/>
              <a:t>-front </a:t>
            </a:r>
            <a:r>
              <a:rPr lang="de-AT" sz="1000" dirty="0" err="1"/>
              <a:t>perspective</a:t>
            </a:r>
            <a:r>
              <a:rPr lang="de-AT" sz="1000" dirty="0"/>
              <a:t>, </a:t>
            </a:r>
            <a:r>
              <a:rPr lang="de-AT" sz="1000" dirty="0" err="1"/>
              <a:t>documenting</a:t>
            </a:r>
            <a:r>
              <a:rPr lang="de-AT" sz="1000" dirty="0"/>
              <a:t> </a:t>
            </a:r>
            <a:r>
              <a:rPr lang="de-AT" sz="1000" dirty="0" err="1"/>
              <a:t>what</a:t>
            </a:r>
            <a:r>
              <a:rPr lang="de-AT" sz="1000" dirty="0"/>
              <a:t> </a:t>
            </a:r>
            <a:r>
              <a:rPr lang="de-AT" sz="1000" dirty="0" err="1"/>
              <a:t>metadata</a:t>
            </a:r>
            <a:r>
              <a:rPr lang="de-AT" sz="1000" dirty="0"/>
              <a:t> will </a:t>
            </a:r>
            <a:r>
              <a:rPr lang="de-AT" sz="1000" dirty="0" err="1"/>
              <a:t>prove</a:t>
            </a:r>
            <a:r>
              <a:rPr lang="de-AT" sz="1000" dirty="0"/>
              <a:t> </a:t>
            </a:r>
            <a:r>
              <a:rPr lang="de-AT" sz="1000" dirty="0" err="1"/>
              <a:t>useful</a:t>
            </a:r>
            <a:r>
              <a:rPr lang="de-AT" sz="1000" dirty="0"/>
              <a:t> in </a:t>
            </a:r>
            <a:r>
              <a:rPr lang="de-AT" sz="1000" dirty="0" err="1"/>
              <a:t>propagating</a:t>
            </a:r>
            <a:r>
              <a:rPr lang="de-AT" sz="1000" dirty="0"/>
              <a:t>, </a:t>
            </a:r>
            <a:r>
              <a:rPr lang="de-AT" sz="1000" dirty="0" err="1"/>
              <a:t>preserving</a:t>
            </a:r>
            <a:r>
              <a:rPr lang="de-AT" sz="1000" dirty="0"/>
              <a:t>, </a:t>
            </a:r>
            <a:r>
              <a:rPr lang="de-AT" sz="1000" dirty="0" err="1"/>
              <a:t>standardising</a:t>
            </a:r>
            <a:r>
              <a:rPr lang="de-AT" sz="1000" dirty="0"/>
              <a:t> </a:t>
            </a:r>
            <a:r>
              <a:rPr lang="de-AT" sz="1000" dirty="0" err="1"/>
              <a:t>and</a:t>
            </a:r>
            <a:r>
              <a:rPr lang="de-AT" sz="1000" dirty="0"/>
              <a:t> </a:t>
            </a:r>
            <a:r>
              <a:rPr lang="de-AT" sz="1000" dirty="0" err="1"/>
              <a:t>securing</a:t>
            </a:r>
            <a:r>
              <a:rPr lang="de-AT" sz="1000" dirty="0"/>
              <a:t> </a:t>
            </a:r>
            <a:r>
              <a:rPr lang="de-AT" sz="1000" dirty="0" err="1"/>
              <a:t>information</a:t>
            </a:r>
            <a:r>
              <a:rPr lang="de-AT" sz="1000" dirty="0"/>
              <a:t> </a:t>
            </a:r>
            <a:r>
              <a:rPr lang="de-AT" sz="1000" dirty="0" err="1"/>
              <a:t>through</a:t>
            </a:r>
            <a:r>
              <a:rPr lang="de-AT" sz="1000" dirty="0"/>
              <a:t> </a:t>
            </a:r>
            <a:r>
              <a:rPr lang="de-AT" sz="1000" dirty="0" err="1"/>
              <a:t>the</a:t>
            </a:r>
            <a:r>
              <a:rPr lang="de-AT" sz="1000" dirty="0"/>
              <a:t> BI </a:t>
            </a:r>
            <a:r>
              <a:rPr lang="de-AT" sz="1000" dirty="0" err="1"/>
              <a:t>chain</a:t>
            </a:r>
            <a:r>
              <a:rPr lang="de-AT" sz="1000" dirty="0"/>
              <a:t> </a:t>
            </a:r>
            <a:r>
              <a:rPr lang="de-AT" sz="1000" dirty="0" err="1"/>
              <a:t>from</a:t>
            </a:r>
            <a:r>
              <a:rPr lang="de-AT" sz="1000" dirty="0"/>
              <a:t> backend </a:t>
            </a:r>
            <a:r>
              <a:rPr lang="de-AT" sz="1000" dirty="0" err="1"/>
              <a:t>to</a:t>
            </a:r>
            <a:r>
              <a:rPr lang="de-AT" sz="1000" dirty="0"/>
              <a:t> </a:t>
            </a:r>
            <a:r>
              <a:rPr lang="de-AT" sz="1000" dirty="0" err="1"/>
              <a:t>frontend</a:t>
            </a:r>
            <a:r>
              <a:rPr lang="de-AT" sz="1000" dirty="0"/>
              <a:t>.</a:t>
            </a:r>
          </a:p>
          <a:p>
            <a:pPr marL="152401" indent="0">
              <a:buNone/>
            </a:pPr>
            <a:r>
              <a:rPr lang="en-GB" sz="1000" dirty="0"/>
              <a:t>Business metadata reaches out to the end-user and makes data more easily consumable, that is, understandable and intelligible, metadata facilitates interpretation, analysis, collaboration. In this respect metadata really does extend the reach of BI and puts BI end users in the driver’s seat by helping them to get to grips with their data.</a:t>
            </a:r>
          </a:p>
          <a:p>
            <a:pPr marL="152401" indent="0">
              <a:buNone/>
            </a:pPr>
            <a:r>
              <a:rPr lang="de-AT" sz="1000" dirty="0"/>
              <a:t>Technical metadata is more than just the database‘s data dictionary: it documents data formats (import/export interfaces), data provenance, lineage and stewardship responsibilities, data security</a:t>
            </a:r>
            <a:r>
              <a:rPr lang="de-AT" sz="1000" baseline="0" dirty="0"/>
              <a:t> levels, </a:t>
            </a:r>
            <a:r>
              <a:rPr lang="de-AT" sz="1000" dirty="0"/>
              <a:t>securing sensitive data, enforcing calculation rules, configuring infrastructure services</a:t>
            </a:r>
            <a:r>
              <a:rPr lang="de-AT" sz="1000" baseline="0" dirty="0"/>
              <a:t> that support data preparation routines, e.g. Thresholds for alerts</a:t>
            </a:r>
            <a:r>
              <a:rPr lang="de-AT" sz="1000" dirty="0"/>
              <a:t>.</a:t>
            </a:r>
          </a:p>
          <a:p>
            <a:pPr marL="152401" marR="0" indent="0" algn="l" defTabSz="914400" rtl="0" eaLnBrk="1" fontAlgn="auto" latinLnBrk="0" hangingPunct="1">
              <a:lnSpc>
                <a:spcPct val="95000"/>
              </a:lnSpc>
              <a:spcBef>
                <a:spcPts val="400"/>
              </a:spcBef>
              <a:spcAft>
                <a:spcPts val="0"/>
              </a:spcAft>
              <a:buClr>
                <a:schemeClr val="dk1"/>
              </a:buClr>
              <a:buSzPct val="100000"/>
              <a:buFont typeface="Arial"/>
              <a:buNone/>
              <a:tabLst/>
              <a:defRPr/>
            </a:pPr>
            <a:r>
              <a:rPr lang="en-GB" sz="1000" dirty="0"/>
              <a:t>Metadata can be exploited to support the technical, business and administrative processes that move data from A to B</a:t>
            </a:r>
            <a:endParaRPr lang="de-AT" sz="1000" dirty="0"/>
          </a:p>
          <a:p>
            <a:pPr marL="152401" indent="0">
              <a:buNone/>
            </a:pPr>
            <a:r>
              <a:rPr lang="en-GB" sz="1000" dirty="0"/>
              <a:t>The metadata helps us to “join the dots” from the data sources right through to the data sinks  (subscribers).</a:t>
            </a:r>
          </a:p>
          <a:p>
            <a:pPr marL="152401" indent="0">
              <a:buNone/>
            </a:pPr>
            <a:endParaRPr lang="en-GB" sz="1000" dirty="0"/>
          </a:p>
          <a:p>
            <a:pPr marL="152401" indent="0">
              <a:buNone/>
            </a:pPr>
            <a:r>
              <a:rPr lang="de-DE" sz="1000" dirty="0">
                <a:hlinkClick r:id="rId3"/>
              </a:rPr>
              <a:t>https://towardsdatascience.com/how-linkedin-uber-lyft-airbnb-and-netflix-are-solving-data-management-and-discovery-for-machine-9b79ee9184bb</a:t>
            </a:r>
            <a:endParaRPr lang="en-GB" sz="1000" dirty="0"/>
          </a:p>
        </p:txBody>
      </p:sp>
      <p:sp>
        <p:nvSpPr>
          <p:cNvPr id="56324" name="Slide Number Placeholder 3"/>
          <p:cNvSpPr>
            <a:spLocks noGrp="1"/>
          </p:cNvSpPr>
          <p:nvPr>
            <p:ph type="sldNum" sz="quarter" idx="5"/>
          </p:nvPr>
        </p:nvSpPr>
        <p:spPr bwMode="auto">
          <a:xfrm>
            <a:off x="3815373" y="9371285"/>
            <a:ext cx="2918831" cy="493316"/>
          </a:xfrm>
          <a:prstGeom prst="rect">
            <a:avLst/>
          </a:prstGeom>
          <a:noFill/>
          <a:ln>
            <a:miter lim="800000"/>
            <a:headEnd/>
            <a:tailEnd/>
          </a:ln>
        </p:spPr>
        <p:txBody>
          <a:bodyPr wrap="square" numCol="1" anchorCtr="0" compatLnSpc="1">
            <a:prstTxWarp prst="textNoShape">
              <a:avLst/>
            </a:prstTxWarp>
          </a:bodyPr>
          <a:lstStyle/>
          <a:p>
            <a:fld id="{380052E3-E5C5-4E20-A1E6-E05D64BDA058}" type="slidenum">
              <a:rPr lang="de-AT" smtClean="0">
                <a:solidFill>
                  <a:prstClr val="black"/>
                </a:solidFill>
              </a:rPr>
              <a:pPr/>
              <a:t>133</a:t>
            </a:fld>
            <a:endParaRPr lang="de-AT">
              <a:solidFill>
                <a:prstClr val="black"/>
              </a:solidFill>
            </a:endParaRPr>
          </a:p>
        </p:txBody>
      </p:sp>
    </p:spTree>
    <p:extLst>
      <p:ext uri="{BB962C8B-B14F-4D97-AF65-F5344CB8AC3E}">
        <p14:creationId xmlns:p14="http://schemas.microsoft.com/office/powerpoint/2010/main" val="246793809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Shape 615"/>
          <p:cNvSpPr>
            <a:spLocks noGrp="1" noRot="1" noChangeAspect="1"/>
          </p:cNvSpPr>
          <p:nvPr>
            <p:ph type="sldImg" idx="2"/>
          </p:nvPr>
        </p:nvSpPr>
        <p:spPr>
          <a:xfrm>
            <a:off x="79375" y="739775"/>
            <a:ext cx="6577013" cy="37004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16" name="Shape 616"/>
          <p:cNvSpPr txBox="1">
            <a:spLocks noGrp="1"/>
          </p:cNvSpPr>
          <p:nvPr>
            <p:ph type="body" idx="1"/>
          </p:nvPr>
        </p:nvSpPr>
        <p:spPr>
          <a:xfrm>
            <a:off x="673577" y="4686500"/>
            <a:ext cx="5388610" cy="4439839"/>
          </a:xfrm>
          <a:prstGeom prst="rect">
            <a:avLst/>
          </a:prstGeom>
          <a:noFill/>
          <a:ln>
            <a:noFill/>
          </a:ln>
        </p:spPr>
        <p:txBody>
          <a:bodyPr wrap="square" lIns="91425" tIns="45700" rIns="91425" bIns="45700" anchor="t" anchorCtr="0">
            <a:noAutofit/>
          </a:bodyPr>
          <a:lstStyle/>
          <a:p>
            <a:pPr marL="173038" marR="0" lvl="0" indent="0" algn="l" rtl="0">
              <a:lnSpc>
                <a:spcPct val="95000"/>
              </a:lnSpc>
              <a:spcBef>
                <a:spcPts val="0"/>
              </a:spcBef>
              <a:buClr>
                <a:schemeClr val="dk1"/>
              </a:buClr>
              <a:buSzPct val="25000"/>
              <a:buFont typeface="Arial"/>
              <a:buNone/>
            </a:pPr>
            <a:r>
              <a:rPr lang="en-GB" dirty="0"/>
              <a:t>[</a:t>
            </a:r>
            <a:r>
              <a:rPr lang="en-GB" dirty="0" err="1"/>
              <a:t>anp</a:t>
            </a:r>
            <a:r>
              <a:rPr lang="en-GB" dirty="0"/>
              <a:t>]</a:t>
            </a:r>
          </a:p>
          <a:p>
            <a:pPr marL="173038" marR="0" lvl="0" indent="0" algn="l" rtl="0">
              <a:lnSpc>
                <a:spcPct val="95000"/>
              </a:lnSpc>
              <a:spcBef>
                <a:spcPts val="0"/>
              </a:spcBef>
              <a:buClr>
                <a:schemeClr val="dk1"/>
              </a:buClr>
              <a:buSzPct val="25000"/>
              <a:buFont typeface="Arial"/>
              <a:buNone/>
            </a:pPr>
            <a:endParaRPr lang="en-GB" sz="1200" b="0" i="0" u="none" strike="noStrike" cap="none" dirty="0">
              <a:solidFill>
                <a:schemeClr val="dk1"/>
              </a:solidFill>
              <a:latin typeface="Century Gothic"/>
              <a:ea typeface="Century Gothic"/>
              <a:cs typeface="Century Gothic"/>
              <a:sym typeface="Century Gothic"/>
            </a:endParaRPr>
          </a:p>
          <a:p>
            <a:pPr marL="173038" marR="0" lvl="0" indent="0" algn="l" rtl="0">
              <a:lnSpc>
                <a:spcPct val="95000"/>
              </a:lnSpc>
              <a:spcBef>
                <a:spcPts val="0"/>
              </a:spcBef>
              <a:buClr>
                <a:schemeClr val="dk1"/>
              </a:buClr>
              <a:buSzPct val="25000"/>
              <a:buFont typeface="Arial"/>
              <a:buNone/>
            </a:pPr>
            <a:r>
              <a:rPr lang="en-GB" sz="1200" b="0" i="0" u="none" strike="noStrike" cap="none" dirty="0">
                <a:solidFill>
                  <a:schemeClr val="dk1"/>
                </a:solidFill>
                <a:latin typeface="Century Gothic"/>
                <a:ea typeface="Century Gothic"/>
                <a:cs typeface="Century Gothic"/>
                <a:sym typeface="Century Gothic"/>
              </a:rPr>
              <a:t>Get</a:t>
            </a:r>
            <a:r>
              <a:rPr lang="en-GB" sz="1200" b="0" i="0" u="none" strike="noStrike" cap="none" baseline="0" dirty="0">
                <a:solidFill>
                  <a:schemeClr val="dk1"/>
                </a:solidFill>
                <a:latin typeface="Century Gothic"/>
                <a:ea typeface="Century Gothic"/>
                <a:cs typeface="Century Gothic"/>
                <a:sym typeface="Century Gothic"/>
              </a:rPr>
              <a:t> business users to spell out in as much detail as possible what data they want. What kinds of questions do they want answers to? What keeps them awake at night?!</a:t>
            </a:r>
            <a:endParaRPr lang="en-US" sz="1200" b="0" i="0" u="none" strike="noStrike" cap="none" dirty="0">
              <a:solidFill>
                <a:schemeClr val="dk1"/>
              </a:solidFill>
              <a:latin typeface="Century Gothic"/>
              <a:ea typeface="Century Gothic"/>
              <a:cs typeface="Century Gothic"/>
              <a:sym typeface="Century Gothic"/>
            </a:endParaRPr>
          </a:p>
        </p:txBody>
      </p:sp>
      <p:sp>
        <p:nvSpPr>
          <p:cNvPr id="617" name="Shape 617"/>
          <p:cNvSpPr txBox="1">
            <a:spLocks noGrp="1"/>
          </p:cNvSpPr>
          <p:nvPr>
            <p:ph type="ftr" idx="11"/>
          </p:nvPr>
        </p:nvSpPr>
        <p:spPr>
          <a:xfrm>
            <a:off x="449052" y="9438217"/>
            <a:ext cx="2918829" cy="107721"/>
          </a:xfrm>
          <a:prstGeom prst="rect">
            <a:avLst/>
          </a:prstGeom>
          <a:noFill/>
          <a:ln>
            <a:noFill/>
          </a:ln>
        </p:spPr>
        <p:txBody>
          <a:bodyPr wrap="square" lIns="0" tIns="0" rIns="0" bIns="0" anchor="ctr" anchorCtr="0">
            <a:noAutofit/>
          </a:bodyPr>
          <a:lstStyle/>
          <a:p>
            <a:pPr>
              <a:buClr>
                <a:srgbClr val="EEECE1"/>
              </a:buClr>
              <a:buSzPct val="25000"/>
              <a:buFont typeface="Century Gothic"/>
              <a:buNone/>
            </a:pPr>
            <a:r>
              <a:rPr lang="en-US" sz="700">
                <a:solidFill>
                  <a:srgbClr val="EEECE1"/>
                </a:solidFill>
                <a:latin typeface="Century Gothic"/>
                <a:ea typeface="Century Gothic"/>
                <a:cs typeface="Century Gothic"/>
                <a:sym typeface="Century Gothic"/>
              </a:rPr>
              <a:t>© 2014 Teradata</a:t>
            </a:r>
          </a:p>
        </p:txBody>
      </p:sp>
    </p:spTree>
    <p:extLst>
      <p:ext uri="{BB962C8B-B14F-4D97-AF65-F5344CB8AC3E}">
        <p14:creationId xmlns:p14="http://schemas.microsoft.com/office/powerpoint/2010/main" val="197524667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Get</a:t>
            </a:r>
            <a:r>
              <a:rPr lang="de-DE" dirty="0"/>
              <a:t> </a:t>
            </a:r>
            <a:r>
              <a:rPr lang="de-DE" dirty="0" err="1"/>
              <a:t>creative</a:t>
            </a:r>
            <a:r>
              <a:rPr lang="de-DE" dirty="0"/>
              <a:t>!</a:t>
            </a:r>
          </a:p>
          <a:p>
            <a:endParaRPr lang="de-DE" dirty="0"/>
          </a:p>
          <a:p>
            <a:r>
              <a:rPr lang="de-DE" dirty="0" err="1"/>
              <a:t>Your</a:t>
            </a:r>
            <a:r>
              <a:rPr lang="de-DE" dirty="0"/>
              <a:t> turn.</a:t>
            </a:r>
          </a:p>
          <a:p>
            <a:endParaRPr lang="de-DE" dirty="0"/>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135</a:t>
            </a:fld>
            <a:endParaRPr lang="de-DE"/>
          </a:p>
        </p:txBody>
      </p:sp>
    </p:spTree>
    <p:extLst>
      <p:ext uri="{BB962C8B-B14F-4D97-AF65-F5344CB8AC3E}">
        <p14:creationId xmlns:p14="http://schemas.microsoft.com/office/powerpoint/2010/main" val="38288338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Selection</a:t>
            </a:r>
            <a:r>
              <a:rPr lang="de-DE" dirty="0"/>
              <a:t> </a:t>
            </a:r>
            <a:r>
              <a:rPr lang="de-DE" dirty="0" err="1"/>
              <a:t>of</a:t>
            </a:r>
            <a:r>
              <a:rPr lang="de-DE" dirty="0"/>
              <a:t> </a:t>
            </a:r>
            <a:r>
              <a:rPr lang="de-DE" dirty="0" err="1"/>
              <a:t>the</a:t>
            </a:r>
            <a:r>
              <a:rPr lang="de-DE" dirty="0"/>
              <a:t> </a:t>
            </a:r>
            <a:r>
              <a:rPr lang="de-DE" dirty="0" err="1"/>
              <a:t>dataset</a:t>
            </a:r>
            <a:r>
              <a:rPr lang="de-DE" dirty="0"/>
              <a:t> </a:t>
            </a:r>
            <a:r>
              <a:rPr lang="de-DE" dirty="0" err="1"/>
              <a:t>has</a:t>
            </a:r>
            <a:r>
              <a:rPr lang="de-DE" dirty="0"/>
              <a:t> </a:t>
            </a:r>
            <a:r>
              <a:rPr lang="de-DE" dirty="0" err="1"/>
              <a:t>already</a:t>
            </a:r>
            <a:r>
              <a:rPr lang="de-DE" dirty="0"/>
              <a:t> </a:t>
            </a:r>
            <a:r>
              <a:rPr lang="de-DE" dirty="0" err="1"/>
              <a:t>been</a:t>
            </a:r>
            <a:r>
              <a:rPr lang="de-DE" dirty="0"/>
              <a:t> </a:t>
            </a:r>
            <a:r>
              <a:rPr lang="de-DE" dirty="0" err="1"/>
              <a:t>taken</a:t>
            </a:r>
            <a:r>
              <a:rPr lang="de-DE" dirty="0"/>
              <a:t> care </a:t>
            </a:r>
            <a:r>
              <a:rPr lang="de-DE" dirty="0" err="1"/>
              <a:t>of</a:t>
            </a:r>
            <a:r>
              <a:rPr lang="de-DE" dirty="0"/>
              <a:t>. </a:t>
            </a:r>
          </a:p>
          <a:p>
            <a:r>
              <a:rPr lang="de-DE" dirty="0"/>
              <a:t>Still, </a:t>
            </a:r>
            <a:r>
              <a:rPr lang="de-DE" dirty="0" err="1"/>
              <a:t>there</a:t>
            </a:r>
            <a:r>
              <a:rPr lang="de-DE" dirty="0"/>
              <a:t> </a:t>
            </a:r>
            <a:r>
              <a:rPr lang="de-DE" dirty="0" err="1"/>
              <a:t>is</a:t>
            </a:r>
            <a:r>
              <a:rPr lang="de-DE" dirty="0"/>
              <a:t> </a:t>
            </a:r>
            <a:r>
              <a:rPr lang="de-DE" dirty="0" err="1"/>
              <a:t>enough</a:t>
            </a:r>
            <a:r>
              <a:rPr lang="de-DE" dirty="0"/>
              <a:t> </a:t>
            </a:r>
            <a:r>
              <a:rPr lang="de-DE" dirty="0" err="1"/>
              <a:t>work</a:t>
            </a:r>
            <a:r>
              <a:rPr lang="de-DE" dirty="0"/>
              <a:t> </a:t>
            </a:r>
            <a:r>
              <a:rPr lang="de-DE" dirty="0" err="1"/>
              <a:t>left</a:t>
            </a:r>
            <a:r>
              <a:rPr lang="de-DE" dirty="0"/>
              <a:t>.</a:t>
            </a:r>
          </a:p>
          <a:p>
            <a:endParaRPr lang="de-DE" dirty="0"/>
          </a:p>
          <a:p>
            <a:r>
              <a:rPr lang="de-DE" dirty="0"/>
              <a:t>Begin </a:t>
            </a:r>
            <a:r>
              <a:rPr lang="de-DE" dirty="0" err="1"/>
              <a:t>with</a:t>
            </a:r>
            <a:r>
              <a:rPr lang="de-DE" dirty="0"/>
              <a:t> </a:t>
            </a:r>
            <a:r>
              <a:rPr lang="de-DE" dirty="0" err="1"/>
              <a:t>Introduction</a:t>
            </a:r>
            <a:r>
              <a:rPr lang="de-DE" dirty="0"/>
              <a:t> </a:t>
            </a:r>
            <a:r>
              <a:rPr lang="de-DE" dirty="0" err="1"/>
              <a:t>to</a:t>
            </a:r>
            <a:r>
              <a:rPr lang="de-DE" dirty="0"/>
              <a:t> </a:t>
            </a:r>
            <a:r>
              <a:rPr lang="de-DE" dirty="0" err="1"/>
              <a:t>python</a:t>
            </a:r>
            <a:endParaRPr lang="de-DE" dirty="0"/>
          </a:p>
          <a:p>
            <a:endParaRPr lang="de-DE" dirty="0"/>
          </a:p>
          <a:p>
            <a:r>
              <a:rPr lang="de-DE" dirty="0"/>
              <a:t>Add </a:t>
            </a:r>
            <a:r>
              <a:rPr lang="de-DE" dirty="0" err="1"/>
              <a:t>basic</a:t>
            </a:r>
            <a:r>
              <a:rPr lang="de-DE" dirty="0"/>
              <a:t> web </a:t>
            </a:r>
            <a:r>
              <a:rPr lang="de-DE" dirty="0" err="1"/>
              <a:t>scraping</a:t>
            </a:r>
            <a:r>
              <a:rPr lang="de-DE" dirty="0"/>
              <a:t> </a:t>
            </a:r>
            <a:r>
              <a:rPr lang="de-DE" dirty="0" err="1"/>
              <a:t>as</a:t>
            </a:r>
            <a:r>
              <a:rPr lang="de-DE" dirty="0"/>
              <a:t> </a:t>
            </a:r>
            <a:r>
              <a:rPr lang="de-DE" dirty="0" err="1"/>
              <a:t>well</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136</a:t>
            </a:fld>
            <a:endParaRPr lang="de-DE"/>
          </a:p>
        </p:txBody>
      </p:sp>
    </p:spTree>
    <p:extLst>
      <p:ext uri="{BB962C8B-B14F-4D97-AF65-F5344CB8AC3E}">
        <p14:creationId xmlns:p14="http://schemas.microsoft.com/office/powerpoint/2010/main" val="266315759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Further </a:t>
            </a:r>
            <a:r>
              <a:rPr lang="de-DE" dirty="0" err="1"/>
              <a:t>learning</a:t>
            </a:r>
            <a:r>
              <a:rPr lang="de-DE" dirty="0"/>
              <a:t> </a:t>
            </a:r>
            <a:r>
              <a:rPr lang="de-DE" dirty="0" err="1"/>
              <a:t>experience</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137</a:t>
            </a:fld>
            <a:endParaRPr lang="de-DE"/>
          </a:p>
        </p:txBody>
      </p:sp>
    </p:spTree>
    <p:extLst>
      <p:ext uri="{BB962C8B-B14F-4D97-AF65-F5344CB8AC3E}">
        <p14:creationId xmlns:p14="http://schemas.microsoft.com/office/powerpoint/2010/main" val="77821087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55a0bfd700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55a0bfd700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err="1"/>
              <a:t>this</a:t>
            </a:r>
            <a:r>
              <a:rPr lang="de" dirty="0"/>
              <a:t> </a:t>
            </a:r>
            <a:r>
              <a:rPr lang="de" dirty="0" err="1"/>
              <a:t>paradigm</a:t>
            </a:r>
            <a:r>
              <a:rPr lang="de" dirty="0"/>
              <a:t> still </a:t>
            </a:r>
            <a:r>
              <a:rPr lang="de" dirty="0" err="1"/>
              <a:t>applies</a:t>
            </a:r>
            <a:r>
              <a:rPr lang="de" dirty="0"/>
              <a:t> </a:t>
            </a:r>
            <a:r>
              <a:rPr lang="de" dirty="0" err="1"/>
              <a:t>particularly</a:t>
            </a:r>
            <a:r>
              <a:rPr lang="de" dirty="0"/>
              <a:t> </a:t>
            </a:r>
            <a:r>
              <a:rPr lang="de" dirty="0" err="1"/>
              <a:t>for</a:t>
            </a:r>
            <a:r>
              <a:rPr lang="de" dirty="0"/>
              <a:t> </a:t>
            </a:r>
            <a:r>
              <a:rPr lang="de" dirty="0" err="1"/>
              <a:t>data</a:t>
            </a:r>
            <a:r>
              <a:rPr lang="de" dirty="0"/>
              <a:t> heavy </a:t>
            </a:r>
            <a:r>
              <a:rPr lang="de" dirty="0" err="1"/>
              <a:t>applications</a:t>
            </a:r>
            <a:r>
              <a:rPr lang="de" dirty="0"/>
              <a:t>.</a:t>
            </a:r>
          </a:p>
          <a:p>
            <a:pPr marL="0" lvl="0" indent="0" algn="l" rtl="0">
              <a:spcBef>
                <a:spcPts val="0"/>
              </a:spcBef>
              <a:spcAft>
                <a:spcPts val="0"/>
              </a:spcAft>
              <a:buNone/>
            </a:pPr>
            <a:endParaRPr lang="de" dirty="0"/>
          </a:p>
          <a:p>
            <a:pPr marL="0" lvl="0" indent="0" algn="l" rtl="0">
              <a:spcBef>
                <a:spcPts val="0"/>
              </a:spcBef>
              <a:spcAft>
                <a:spcPts val="0"/>
              </a:spcAft>
              <a:buNone/>
            </a:pPr>
            <a:r>
              <a:rPr lang="de" dirty="0" err="1"/>
              <a:t>Especially</a:t>
            </a:r>
            <a:r>
              <a:rPr lang="de" dirty="0"/>
              <a:t> </a:t>
            </a:r>
            <a:r>
              <a:rPr lang="de" dirty="0" err="1"/>
              <a:t>when</a:t>
            </a:r>
            <a:r>
              <a:rPr lang="de" dirty="0"/>
              <a:t> </a:t>
            </a:r>
            <a:r>
              <a:rPr lang="de" dirty="0" err="1"/>
              <a:t>documenting</a:t>
            </a:r>
            <a:r>
              <a:rPr lang="de" dirty="0"/>
              <a:t> </a:t>
            </a:r>
            <a:r>
              <a:rPr lang="de" dirty="0" err="1"/>
              <a:t>them</a:t>
            </a:r>
            <a:endParaRPr lang="de" dirty="0"/>
          </a:p>
          <a:p>
            <a:pPr marL="0" lvl="0" indent="0" algn="l" rtl="0">
              <a:spcBef>
                <a:spcPts val="0"/>
              </a:spcBef>
              <a:spcAft>
                <a:spcPts val="0"/>
              </a:spcAft>
              <a:buNone/>
            </a:pPr>
            <a:endParaRPr lang="de" dirty="0"/>
          </a:p>
        </p:txBody>
      </p:sp>
    </p:spTree>
    <p:extLst>
      <p:ext uri="{BB962C8B-B14F-4D97-AF65-F5344CB8AC3E}">
        <p14:creationId xmlns:p14="http://schemas.microsoft.com/office/powerpoint/2010/main" val="135399131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Get</a:t>
            </a:r>
            <a:r>
              <a:rPr lang="de-DE" dirty="0"/>
              <a:t> </a:t>
            </a:r>
            <a:r>
              <a:rPr lang="de-DE" dirty="0" err="1"/>
              <a:t>creative</a:t>
            </a:r>
            <a:r>
              <a:rPr lang="de-DE" dirty="0"/>
              <a:t>!</a:t>
            </a:r>
          </a:p>
          <a:p>
            <a:endParaRPr lang="de-DE" dirty="0"/>
          </a:p>
          <a:p>
            <a:r>
              <a:rPr lang="de-DE" dirty="0" err="1"/>
              <a:t>Your</a:t>
            </a:r>
            <a:r>
              <a:rPr lang="de-DE" dirty="0"/>
              <a:t> turn.</a:t>
            </a:r>
          </a:p>
          <a:p>
            <a:endParaRPr lang="de-DE" dirty="0"/>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139</a:t>
            </a:fld>
            <a:endParaRPr lang="de-DE"/>
          </a:p>
        </p:txBody>
      </p:sp>
    </p:spTree>
    <p:extLst>
      <p:ext uri="{BB962C8B-B14F-4D97-AF65-F5344CB8AC3E}">
        <p14:creationId xmlns:p14="http://schemas.microsoft.com/office/powerpoint/2010/main" val="39038011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Wie gut funktioniert die Methoden?</a:t>
            </a:r>
          </a:p>
          <a:p>
            <a:r>
              <a:rPr lang="de-AT" noProof="0" dirty="0"/>
              <a:t>Hier ein Beispiel, wie das gemessen wird. Nehmen</a:t>
            </a:r>
            <a:r>
              <a:rPr lang="de-AT" baseline="0" noProof="0" dirty="0"/>
              <a:t> an wir suchen Terroristen / Non-</a:t>
            </a:r>
            <a:r>
              <a:rPr lang="de-AT" baseline="0" noProof="0" dirty="0" err="1"/>
              <a:t>payer</a:t>
            </a:r>
            <a:endParaRPr lang="de-AT" noProof="0"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140</a:t>
            </a:fld>
            <a:endParaRPr lang="en-GB">
              <a:solidFill>
                <a:prstClr val="black"/>
              </a:solidFill>
            </a:endParaRPr>
          </a:p>
        </p:txBody>
      </p:sp>
    </p:spTree>
    <p:extLst>
      <p:ext uri="{BB962C8B-B14F-4D97-AF65-F5344CB8AC3E}">
        <p14:creationId xmlns:p14="http://schemas.microsoft.com/office/powerpoint/2010/main" val="359510492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Die Figuren mit viereckigen Körper sind die Terroristen.</a:t>
            </a:r>
          </a:p>
          <a:p>
            <a:r>
              <a:rPr lang="de-AT" noProof="0" dirty="0"/>
              <a:t>Wir wissen das nicht,</a:t>
            </a:r>
            <a:r>
              <a:rPr lang="de-AT" baseline="0" noProof="0" dirty="0"/>
              <a:t> und wollen sie detektieren.</a:t>
            </a:r>
            <a:endParaRPr lang="de-AT" noProof="0"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141</a:t>
            </a:fld>
            <a:endParaRPr lang="en-GB">
              <a:solidFill>
                <a:prstClr val="black"/>
              </a:solidFill>
            </a:endParaRPr>
          </a:p>
        </p:txBody>
      </p:sp>
    </p:spTree>
    <p:extLst>
      <p:ext uri="{BB962C8B-B14F-4D97-AF65-F5344CB8AC3E}">
        <p14:creationId xmlns:p14="http://schemas.microsoft.com/office/powerpoint/2010/main" val="508287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noProof="0" dirty="0"/>
              <a:t>Einmal eingeloggt, sind die Ergebnisse gut personalisiert. Weil ich meine Suchdaten zur Verfügung stelle, kann</a:t>
            </a:r>
            <a:r>
              <a:rPr lang="de-AT" baseline="0" noProof="0" dirty="0"/>
              <a:t> ich meine Suchaufgaben effizienter erledigen.</a:t>
            </a:r>
            <a:endParaRPr lang="de-AT" noProof="0" dirty="0"/>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13</a:t>
            </a:fld>
            <a:endParaRPr lang="de-DE"/>
          </a:p>
        </p:txBody>
      </p:sp>
    </p:spTree>
    <p:extLst>
      <p:ext uri="{BB962C8B-B14F-4D97-AF65-F5344CB8AC3E}">
        <p14:creationId xmlns:p14="http://schemas.microsoft.com/office/powerpoint/2010/main" val="27499151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err="1"/>
              <a:t>Für</a:t>
            </a:r>
            <a:r>
              <a:rPr lang="en-GB" dirty="0"/>
              <a:t> die </a:t>
            </a:r>
            <a:r>
              <a:rPr lang="en-GB" dirty="0" err="1"/>
              <a:t>einfachheit</a:t>
            </a:r>
            <a:r>
              <a:rPr lang="en-GB" dirty="0"/>
              <a:t> der </a:t>
            </a:r>
            <a:r>
              <a:rPr lang="en-GB" dirty="0" err="1"/>
              <a:t>Darstellung</a:t>
            </a:r>
            <a:r>
              <a:rPr lang="en-GB" dirty="0"/>
              <a:t>, </a:t>
            </a:r>
            <a:r>
              <a:rPr lang="en-GB" dirty="0" err="1"/>
              <a:t>habe</a:t>
            </a:r>
            <a:r>
              <a:rPr lang="en-GB" dirty="0"/>
              <a:t> </a:t>
            </a:r>
            <a:r>
              <a:rPr lang="en-GB" dirty="0" err="1"/>
              <a:t>ich</a:t>
            </a:r>
            <a:r>
              <a:rPr lang="en-GB" dirty="0"/>
              <a:t> </a:t>
            </a:r>
            <a:r>
              <a:rPr lang="en-GB" dirty="0" err="1"/>
              <a:t>alle</a:t>
            </a:r>
            <a:r>
              <a:rPr lang="en-GB" dirty="0"/>
              <a:t> </a:t>
            </a:r>
            <a:r>
              <a:rPr lang="en-GB" dirty="0" err="1"/>
              <a:t>Terroristen</a:t>
            </a:r>
            <a:r>
              <a:rPr lang="en-GB" dirty="0"/>
              <a:t> </a:t>
            </a:r>
            <a:r>
              <a:rPr lang="en-GB" dirty="0" err="1"/>
              <a:t>jetzt</a:t>
            </a:r>
            <a:r>
              <a:rPr lang="en-GB" dirty="0"/>
              <a:t> </a:t>
            </a:r>
            <a:r>
              <a:rPr lang="en-GB" dirty="0" err="1"/>
              <a:t>oben</a:t>
            </a:r>
            <a:r>
              <a:rPr lang="en-GB" dirty="0"/>
              <a:t> links </a:t>
            </a:r>
            <a:r>
              <a:rPr lang="en-GB" dirty="0" err="1"/>
              <a:t>platziert</a:t>
            </a:r>
            <a:r>
              <a:rPr lang="en-GB" dirty="0"/>
              <a:t>.</a:t>
            </a:r>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142</a:t>
            </a:fld>
            <a:endParaRPr lang="en-GB">
              <a:solidFill>
                <a:prstClr val="black"/>
              </a:solidFill>
            </a:endParaRPr>
          </a:p>
        </p:txBody>
      </p:sp>
    </p:spTree>
    <p:extLst>
      <p:ext uri="{BB962C8B-B14F-4D97-AF65-F5344CB8AC3E}">
        <p14:creationId xmlns:p14="http://schemas.microsoft.com/office/powerpoint/2010/main" val="409705657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Unser </a:t>
            </a:r>
            <a:r>
              <a:rPr lang="en-GB" dirty="0" err="1"/>
              <a:t>Terroristen-Erkennungs-Algorithmen</a:t>
            </a:r>
            <a:r>
              <a:rPr lang="en-GB" dirty="0"/>
              <a:t> or –</a:t>
            </a:r>
            <a:r>
              <a:rPr lang="en-GB" dirty="0" err="1"/>
              <a:t>Methode</a:t>
            </a:r>
            <a:r>
              <a:rPr lang="en-GB" dirty="0"/>
              <a:t> </a:t>
            </a:r>
            <a:r>
              <a:rPr lang="en-GB" dirty="0" err="1"/>
              <a:t>prognostiziert</a:t>
            </a:r>
            <a:r>
              <a:rPr lang="en-GB" dirty="0"/>
              <a:t>, </a:t>
            </a:r>
            <a:r>
              <a:rPr lang="en-GB" dirty="0" err="1"/>
              <a:t>dass</a:t>
            </a:r>
            <a:r>
              <a:rPr lang="en-GB" dirty="0"/>
              <a:t> die rote </a:t>
            </a:r>
            <a:r>
              <a:rPr lang="en-GB" dirty="0" err="1"/>
              <a:t>Figuren</a:t>
            </a:r>
            <a:r>
              <a:rPr lang="en-GB" dirty="0"/>
              <a:t> </a:t>
            </a:r>
            <a:r>
              <a:rPr lang="en-GB" dirty="0" err="1"/>
              <a:t>Terroristen</a:t>
            </a:r>
            <a:r>
              <a:rPr lang="en-GB" dirty="0"/>
              <a:t> </a:t>
            </a:r>
            <a:r>
              <a:rPr lang="en-GB" dirty="0" err="1"/>
              <a:t>sind</a:t>
            </a:r>
            <a:r>
              <a:rPr lang="en-GB" dirty="0"/>
              <a:t>.</a:t>
            </a:r>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143</a:t>
            </a:fld>
            <a:endParaRPr lang="en-GB">
              <a:solidFill>
                <a:prstClr val="black"/>
              </a:solidFill>
            </a:endParaRPr>
          </a:p>
        </p:txBody>
      </p:sp>
    </p:spTree>
    <p:extLst>
      <p:ext uri="{BB962C8B-B14F-4D97-AF65-F5344CB8AC3E}">
        <p14:creationId xmlns:p14="http://schemas.microsoft.com/office/powerpoint/2010/main" val="216379282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AT" noProof="0" dirty="0"/>
              <a:t>Diese</a:t>
            </a:r>
            <a:r>
              <a:rPr lang="de-AT" baseline="0" noProof="0" dirty="0"/>
              <a:t> nicht-Terroristen werden richtig prognostiziert – passt</a:t>
            </a:r>
          </a:p>
          <a:p>
            <a:pPr marL="171450" indent="-171450">
              <a:buFontTx/>
              <a:buChar char="-"/>
            </a:pPr>
            <a:r>
              <a:rPr lang="de-AT" baseline="0" noProof="0" dirty="0"/>
              <a:t>Auch diese 5 Terroristen werden richtig erkannt – in </a:t>
            </a:r>
            <a:r>
              <a:rPr lang="de-AT" baseline="0" noProof="0" dirty="0" err="1"/>
              <a:t>ordnung</a:t>
            </a:r>
            <a:endParaRPr lang="de-AT" baseline="0" noProof="0" dirty="0"/>
          </a:p>
          <a:p>
            <a:pPr marL="171450" indent="-171450">
              <a:buFontTx/>
              <a:buChar char="-"/>
            </a:pPr>
            <a:r>
              <a:rPr lang="de-AT" baseline="0" noProof="0" dirty="0"/>
              <a:t>Aber 2 Arten von Fehlern werden gemacht. Diese Figuren sind nicht-Terroristen, die als Terroristen klassifiziert werden.</a:t>
            </a:r>
            <a:endParaRPr lang="de-AT" noProof="0"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144</a:t>
            </a:fld>
            <a:endParaRPr lang="en-GB">
              <a:solidFill>
                <a:prstClr val="black"/>
              </a:solidFill>
            </a:endParaRPr>
          </a:p>
        </p:txBody>
      </p:sp>
    </p:spTree>
    <p:extLst>
      <p:ext uri="{BB962C8B-B14F-4D97-AF65-F5344CB8AC3E}">
        <p14:creationId xmlns:p14="http://schemas.microsoft.com/office/powerpoint/2010/main" val="55271844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AT" noProof="0" dirty="0"/>
              <a:t>Dieser Fehler wird mit</a:t>
            </a:r>
            <a:r>
              <a:rPr lang="de-AT" baseline="0" noProof="0" dirty="0"/>
              <a:t> „Precision“ gemessen</a:t>
            </a:r>
          </a:p>
          <a:p>
            <a:pPr marL="171450" indent="-171450">
              <a:buFontTx/>
              <a:buChar char="-"/>
            </a:pPr>
            <a:r>
              <a:rPr lang="de-AT" baseline="0" noProof="0" dirty="0"/>
              <a:t>Anzahl richtig detektierte Terroristen durch die Summe von den richtig und falsch detektierte Terroristen. 5/15=1/3</a:t>
            </a:r>
          </a:p>
          <a:p>
            <a:pPr marL="171450" indent="-171450">
              <a:buFontTx/>
              <a:buChar char="-"/>
            </a:pPr>
            <a:r>
              <a:rPr lang="de-AT" baseline="0" noProof="0" dirty="0"/>
              <a:t>Wie viele von den detektierten Terroristen sind wirklich Terroristen? Nur 1/3 der Prognosen sind richtig.</a:t>
            </a:r>
            <a:endParaRPr lang="de-AT" noProof="0"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145</a:t>
            </a:fld>
            <a:endParaRPr lang="en-GB">
              <a:solidFill>
                <a:prstClr val="black"/>
              </a:solidFill>
            </a:endParaRPr>
          </a:p>
        </p:txBody>
      </p:sp>
    </p:spTree>
    <p:extLst>
      <p:ext uri="{BB962C8B-B14F-4D97-AF65-F5344CB8AC3E}">
        <p14:creationId xmlns:p14="http://schemas.microsoft.com/office/powerpoint/2010/main" val="296040996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AT" noProof="0" dirty="0"/>
              <a:t>2. Art von Fehler sind die Terroristen, die als nicht-Terroristen erkannt werden.</a:t>
            </a:r>
          </a:p>
          <a:p>
            <a:pPr marL="171450" indent="-171450">
              <a:buFontTx/>
              <a:buChar char="-"/>
            </a:pPr>
            <a:r>
              <a:rPr lang="de-AT" noProof="0" dirty="0"/>
              <a:t>Ein schwere</a:t>
            </a:r>
            <a:r>
              <a:rPr lang="de-AT" baseline="0" noProof="0" dirty="0"/>
              <a:t> Fehler in diesem Fall</a:t>
            </a:r>
          </a:p>
          <a:p>
            <a:pPr marL="171450" indent="-171450">
              <a:buFontTx/>
              <a:buChar char="-"/>
            </a:pPr>
            <a:r>
              <a:rPr lang="de-AT" baseline="0" noProof="0" dirty="0"/>
              <a:t>Wird durch „Recall“ gemessen –Anzahl richtig erkannt durch die Summe von richtig und nicht-erkannten Terroristen: 5/10=1/2</a:t>
            </a:r>
          </a:p>
          <a:p>
            <a:pPr marL="171450" indent="-171450">
              <a:buFontTx/>
              <a:buChar char="-"/>
            </a:pPr>
            <a:r>
              <a:rPr lang="de-AT" baseline="0" noProof="0" dirty="0"/>
              <a:t>Nur 50% von den Terroristen die zu detektieren sind, sind detektiert worden.</a:t>
            </a:r>
          </a:p>
          <a:p>
            <a:pPr marL="171450" indent="-171450">
              <a:buFontTx/>
              <a:buChar char="-"/>
            </a:pPr>
            <a:r>
              <a:rPr lang="de-AT" baseline="0" noProof="0" dirty="0"/>
              <a:t>Wenn Recall steigt, wird Precision niedriger – mehr Terroristen richtig detektiert -&gt; mehr nicht-Terroristen falsch detektiert. Wird konsequent im Flughafensicherheits-Fall umgesetzt.</a:t>
            </a:r>
            <a:endParaRPr lang="de-AT" noProof="0"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146</a:t>
            </a:fld>
            <a:endParaRPr lang="en-GB">
              <a:solidFill>
                <a:prstClr val="black"/>
              </a:solidFill>
            </a:endParaRPr>
          </a:p>
        </p:txBody>
      </p:sp>
    </p:spTree>
    <p:extLst>
      <p:ext uri="{BB962C8B-B14F-4D97-AF65-F5344CB8AC3E}">
        <p14:creationId xmlns:p14="http://schemas.microsoft.com/office/powerpoint/2010/main" val="324848203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5d927e766a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5d927e766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284649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5d927e766a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5d927e766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915890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5d927e766a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5d927e766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151478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5d927e766a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5d927e766a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347381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5d92b3384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5d92b338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0980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10/6/19</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630909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10/6/19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981806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10/6/19</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2747385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de-DE" smtClean="0"/>
              <a:pPr/>
              <a:t>‹Nr.›</a:t>
            </a:fld>
            <a:endParaRPr lang="de-DE"/>
          </a:p>
        </p:txBody>
      </p:sp>
    </p:spTree>
    <p:extLst>
      <p:ext uri="{BB962C8B-B14F-4D97-AF65-F5344CB8AC3E}">
        <p14:creationId xmlns:p14="http://schemas.microsoft.com/office/powerpoint/2010/main" val="7288235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de-DE" smtClean="0"/>
              <a:pPr/>
              <a:t>‹Nr.›</a:t>
            </a:fld>
            <a:endParaRPr lang="de-DE"/>
          </a:p>
        </p:txBody>
      </p:sp>
    </p:spTree>
    <p:extLst>
      <p:ext uri="{BB962C8B-B14F-4D97-AF65-F5344CB8AC3E}">
        <p14:creationId xmlns:p14="http://schemas.microsoft.com/office/powerpoint/2010/main" val="33112892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de-DE" smtClean="0"/>
              <a:pPr/>
              <a:t>‹Nr.›</a:t>
            </a:fld>
            <a:endParaRPr lang="de-DE"/>
          </a:p>
        </p:txBody>
      </p:sp>
    </p:spTree>
    <p:extLst>
      <p:ext uri="{BB962C8B-B14F-4D97-AF65-F5344CB8AC3E}">
        <p14:creationId xmlns:p14="http://schemas.microsoft.com/office/powerpoint/2010/main" val="36009141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609600" y="1487742"/>
            <a:ext cx="10972800" cy="4676775"/>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Verdana"/>
                <a:ea typeface="Verdana"/>
                <a:cs typeface="Verdana"/>
                <a:sym typeface="Verdana"/>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Verdana"/>
                <a:ea typeface="Verdana"/>
                <a:cs typeface="Verdana"/>
                <a:sym typeface="Verdana"/>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4pPr>
            <a:lvl5pPr marL="114300" marR="0" lvl="4" indent="0" algn="l" rtl="0">
              <a:lnSpc>
                <a:spcPct val="95000"/>
              </a:lnSpc>
              <a:spcBef>
                <a:spcPts val="800"/>
              </a:spcBef>
              <a:spcAft>
                <a:spcPts val="400"/>
              </a:spcAft>
              <a:buClr>
                <a:srgbClr val="003C6D"/>
              </a:buClr>
              <a:buSzPct val="100000"/>
              <a:buFont typeface="Arial"/>
              <a:buChar char="​"/>
              <a:defRPr sz="1800" b="0" i="0" u="none" strike="noStrike" cap="none">
                <a:solidFill>
                  <a:srgbClr val="003C6D"/>
                </a:solidFill>
                <a:latin typeface="Verdana"/>
                <a:ea typeface="Verdana"/>
                <a:cs typeface="Verdana"/>
                <a:sym typeface="Verdana"/>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0" name="Shape 20"/>
          <p:cNvSpPr txBox="1">
            <a:spLocks noGrp="1"/>
          </p:cNvSpPr>
          <p:nvPr>
            <p:ph type="body" idx="2"/>
          </p:nvPr>
        </p:nvSpPr>
        <p:spPr>
          <a:xfrm>
            <a:off x="609600" y="937874"/>
            <a:ext cx="10972800" cy="470898"/>
          </a:xfrm>
          <a:prstGeom prst="rect">
            <a:avLst/>
          </a:prstGeom>
          <a:noFill/>
          <a:ln>
            <a:noFill/>
          </a:ln>
        </p:spPr>
        <p:txBody>
          <a:bodyPr wrap="square" lIns="91425" tIns="91425" rIns="91425" bIns="91425" anchor="t" anchorCtr="0"/>
          <a:lstStyle>
            <a:lvl1pPr marL="0" marR="0" lvl="0" indent="0" algn="l" rtl="0">
              <a:lnSpc>
                <a:spcPct val="85000"/>
              </a:lnSpc>
              <a:spcBef>
                <a:spcPts val="0"/>
              </a:spcBef>
              <a:spcAft>
                <a:spcPts val="0"/>
              </a:spcAft>
              <a:buClr>
                <a:schemeClr val="dk1"/>
              </a:buClr>
              <a:buFont typeface="Arial"/>
              <a:buNone/>
              <a:defRPr sz="1800" b="0" i="0" u="none" strike="noStrike" cap="none">
                <a:solidFill>
                  <a:schemeClr val="dk1"/>
                </a:solidFill>
                <a:latin typeface="Verdana"/>
                <a:ea typeface="Verdana"/>
                <a:cs typeface="Verdana"/>
                <a:sym typeface="Verdana"/>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1" name="Shape 21"/>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dk1"/>
              </a:buClr>
              <a:buFont typeface="Verdana"/>
              <a:buNone/>
              <a:defRPr sz="2400" b="0" i="0" u="none" strike="noStrike" cap="none">
                <a:solidFill>
                  <a:schemeClr val="dk1"/>
                </a:solidFill>
                <a:latin typeface="Verdana"/>
                <a:ea typeface="Verdana"/>
                <a:cs typeface="Verdana"/>
                <a:sym typeface="Verdana"/>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extLst>
      <p:ext uri="{BB962C8B-B14F-4D97-AF65-F5344CB8AC3E}">
        <p14:creationId xmlns:p14="http://schemas.microsoft.com/office/powerpoint/2010/main" val="1241338181"/>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609600" y="1487742"/>
            <a:ext cx="10972800" cy="4676775"/>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Verdana"/>
                <a:ea typeface="Verdana"/>
                <a:cs typeface="Verdana"/>
                <a:sym typeface="Verdana"/>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Verdana"/>
                <a:ea typeface="Verdana"/>
                <a:cs typeface="Verdana"/>
                <a:sym typeface="Verdana"/>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4pPr>
            <a:lvl5pPr marL="114300" marR="0" lvl="4" indent="0" algn="l" rtl="0">
              <a:lnSpc>
                <a:spcPct val="95000"/>
              </a:lnSpc>
              <a:spcBef>
                <a:spcPts val="800"/>
              </a:spcBef>
              <a:spcAft>
                <a:spcPts val="400"/>
              </a:spcAft>
              <a:buClr>
                <a:srgbClr val="003C6D"/>
              </a:buClr>
              <a:buSzPct val="100000"/>
              <a:buFont typeface="Arial"/>
              <a:buChar char="​"/>
              <a:defRPr sz="1800" b="0" i="0" u="none" strike="noStrike" cap="none">
                <a:solidFill>
                  <a:srgbClr val="003C6D"/>
                </a:solidFill>
                <a:latin typeface="Verdana"/>
                <a:ea typeface="Verdana"/>
                <a:cs typeface="Verdana"/>
                <a:sym typeface="Verdana"/>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0" name="Shape 20"/>
          <p:cNvSpPr txBox="1">
            <a:spLocks noGrp="1"/>
          </p:cNvSpPr>
          <p:nvPr>
            <p:ph type="body" idx="2"/>
          </p:nvPr>
        </p:nvSpPr>
        <p:spPr>
          <a:xfrm>
            <a:off x="609600" y="937874"/>
            <a:ext cx="10972800" cy="470898"/>
          </a:xfrm>
          <a:prstGeom prst="rect">
            <a:avLst/>
          </a:prstGeom>
          <a:noFill/>
          <a:ln>
            <a:noFill/>
          </a:ln>
        </p:spPr>
        <p:txBody>
          <a:bodyPr wrap="square" lIns="91425" tIns="91425" rIns="91425" bIns="91425" anchor="t" anchorCtr="0"/>
          <a:lstStyle>
            <a:lvl1pPr marL="0" marR="0" lvl="0" indent="0" algn="l" rtl="0">
              <a:lnSpc>
                <a:spcPct val="85000"/>
              </a:lnSpc>
              <a:spcBef>
                <a:spcPts val="0"/>
              </a:spcBef>
              <a:spcAft>
                <a:spcPts val="0"/>
              </a:spcAft>
              <a:buClr>
                <a:schemeClr val="dk1"/>
              </a:buClr>
              <a:buFont typeface="Arial"/>
              <a:buNone/>
              <a:defRPr sz="1800" b="0" i="0" u="none" strike="noStrike" cap="none">
                <a:solidFill>
                  <a:schemeClr val="dk1"/>
                </a:solidFill>
                <a:latin typeface="Verdana"/>
                <a:ea typeface="Verdana"/>
                <a:cs typeface="Verdana"/>
                <a:sym typeface="Verdana"/>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1" name="Shape 21"/>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dk1"/>
              </a:buClr>
              <a:buFont typeface="Verdana"/>
              <a:buNone/>
              <a:defRPr sz="2400" b="0" i="0" u="none" strike="noStrike" cap="none">
                <a:solidFill>
                  <a:schemeClr val="dk1"/>
                </a:solidFill>
                <a:latin typeface="Verdana"/>
                <a:ea typeface="Verdana"/>
                <a:cs typeface="Verdana"/>
                <a:sym typeface="Verdana"/>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extLst>
      <p:ext uri="{BB962C8B-B14F-4D97-AF65-F5344CB8AC3E}">
        <p14:creationId xmlns:p14="http://schemas.microsoft.com/office/powerpoint/2010/main" val="1177202880"/>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609600" y="1487742"/>
            <a:ext cx="10972800" cy="4676775"/>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Verdana"/>
                <a:ea typeface="Verdana"/>
                <a:cs typeface="Verdana"/>
                <a:sym typeface="Verdana"/>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Verdana"/>
                <a:ea typeface="Verdana"/>
                <a:cs typeface="Verdana"/>
                <a:sym typeface="Verdana"/>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4pPr>
            <a:lvl5pPr marL="114300" marR="0" lvl="4" indent="0" algn="l" rtl="0">
              <a:lnSpc>
                <a:spcPct val="95000"/>
              </a:lnSpc>
              <a:spcBef>
                <a:spcPts val="800"/>
              </a:spcBef>
              <a:spcAft>
                <a:spcPts val="400"/>
              </a:spcAft>
              <a:buClr>
                <a:srgbClr val="003C6D"/>
              </a:buClr>
              <a:buSzPct val="100000"/>
              <a:buFont typeface="Arial"/>
              <a:buChar char="​"/>
              <a:defRPr sz="1800" b="0" i="0" u="none" strike="noStrike" cap="none">
                <a:solidFill>
                  <a:srgbClr val="003C6D"/>
                </a:solidFill>
                <a:latin typeface="Verdana"/>
                <a:ea typeface="Verdana"/>
                <a:cs typeface="Verdana"/>
                <a:sym typeface="Verdana"/>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0" name="Shape 20"/>
          <p:cNvSpPr txBox="1">
            <a:spLocks noGrp="1"/>
          </p:cNvSpPr>
          <p:nvPr>
            <p:ph type="body" idx="2"/>
          </p:nvPr>
        </p:nvSpPr>
        <p:spPr>
          <a:xfrm>
            <a:off x="609600" y="937874"/>
            <a:ext cx="10972800" cy="470898"/>
          </a:xfrm>
          <a:prstGeom prst="rect">
            <a:avLst/>
          </a:prstGeom>
          <a:noFill/>
          <a:ln>
            <a:noFill/>
          </a:ln>
        </p:spPr>
        <p:txBody>
          <a:bodyPr wrap="square" lIns="91425" tIns="91425" rIns="91425" bIns="91425" anchor="t" anchorCtr="0"/>
          <a:lstStyle>
            <a:lvl1pPr marL="0" marR="0" lvl="0" indent="0" algn="l" rtl="0">
              <a:lnSpc>
                <a:spcPct val="85000"/>
              </a:lnSpc>
              <a:spcBef>
                <a:spcPts val="0"/>
              </a:spcBef>
              <a:spcAft>
                <a:spcPts val="0"/>
              </a:spcAft>
              <a:buClr>
                <a:schemeClr val="dk1"/>
              </a:buClr>
              <a:buFont typeface="Arial"/>
              <a:buNone/>
              <a:defRPr sz="1800" b="0" i="0" u="none" strike="noStrike" cap="none">
                <a:solidFill>
                  <a:schemeClr val="dk1"/>
                </a:solidFill>
                <a:latin typeface="Verdana"/>
                <a:ea typeface="Verdana"/>
                <a:cs typeface="Verdana"/>
                <a:sym typeface="Verdana"/>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1" name="Shape 21"/>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dk1"/>
              </a:buClr>
              <a:buFont typeface="Verdana"/>
              <a:buNone/>
              <a:defRPr sz="2400" b="0" i="0" u="none" strike="noStrike" cap="none">
                <a:solidFill>
                  <a:schemeClr val="dk1"/>
                </a:solidFill>
                <a:latin typeface="Verdana"/>
                <a:ea typeface="Verdana"/>
                <a:cs typeface="Verdana"/>
                <a:sym typeface="Verdana"/>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extLst>
      <p:ext uri="{BB962C8B-B14F-4D97-AF65-F5344CB8AC3E}">
        <p14:creationId xmlns:p14="http://schemas.microsoft.com/office/powerpoint/2010/main" val="3038008344"/>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609600" y="1487742"/>
            <a:ext cx="10972800" cy="4676775"/>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Verdana"/>
                <a:ea typeface="Verdana"/>
                <a:cs typeface="Verdana"/>
                <a:sym typeface="Verdana"/>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Verdana"/>
                <a:ea typeface="Verdana"/>
                <a:cs typeface="Verdana"/>
                <a:sym typeface="Verdana"/>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4pPr>
            <a:lvl5pPr marL="114300" marR="0" lvl="4" indent="0" algn="l" rtl="0">
              <a:lnSpc>
                <a:spcPct val="95000"/>
              </a:lnSpc>
              <a:spcBef>
                <a:spcPts val="800"/>
              </a:spcBef>
              <a:spcAft>
                <a:spcPts val="400"/>
              </a:spcAft>
              <a:buClr>
                <a:srgbClr val="003C6D"/>
              </a:buClr>
              <a:buSzPct val="100000"/>
              <a:buFont typeface="Arial"/>
              <a:buChar char="​"/>
              <a:defRPr sz="1800" b="0" i="0" u="none" strike="noStrike" cap="none">
                <a:solidFill>
                  <a:srgbClr val="003C6D"/>
                </a:solidFill>
                <a:latin typeface="Verdana"/>
                <a:ea typeface="Verdana"/>
                <a:cs typeface="Verdana"/>
                <a:sym typeface="Verdana"/>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0" name="Shape 20"/>
          <p:cNvSpPr txBox="1">
            <a:spLocks noGrp="1"/>
          </p:cNvSpPr>
          <p:nvPr>
            <p:ph type="body" idx="2"/>
          </p:nvPr>
        </p:nvSpPr>
        <p:spPr>
          <a:xfrm>
            <a:off x="609600" y="937874"/>
            <a:ext cx="10972800" cy="470898"/>
          </a:xfrm>
          <a:prstGeom prst="rect">
            <a:avLst/>
          </a:prstGeom>
          <a:noFill/>
          <a:ln>
            <a:noFill/>
          </a:ln>
        </p:spPr>
        <p:txBody>
          <a:bodyPr wrap="square" lIns="91425" tIns="91425" rIns="91425" bIns="91425" anchor="t" anchorCtr="0"/>
          <a:lstStyle>
            <a:lvl1pPr marL="0" marR="0" lvl="0" indent="0" algn="l" rtl="0">
              <a:lnSpc>
                <a:spcPct val="85000"/>
              </a:lnSpc>
              <a:spcBef>
                <a:spcPts val="0"/>
              </a:spcBef>
              <a:spcAft>
                <a:spcPts val="0"/>
              </a:spcAft>
              <a:buClr>
                <a:schemeClr val="dk1"/>
              </a:buClr>
              <a:buFont typeface="Arial"/>
              <a:buNone/>
              <a:defRPr sz="1800" b="0" i="0" u="none" strike="noStrike" cap="none">
                <a:solidFill>
                  <a:schemeClr val="dk1"/>
                </a:solidFill>
                <a:latin typeface="Verdana"/>
                <a:ea typeface="Verdana"/>
                <a:cs typeface="Verdana"/>
                <a:sym typeface="Verdana"/>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1" name="Shape 21"/>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dk1"/>
              </a:buClr>
              <a:buFont typeface="Verdana"/>
              <a:buNone/>
              <a:defRPr sz="2400" b="0" i="0" u="none" strike="noStrike" cap="none">
                <a:solidFill>
                  <a:schemeClr val="dk1"/>
                </a:solidFill>
                <a:latin typeface="Verdana"/>
                <a:ea typeface="Verdana"/>
                <a:cs typeface="Verdana"/>
                <a:sym typeface="Verdana"/>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extLst>
      <p:ext uri="{BB962C8B-B14F-4D97-AF65-F5344CB8AC3E}">
        <p14:creationId xmlns:p14="http://schemas.microsoft.com/office/powerpoint/2010/main" val="1885081509"/>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609600" y="1487742"/>
            <a:ext cx="10972800" cy="4676775"/>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Verdana"/>
                <a:ea typeface="Verdana"/>
                <a:cs typeface="Verdana"/>
                <a:sym typeface="Verdana"/>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Verdana"/>
                <a:ea typeface="Verdana"/>
                <a:cs typeface="Verdana"/>
                <a:sym typeface="Verdana"/>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4pPr>
            <a:lvl5pPr marL="114300" marR="0" lvl="4" indent="0" algn="l" rtl="0">
              <a:lnSpc>
                <a:spcPct val="95000"/>
              </a:lnSpc>
              <a:spcBef>
                <a:spcPts val="800"/>
              </a:spcBef>
              <a:spcAft>
                <a:spcPts val="400"/>
              </a:spcAft>
              <a:buClr>
                <a:srgbClr val="003C6D"/>
              </a:buClr>
              <a:buSzPct val="100000"/>
              <a:buFont typeface="Arial"/>
              <a:buChar char="​"/>
              <a:defRPr sz="1800" b="0" i="0" u="none" strike="noStrike" cap="none">
                <a:solidFill>
                  <a:srgbClr val="003C6D"/>
                </a:solidFill>
                <a:latin typeface="Verdana"/>
                <a:ea typeface="Verdana"/>
                <a:cs typeface="Verdana"/>
                <a:sym typeface="Verdana"/>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0" name="Shape 20"/>
          <p:cNvSpPr txBox="1">
            <a:spLocks noGrp="1"/>
          </p:cNvSpPr>
          <p:nvPr>
            <p:ph type="body" idx="2"/>
          </p:nvPr>
        </p:nvSpPr>
        <p:spPr>
          <a:xfrm>
            <a:off x="609600" y="937874"/>
            <a:ext cx="10972800" cy="470898"/>
          </a:xfrm>
          <a:prstGeom prst="rect">
            <a:avLst/>
          </a:prstGeom>
          <a:noFill/>
          <a:ln>
            <a:noFill/>
          </a:ln>
        </p:spPr>
        <p:txBody>
          <a:bodyPr wrap="square" lIns="91425" tIns="91425" rIns="91425" bIns="91425" anchor="t" anchorCtr="0"/>
          <a:lstStyle>
            <a:lvl1pPr marL="0" marR="0" lvl="0" indent="0" algn="l" rtl="0">
              <a:lnSpc>
                <a:spcPct val="85000"/>
              </a:lnSpc>
              <a:spcBef>
                <a:spcPts val="0"/>
              </a:spcBef>
              <a:spcAft>
                <a:spcPts val="0"/>
              </a:spcAft>
              <a:buClr>
                <a:schemeClr val="dk1"/>
              </a:buClr>
              <a:buFont typeface="Arial"/>
              <a:buNone/>
              <a:defRPr sz="1800" b="0" i="0" u="none" strike="noStrike" cap="none">
                <a:solidFill>
                  <a:schemeClr val="dk1"/>
                </a:solidFill>
                <a:latin typeface="Verdana"/>
                <a:ea typeface="Verdana"/>
                <a:cs typeface="Verdana"/>
                <a:sym typeface="Verdana"/>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1" name="Shape 21"/>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dk1"/>
              </a:buClr>
              <a:buFont typeface="Verdana"/>
              <a:buNone/>
              <a:defRPr sz="2400" b="0" i="0" u="none" strike="noStrike" cap="none">
                <a:solidFill>
                  <a:schemeClr val="dk1"/>
                </a:solidFill>
                <a:latin typeface="Verdana"/>
                <a:ea typeface="Verdana"/>
                <a:cs typeface="Verdana"/>
                <a:sym typeface="Verdana"/>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extLst>
      <p:ext uri="{BB962C8B-B14F-4D97-AF65-F5344CB8AC3E}">
        <p14:creationId xmlns:p14="http://schemas.microsoft.com/office/powerpoint/2010/main" val="392890620"/>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10/6/19</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22079498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Shape 326"/>
        <p:cNvGrpSpPr/>
        <p:nvPr/>
      </p:nvGrpSpPr>
      <p:grpSpPr>
        <a:xfrm>
          <a:off x="0" y="0"/>
          <a:ext cx="0" cy="0"/>
          <a:chOff x="0" y="0"/>
          <a:chExt cx="0" cy="0"/>
        </a:xfrm>
      </p:grpSpPr>
      <p:sp>
        <p:nvSpPr>
          <p:cNvPr id="327" name="Shape 327"/>
          <p:cNvSpPr txBox="1">
            <a:spLocks noGrp="1"/>
          </p:cNvSpPr>
          <p:nvPr>
            <p:ph type="body" idx="1"/>
          </p:nvPr>
        </p:nvSpPr>
        <p:spPr>
          <a:xfrm>
            <a:off x="609600" y="1216374"/>
            <a:ext cx="10972800" cy="4948143"/>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Century Gothic"/>
                <a:ea typeface="Century Gothic"/>
                <a:cs typeface="Century Gothic"/>
                <a:sym typeface="Century Gothic"/>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Century Gothic"/>
                <a:ea typeface="Century Gothic"/>
                <a:cs typeface="Century Gothic"/>
                <a:sym typeface="Century Gothic"/>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Century Gothic"/>
                <a:ea typeface="Century Gothic"/>
                <a:cs typeface="Century Gothic"/>
                <a:sym typeface="Century Gothic"/>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Century Gothic"/>
                <a:ea typeface="Century Gothic"/>
                <a:cs typeface="Century Gothic"/>
                <a:sym typeface="Century Gothic"/>
              </a:defRPr>
            </a:lvl4pPr>
            <a:lvl5pPr marL="114300" marR="0" lvl="4" indent="0" algn="l" rtl="0">
              <a:lnSpc>
                <a:spcPct val="95000"/>
              </a:lnSpc>
              <a:spcBef>
                <a:spcPts val="800"/>
              </a:spcBef>
              <a:spcAft>
                <a:spcPts val="400"/>
              </a:spcAft>
              <a:buClr>
                <a:schemeClr val="accent1"/>
              </a:buClr>
              <a:buSzPct val="100000"/>
              <a:buFont typeface="Arial"/>
              <a:buChar char="​"/>
              <a:defRPr sz="1800" b="0" i="0" u="none" strike="noStrike" cap="none">
                <a:solidFill>
                  <a:schemeClr val="accent1"/>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6"/>
              </a:buClr>
              <a:buSzPct val="100000"/>
              <a:buFont typeface="Arial"/>
              <a:buChar char="​"/>
              <a:defRPr sz="900" b="0" i="0" u="none" strike="noStrike" cap="none">
                <a:solidFill>
                  <a:schemeClr val="accent6"/>
                </a:solidFill>
                <a:latin typeface="Century Gothic"/>
                <a:ea typeface="Century Gothic"/>
                <a:cs typeface="Century Gothic"/>
                <a:sym typeface="Century Gothic"/>
              </a:defRPr>
            </a:lvl9pPr>
          </a:lstStyle>
          <a:p>
            <a:endParaRPr/>
          </a:p>
        </p:txBody>
      </p:sp>
      <p:sp>
        <p:nvSpPr>
          <p:cNvPr id="328" name="Shape 328"/>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accent1"/>
              </a:buClr>
              <a:buFont typeface="Century Gothic"/>
              <a:buNone/>
              <a:defRPr sz="2400" b="1" i="0" u="none" strike="noStrike" cap="none">
                <a:solidFill>
                  <a:schemeClr val="accent1"/>
                </a:solidFill>
                <a:latin typeface="Century Gothic"/>
                <a:ea typeface="Century Gothic"/>
                <a:cs typeface="Century Gothic"/>
                <a:sym typeface="Century Gothic"/>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329" name="Shape 329"/>
          <p:cNvSpPr txBox="1">
            <a:spLocks noGrp="1"/>
          </p:cNvSpPr>
          <p:nvPr>
            <p:ph type="ftr" idx="11"/>
          </p:nvPr>
        </p:nvSpPr>
        <p:spPr>
          <a:xfrm>
            <a:off x="609600" y="6575540"/>
            <a:ext cx="1238549" cy="107721"/>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A2A2A2"/>
              </a:buClr>
              <a:buFont typeface="Century Gothic"/>
              <a:buNone/>
              <a:defRPr sz="700" b="0" i="0" u="none" strike="noStrike" cap="none">
                <a:solidFill>
                  <a:srgbClr val="A2A2A2"/>
                </a:solidFill>
                <a:latin typeface="Century Gothic"/>
                <a:ea typeface="Century Gothic"/>
                <a:cs typeface="Century Gothic"/>
                <a:sym typeface="Century Gothic"/>
              </a:defRPr>
            </a:lvl1pPr>
            <a:lvl2pPr marL="457200" marR="0" lvl="1"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2pPr>
            <a:lvl3pPr marL="914400" marR="0" lvl="2"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30" name="Shape 330"/>
          <p:cNvSpPr txBox="1">
            <a:spLocks noGrp="1"/>
          </p:cNvSpPr>
          <p:nvPr>
            <p:ph type="body" idx="2"/>
          </p:nvPr>
        </p:nvSpPr>
        <p:spPr>
          <a:xfrm>
            <a:off x="4397326" y="6591603"/>
            <a:ext cx="3397349" cy="141580"/>
          </a:xfrm>
          <a:prstGeom prst="rect">
            <a:avLst/>
          </a:prstGeom>
          <a:noFill/>
          <a:ln>
            <a:noFill/>
          </a:ln>
        </p:spPr>
        <p:txBody>
          <a:bodyPr wrap="square" lIns="91425" tIns="91425" rIns="91425" bIns="91425" anchor="t" anchorCtr="0"/>
          <a:lstStyle>
            <a:lvl1pPr marL="0" marR="0" lvl="0" indent="0" algn="ctr" rtl="0">
              <a:lnSpc>
                <a:spcPct val="85000"/>
              </a:lnSpc>
              <a:spcBef>
                <a:spcPts val="0"/>
              </a:spcBef>
              <a:spcAft>
                <a:spcPts val="0"/>
              </a:spcAft>
              <a:buClr>
                <a:srgbClr val="4FB0FF"/>
              </a:buClr>
              <a:buFont typeface="Arial"/>
              <a:buNone/>
              <a:defRPr sz="700" b="1" i="0" u="none" strike="noStrike" cap="none">
                <a:solidFill>
                  <a:srgbClr val="4FB0FF"/>
                </a:solidFill>
                <a:latin typeface="Century Gothic"/>
                <a:ea typeface="Century Gothic"/>
                <a:cs typeface="Century Gothic"/>
                <a:sym typeface="Century Gothic"/>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6"/>
              </a:buClr>
              <a:buSzPct val="100000"/>
              <a:buFont typeface="Arial"/>
              <a:buChar char="​"/>
              <a:defRPr sz="900" b="0" i="0" u="none" strike="noStrike" cap="none">
                <a:solidFill>
                  <a:schemeClr val="accent6"/>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1865362540"/>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8_Title and Content">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609600" y="1487742"/>
            <a:ext cx="10972800" cy="4676775"/>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Verdana"/>
                <a:ea typeface="Verdana"/>
                <a:cs typeface="Verdana"/>
                <a:sym typeface="Verdana"/>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Verdana"/>
                <a:ea typeface="Verdana"/>
                <a:cs typeface="Verdana"/>
                <a:sym typeface="Verdana"/>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4pPr>
            <a:lvl5pPr marL="114300" marR="0" lvl="4" indent="0" algn="l" rtl="0">
              <a:lnSpc>
                <a:spcPct val="95000"/>
              </a:lnSpc>
              <a:spcBef>
                <a:spcPts val="800"/>
              </a:spcBef>
              <a:spcAft>
                <a:spcPts val="400"/>
              </a:spcAft>
              <a:buClr>
                <a:srgbClr val="003C6D"/>
              </a:buClr>
              <a:buSzPct val="100000"/>
              <a:buFont typeface="Arial"/>
              <a:buChar char="​"/>
              <a:defRPr sz="1800" b="0" i="0" u="none" strike="noStrike" cap="none">
                <a:solidFill>
                  <a:srgbClr val="003C6D"/>
                </a:solidFill>
                <a:latin typeface="Verdana"/>
                <a:ea typeface="Verdana"/>
                <a:cs typeface="Verdana"/>
                <a:sym typeface="Verdana"/>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0" name="Shape 20"/>
          <p:cNvSpPr txBox="1">
            <a:spLocks noGrp="1"/>
          </p:cNvSpPr>
          <p:nvPr>
            <p:ph type="body" idx="2"/>
          </p:nvPr>
        </p:nvSpPr>
        <p:spPr>
          <a:xfrm>
            <a:off x="609600" y="937874"/>
            <a:ext cx="10972800" cy="470898"/>
          </a:xfrm>
          <a:prstGeom prst="rect">
            <a:avLst/>
          </a:prstGeom>
          <a:noFill/>
          <a:ln>
            <a:noFill/>
          </a:ln>
        </p:spPr>
        <p:txBody>
          <a:bodyPr wrap="square" lIns="91425" tIns="91425" rIns="91425" bIns="91425" anchor="t" anchorCtr="0"/>
          <a:lstStyle>
            <a:lvl1pPr marL="0" marR="0" lvl="0" indent="0" algn="l" rtl="0">
              <a:lnSpc>
                <a:spcPct val="85000"/>
              </a:lnSpc>
              <a:spcBef>
                <a:spcPts val="0"/>
              </a:spcBef>
              <a:spcAft>
                <a:spcPts val="0"/>
              </a:spcAft>
              <a:buClr>
                <a:schemeClr val="dk1"/>
              </a:buClr>
              <a:buFont typeface="Arial"/>
              <a:buNone/>
              <a:defRPr sz="1800" b="0" i="0" u="none" strike="noStrike" cap="none">
                <a:solidFill>
                  <a:schemeClr val="dk1"/>
                </a:solidFill>
                <a:latin typeface="Verdana"/>
                <a:ea typeface="Verdana"/>
                <a:cs typeface="Verdana"/>
                <a:sym typeface="Verdana"/>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1" name="Shape 21"/>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dk1"/>
              </a:buClr>
              <a:buFont typeface="Verdana"/>
              <a:buNone/>
              <a:defRPr sz="2400" b="0" i="0" u="none" strike="noStrike" cap="none">
                <a:solidFill>
                  <a:schemeClr val="dk1"/>
                </a:solidFill>
                <a:latin typeface="Verdana"/>
                <a:ea typeface="Verdana"/>
                <a:cs typeface="Verdana"/>
                <a:sym typeface="Verdana"/>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extLst>
      <p:ext uri="{BB962C8B-B14F-4D97-AF65-F5344CB8AC3E}">
        <p14:creationId xmlns:p14="http://schemas.microsoft.com/office/powerpoint/2010/main" val="681669643"/>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10/6/19</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225812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10/6/19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2207480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10/6/19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1545121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10/6/19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567932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10/6/19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7783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10/6/19</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‹Nr.›</a:t>
            </a:fld>
            <a:endParaRPr lang="en-US" dirty="0"/>
          </a:p>
        </p:txBody>
      </p:sp>
    </p:spTree>
    <p:extLst>
      <p:ext uri="{BB962C8B-B14F-4D97-AF65-F5344CB8AC3E}">
        <p14:creationId xmlns:p14="http://schemas.microsoft.com/office/powerpoint/2010/main" val="2017109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10/6/19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425323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10/6/19</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‹Nr.›</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215752290"/>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50" r:id="rId6"/>
    <p:sldLayoutId id="2147483745" r:id="rId7"/>
    <p:sldLayoutId id="2147483746" r:id="rId8"/>
    <p:sldLayoutId id="2147483747" r:id="rId9"/>
    <p:sldLayoutId id="2147483749" r:id="rId10"/>
    <p:sldLayoutId id="2147483748" r:id="rId11"/>
    <p:sldLayoutId id="2147483752" r:id="rId12"/>
    <p:sldLayoutId id="2147483753" r:id="rId13"/>
    <p:sldLayoutId id="2147483754" r:id="rId14"/>
    <p:sldLayoutId id="2147483757" r:id="rId15"/>
    <p:sldLayoutId id="2147483760" r:id="rId16"/>
    <p:sldLayoutId id="2147483761" r:id="rId17"/>
    <p:sldLayoutId id="2147483762" r:id="rId18"/>
    <p:sldLayoutId id="2147483763" r:id="rId19"/>
    <p:sldLayoutId id="2147483764" r:id="rId20"/>
    <p:sldLayoutId id="2147483765" r:id="rId21"/>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58.xml"/><Relationship Id="rId1" Type="http://schemas.openxmlformats.org/officeDocument/2006/relationships/slideLayout" Target="../slideLayouts/slideLayout12.xml"/><Relationship Id="rId4" Type="http://schemas.openxmlformats.org/officeDocument/2006/relationships/hyperlink" Target="https://malisper.me/generating-fractals-with-postgres-escape-time-fractals/" TargetMode="External"/></Relationships>
</file>

<file path=ppt/slides/_rels/slide104.xml.rels><?xml version="1.0" encoding="UTF-8" standalone="yes"?>
<Relationships xmlns="http://schemas.openxmlformats.org/package/2006/relationships"><Relationship Id="rId3" Type="http://schemas.openxmlformats.org/officeDocument/2006/relationships/hyperlink" Target="https://www.db-fiddle.com/" TargetMode="External"/><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63.xml"/><Relationship Id="rId1" Type="http://schemas.openxmlformats.org/officeDocument/2006/relationships/slideLayout" Target="../slideLayouts/slideLayout12.xml"/><Relationship Id="rId5" Type="http://schemas.openxmlformats.org/officeDocument/2006/relationships/hyperlink" Target="http://kirillpavlov.com/blog/2016/04/23/beyond-traditional-join-with-apache-spark/" TargetMode="External"/><Relationship Id="rId4" Type="http://schemas.openxmlformats.org/officeDocument/2006/relationships/hyperlink" Target="https://en.wikipedia.org/wiki/Relational_algebra" TargetMode="Externa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s://brave.com/google-gdpr-workaround/"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1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68.xml"/><Relationship Id="rId1" Type="http://schemas.openxmlformats.org/officeDocument/2006/relationships/slideLayout" Target="../slideLayouts/slideLayout12.xml"/><Relationship Id="rId4" Type="http://schemas.openxmlformats.org/officeDocument/2006/relationships/image" Target="../media/image188.png"/></Relationships>
</file>

<file path=ppt/slides/_rels/slide11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hyperlink" Target="https://regex101.com/r/kK4bD6/1" TargetMode="External"/><Relationship Id="rId2" Type="http://schemas.openxmlformats.org/officeDocument/2006/relationships/notesSlide" Target="../notesSlides/notesSlide70.xml"/><Relationship Id="rId1" Type="http://schemas.openxmlformats.org/officeDocument/2006/relationships/slideLayout" Target="../slideLayouts/slideLayout12.xml"/><Relationship Id="rId4" Type="http://schemas.openxmlformats.org/officeDocument/2006/relationships/image" Target="../media/image190.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hyperlink" Target="http://www.informit.com/blogs/blog.aspx?uk=The-10-Most-Important-Linux-Commands"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191.emf"/><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8" Type="http://schemas.openxmlformats.org/officeDocument/2006/relationships/image" Target="../media/image196.tiff"/><Relationship Id="rId3" Type="http://schemas.openxmlformats.org/officeDocument/2006/relationships/hyperlink" Target="https://www.getdbt.com/" TargetMode="External"/><Relationship Id="rId7" Type="http://schemas.openxmlformats.org/officeDocument/2006/relationships/hyperlink" Target="https://looker.com/"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195.tiff"/><Relationship Id="rId5" Type="http://schemas.openxmlformats.org/officeDocument/2006/relationships/hyperlink" Target="https://www.snowflake.com/" TargetMode="External"/><Relationship Id="rId4" Type="http://schemas.openxmlformats.org/officeDocument/2006/relationships/image" Target="../media/image194.tiff"/></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5.xml"/></Relationships>
</file>

<file path=ppt/slides/_rels/slide128.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29.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3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11.png"/></Relationships>
</file>

<file path=ppt/slides/_rels/slide132.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133.xml.rels><?xml version="1.0" encoding="UTF-8" standalone="yes"?>
<Relationships xmlns="http://schemas.openxmlformats.org/package/2006/relationships"><Relationship Id="rId8" Type="http://schemas.openxmlformats.org/officeDocument/2006/relationships/hyperlink" Target="https://towardsdatascience.com/how-linkedin-uber-lyft-airbnb-and-netflix-are-solving-data-management-and-discovery-for-machine-9b79ee9184bb" TargetMode="External"/><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137.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86.xml"/><Relationship Id="rId1" Type="http://schemas.openxmlformats.org/officeDocument/2006/relationships/slideLayout" Target="../slideLayouts/slideLayout13.xml"/><Relationship Id="rId4" Type="http://schemas.openxmlformats.org/officeDocument/2006/relationships/image" Target="../media/image229.svg"/></Relationships>
</file>

<file path=ppt/slides/_rels/slide13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95.xml"/><Relationship Id="rId1" Type="http://schemas.openxmlformats.org/officeDocument/2006/relationships/slideLayout" Target="../slideLayouts/slideLayout1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148.xml.rels><?xml version="1.0" encoding="UTF-8" standalone="yes"?>
<Relationships xmlns="http://schemas.openxmlformats.org/package/2006/relationships"><Relationship Id="rId3" Type="http://schemas.openxmlformats.org/officeDocument/2006/relationships/image" Target="../media/image231.jpeg"/><Relationship Id="rId2" Type="http://schemas.openxmlformats.org/officeDocument/2006/relationships/image" Target="../media/image230.png"/><Relationship Id="rId1" Type="http://schemas.openxmlformats.org/officeDocument/2006/relationships/slideLayout" Target="../slideLayouts/slideLayout6.xml"/><Relationship Id="rId4" Type="http://schemas.openxmlformats.org/officeDocument/2006/relationships/image" Target="../media/image232.jpeg"/></Relationships>
</file>

<file path=ppt/slides/_rels/slide149.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96.xml"/><Relationship Id="rId1" Type="http://schemas.openxmlformats.org/officeDocument/2006/relationships/slideLayout" Target="../slideLayouts/slideLayout12.xml"/><Relationship Id="rId4" Type="http://schemas.openxmlformats.org/officeDocument/2006/relationships/hyperlink" Target="https://www.slideshare.net/viennaDSG/vdsg-craftworks-industrialai" TargetMode="External"/></Relationships>
</file>

<file path=ppt/slides/_rels/slide151.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99.xml"/><Relationship Id="rId1" Type="http://schemas.openxmlformats.org/officeDocument/2006/relationships/slideLayout" Target="../slideLayouts/slideLayout12.xml"/><Relationship Id="rId4" Type="http://schemas.openxmlformats.org/officeDocument/2006/relationships/image" Target="../media/image238.png"/></Relationships>
</file>

<file path=ppt/slides/_rels/slide154.xml.rels><?xml version="1.0" encoding="UTF-8" standalone="yes"?>
<Relationships xmlns="http://schemas.openxmlformats.org/package/2006/relationships"><Relationship Id="rId3" Type="http://schemas.openxmlformats.org/officeDocument/2006/relationships/hyperlink" Target="http://hyperopt.github.io/hyperopt/" TargetMode="External"/><Relationship Id="rId2" Type="http://schemas.openxmlformats.org/officeDocument/2006/relationships/notesSlide" Target="../notesSlides/notesSlide100.xml"/><Relationship Id="rId1" Type="http://schemas.openxmlformats.org/officeDocument/2006/relationships/slideLayout" Target="../slideLayouts/slideLayout12.xml"/><Relationship Id="rId6" Type="http://schemas.openxmlformats.org/officeDocument/2006/relationships/image" Target="../media/image239.png"/><Relationship Id="rId5" Type="http://schemas.openxmlformats.org/officeDocument/2006/relationships/hyperlink" Target="https://github.com/scikit-optimize/scikit-optimize" TargetMode="External"/><Relationship Id="rId4" Type="http://schemas.openxmlformats.org/officeDocument/2006/relationships/hyperlink" Target="https://sigopt.com/" TargetMode="External"/></Relationships>
</file>

<file path=ppt/slides/_rels/slide155.xml.rels><?xml version="1.0" encoding="UTF-8" standalone="yes"?>
<Relationships xmlns="http://schemas.openxmlformats.org/package/2006/relationships"><Relationship Id="rId8" Type="http://schemas.openxmlformats.org/officeDocument/2006/relationships/hyperlink" Target="https://www.h2o.ai/products/h2o-driverless-ai/" TargetMode="External"/><Relationship Id="rId3" Type="http://schemas.openxmlformats.org/officeDocument/2006/relationships/hyperlink" Target="https://stats.idre.ucla.edu/spss/faq/coding-systems-for-categorical-variables-in-regression-analysis-2/" TargetMode="External"/><Relationship Id="rId7" Type="http://schemas.openxmlformats.org/officeDocument/2006/relationships/hyperlink" Target="https://epistasislab.github.io/tpot/" TargetMode="External"/><Relationship Id="rId2" Type="http://schemas.openxmlformats.org/officeDocument/2006/relationships/notesSlide" Target="../notesSlides/notesSlide101.xml"/><Relationship Id="rId1" Type="http://schemas.openxmlformats.org/officeDocument/2006/relationships/slideLayout" Target="../slideLayouts/slideLayout12.xml"/><Relationship Id="rId6" Type="http://schemas.openxmlformats.org/officeDocument/2006/relationships/hyperlink" Target="https://github.com/hyperopt/hyperopt" TargetMode="External"/><Relationship Id="rId5" Type="http://schemas.openxmlformats.org/officeDocument/2006/relationships/hyperlink" Target="https://sigopt.com/" TargetMode="External"/><Relationship Id="rId4" Type="http://schemas.openxmlformats.org/officeDocument/2006/relationships/hyperlink" Target="https://www.featuretools.com/" TargetMode="External"/></Relationships>
</file>

<file path=ppt/slides/_rels/slide156.xml.rels><?xml version="1.0" encoding="UTF-8" standalone="yes"?>
<Relationships xmlns="http://schemas.openxmlformats.org/package/2006/relationships"><Relationship Id="rId3" Type="http://schemas.openxmlformats.org/officeDocument/2006/relationships/image" Target="../media/image240.jpeg"/><Relationship Id="rId2" Type="http://schemas.openxmlformats.org/officeDocument/2006/relationships/notesSlide" Target="../notesSlides/notesSlide102.xml"/><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103.xml"/><Relationship Id="rId1" Type="http://schemas.openxmlformats.org/officeDocument/2006/relationships/slideLayout" Target="../slideLayouts/slideLayout1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158.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104.xml"/><Relationship Id="rId1" Type="http://schemas.openxmlformats.org/officeDocument/2006/relationships/slideLayout" Target="../slideLayouts/slideLayout12.xml"/><Relationship Id="rId4" Type="http://schemas.openxmlformats.org/officeDocument/2006/relationships/hyperlink" Target="https://scikit-learn.org/stable/modules/generated/sklearn.dummy.DummyClassifier.html" TargetMode="External"/></Relationships>
</file>

<file path=ppt/slides/_rels/slide159.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60.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16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07.xml"/><Relationship Id="rId1" Type="http://schemas.openxmlformats.org/officeDocument/2006/relationships/slideLayout" Target="../slideLayouts/slideLayout1.xml"/><Relationship Id="rId4" Type="http://schemas.openxmlformats.org/officeDocument/2006/relationships/hyperlink" Target="https://www.superdatascience.com/podcast/changing-the-world-with-theory-and-data" TargetMode="External"/></Relationships>
</file>

<file path=ppt/slides/_rels/slide16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109.xml"/><Relationship Id="rId1" Type="http://schemas.openxmlformats.org/officeDocument/2006/relationships/slideLayout" Target="../slideLayouts/slideLayout1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164.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111.xml"/><Relationship Id="rId1" Type="http://schemas.openxmlformats.org/officeDocument/2006/relationships/slideLayout" Target="../slideLayouts/slideLayout7.xml"/><Relationship Id="rId4" Type="http://schemas.openxmlformats.org/officeDocument/2006/relationships/hyperlink" Target="https://dataintensive.net/" TargetMode="External"/></Relationships>
</file>

<file path=ppt/slides/_rels/slide167.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112.xml"/><Relationship Id="rId1" Type="http://schemas.openxmlformats.org/officeDocument/2006/relationships/slideLayout" Target="../slideLayouts/slideLayout1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 Id="rId9" Type="http://schemas.openxmlformats.org/officeDocument/2006/relationships/hyperlink" Target="https://www.syslink-xandria.com/blog/scaling-up-vs-scaling-out-sap-on-the-public-cloud" TargetMode="External"/></Relationships>
</file>

<file path=ppt/slides/_rels/slide168.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113.xml"/><Relationship Id="rId1" Type="http://schemas.openxmlformats.org/officeDocument/2006/relationships/slideLayout" Target="../slideLayouts/slideLayout1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169.xml.rels><?xml version="1.0" encoding="UTF-8" standalone="yes"?>
<Relationships xmlns="http://schemas.openxmlformats.org/package/2006/relationships"><Relationship Id="rId3" Type="http://schemas.openxmlformats.org/officeDocument/2006/relationships/image" Target="../media/image281.jp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44.jpg"/><Relationship Id="rId5" Type="http://schemas.openxmlformats.org/officeDocument/2006/relationships/image" Target="../media/image43.emf"/><Relationship Id="rId4" Type="http://schemas.openxmlformats.org/officeDocument/2006/relationships/image" Target="../media/image42.emf"/></Relationships>
</file>

<file path=ppt/slides/_rels/slide170.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115.xml"/><Relationship Id="rId1" Type="http://schemas.openxmlformats.org/officeDocument/2006/relationships/slideLayout" Target="../slideLayouts/slideLayout1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171.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16.xml"/><Relationship Id="rId1" Type="http://schemas.openxmlformats.org/officeDocument/2006/relationships/slideLayout" Target="../slideLayouts/slideLayout12.xml"/><Relationship Id="rId5" Type="http://schemas.openxmlformats.org/officeDocument/2006/relationships/hyperlink" Target="https://www.syslink-xandria.com/blog/scaling-up-vs-scaling-out-sap-on-the-public-cloud" TargetMode="External"/><Relationship Id="rId4" Type="http://schemas.openxmlformats.org/officeDocument/2006/relationships/image" Target="../media/image280.png"/></Relationships>
</file>

<file path=ppt/slides/_rels/slide172.xml.rels><?xml version="1.0" encoding="UTF-8" standalone="yes"?>
<Relationships xmlns="http://schemas.openxmlformats.org/package/2006/relationships"><Relationship Id="rId3" Type="http://schemas.openxmlformats.org/officeDocument/2006/relationships/image" Target="../media/image291.jpe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292.gif"/><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120.xml"/><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3" Type="http://schemas.openxmlformats.org/officeDocument/2006/relationships/image" Target="../media/image295.gif"/><Relationship Id="rId2" Type="http://schemas.openxmlformats.org/officeDocument/2006/relationships/notesSlide" Target="../notesSlides/notesSlide121.xml"/><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22.xml"/><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126.xml"/><Relationship Id="rId1" Type="http://schemas.openxmlformats.org/officeDocument/2006/relationships/slideLayout" Target="../slideLayouts/slideLayout1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182.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127.xml"/><Relationship Id="rId1" Type="http://schemas.openxmlformats.org/officeDocument/2006/relationships/slideLayout" Target="../slideLayouts/slideLayout12.xml"/><Relationship Id="rId5" Type="http://schemas.openxmlformats.org/officeDocument/2006/relationships/image" Target="../media/image304.png"/><Relationship Id="rId4" Type="http://schemas.openxmlformats.org/officeDocument/2006/relationships/image" Target="../media/image303.png"/></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3.xml"/></Relationships>
</file>

<file path=ppt/slides/_rels/slide184.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129.xml"/><Relationship Id="rId1" Type="http://schemas.openxmlformats.org/officeDocument/2006/relationships/slideLayout" Target="../slideLayouts/slideLayout12.xml"/><Relationship Id="rId4" Type="http://schemas.openxmlformats.org/officeDocument/2006/relationships/hyperlink" Target="https://blog.bradfieldcs.com/you-are-not-google-84912cf44afb" TargetMode="External"/></Relationships>
</file>

<file path=ppt/slides/_rels/slide185.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130.xml"/><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186.xml.rels><?xml version="1.0" encoding="UTF-8" standalone="yes"?>
<Relationships xmlns="http://schemas.openxmlformats.org/package/2006/relationships"><Relationship Id="rId8" Type="http://schemas.openxmlformats.org/officeDocument/2006/relationships/hyperlink" Target="https://cloudblogs.microsoft.com/sqlserver/2018/09/24/sql-server-2019-preview-combines-sql-server-and-apache-spark-to-create-a-unified-data-platform/" TargetMode="External"/><Relationship Id="rId3" Type="http://schemas.openxmlformats.org/officeDocument/2006/relationships/hyperlink" Target="https://www.citusdata.com/blog/2014/04/03/columnar-store-for-analytics/" TargetMode="External"/><Relationship Id="rId7" Type="http://schemas.openxmlformats.org/officeDocument/2006/relationships/hyperlink" Target="http://blog.cleverelephant.ca/2019/05/parallel-postgis-4.html" TargetMode="External"/><Relationship Id="rId2" Type="http://schemas.openxmlformats.org/officeDocument/2006/relationships/notesSlide" Target="../notesSlides/notesSlide131.xml"/><Relationship Id="rId1" Type="http://schemas.openxmlformats.org/officeDocument/2006/relationships/slideLayout" Target="../slideLayouts/slideLayout12.xml"/><Relationship Id="rId6" Type="http://schemas.openxmlformats.org/officeDocument/2006/relationships/hyperlink" Target="https://www.timescale.com/" TargetMode="External"/><Relationship Id="rId5" Type="http://schemas.openxmlformats.org/officeDocument/2006/relationships/hyperlink" Target="https://wiki.postgresql.org/wiki/Foreign_data_wrappers" TargetMode="External"/><Relationship Id="rId4" Type="http://schemas.openxmlformats.org/officeDocument/2006/relationships/hyperlink" Target="https://blog.openshift.com/gpu-accelerated-sql-queries-with-postgresql-pg-strom-in-openshift-3-10/" TargetMode="External"/></Relationships>
</file>

<file path=ppt/slides/_rels/slide187.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132.xml"/><Relationship Id="rId1" Type="http://schemas.openxmlformats.org/officeDocument/2006/relationships/slideLayout" Target="../slideLayouts/slideLayout1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188.xml.rels><?xml version="1.0" encoding="UTF-8" standalone="yes"?>
<Relationships xmlns="http://schemas.openxmlformats.org/package/2006/relationships"><Relationship Id="rId8" Type="http://schemas.microsoft.com/office/2007/relationships/diagramDrawing" Target="../diagrams/drawing30.xml"/><Relationship Id="rId3" Type="http://schemas.openxmlformats.org/officeDocument/2006/relationships/hyperlink" Target="https://www.dataopsmanifesto.org/" TargetMode="External"/><Relationship Id="rId7" Type="http://schemas.openxmlformats.org/officeDocument/2006/relationships/diagramColors" Target="../diagrams/colors30.xml"/><Relationship Id="rId2" Type="http://schemas.openxmlformats.org/officeDocument/2006/relationships/notesSlide" Target="../notesSlides/notesSlide133.xml"/><Relationship Id="rId1" Type="http://schemas.openxmlformats.org/officeDocument/2006/relationships/slideLayout" Target="../slideLayouts/slideLayout12.xml"/><Relationship Id="rId6" Type="http://schemas.openxmlformats.org/officeDocument/2006/relationships/diagramQuickStyle" Target="../diagrams/quickStyle30.xml"/><Relationship Id="rId5" Type="http://schemas.openxmlformats.org/officeDocument/2006/relationships/diagramLayout" Target="../diagrams/layout30.xml"/><Relationship Id="rId4" Type="http://schemas.openxmlformats.org/officeDocument/2006/relationships/diagramData" Target="../diagrams/data30.xml"/></Relationships>
</file>

<file path=ppt/slides/_rels/slide189.xml.rels><?xml version="1.0" encoding="UTF-8" standalone="yes"?>
<Relationships xmlns="http://schemas.openxmlformats.org/package/2006/relationships"><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notesSlide" Target="../notesSlides/notesSlide134.xml"/><Relationship Id="rId1" Type="http://schemas.openxmlformats.org/officeDocument/2006/relationships/slideLayout" Target="../slideLayouts/slideLayout12.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19.xml.rels><?xml version="1.0" encoding="UTF-8" standalone="yes"?>
<Relationships xmlns="http://schemas.openxmlformats.org/package/2006/relationships"><Relationship Id="rId3" Type="http://schemas.openxmlformats.org/officeDocument/2006/relationships/hyperlink" Target="https://www.theguardian.com/politics/2017/mar/04/nigel-oakes-cambridge-analytica-what-role-brexit-trump" TargetMode="Externa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hyperlink" Target="https://github.com/lsds/Saber" TargetMode="External"/><Relationship Id="rId2" Type="http://schemas.openxmlformats.org/officeDocument/2006/relationships/notesSlide" Target="../notesSlides/notesSlide135.xml"/><Relationship Id="rId1" Type="http://schemas.openxmlformats.org/officeDocument/2006/relationships/slideLayout" Target="../slideLayouts/slideLayout12.xml"/><Relationship Id="rId4" Type="http://schemas.openxmlformats.org/officeDocument/2006/relationships/image" Target="../media/image322.png"/></Relationships>
</file>

<file path=ppt/slides/_rels/slide191.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notesSlide" Target="../notesSlides/notesSlide136.xml"/><Relationship Id="rId1" Type="http://schemas.openxmlformats.org/officeDocument/2006/relationships/slideLayout" Target="../slideLayouts/slideLayout12.xml"/></Relationships>
</file>

<file path=ppt/slides/_rels/slide192.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137.xml"/><Relationship Id="rId1" Type="http://schemas.openxmlformats.org/officeDocument/2006/relationships/slideLayout" Target="../slideLayouts/slideLayout12.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drewconway.com/zia/2013/3/26/the-data-science-venn-diagram" TargetMode="External"/><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forbes.com/sites/danwoods/2012/03/08/hilary-mason-what-is-a-data-scientist/#2c63f0685502"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www.kdnuggets.com/2016/10/battle-data-science-venn-diagrams.html/2" TargetMode="External"/><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www.datacamp.com/community/blog/data-scientist-vs-data-engineer" TargetMode="Externa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hyperlink" Target="https://veekaybee.github.io/2019/02/13/data-science-is-different/" TargetMode="Externa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www.data.gv.at/katalog/dataset/big-data-in-austria-osterreichische-potenziale-und-best-practice-fur-big-data/resource/7c5db11e-249c-44bc-a203-a2a317e1b90a"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theblog.okcupid.com/the-best-questions-for-a-first-date-dba6adaa9df2"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xkcd.com/552/" TargetMode="External"/><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hyperlink" Target="http://tylervigen.co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hyperlink" Target="http://tylervigen.com/"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2.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102.png"/></Relationships>
</file>

<file path=ppt/slides/_rels/slide5.xml.rels><?xml version="1.0" encoding="UTF-8" standalone="yes"?>
<Relationships xmlns="http://schemas.openxmlformats.org/package/2006/relationships"><Relationship Id="rId3" Type="http://schemas.openxmlformats.org/officeDocument/2006/relationships/hyperlink" Target="https://www.jetbrains.com/student/" TargetMode="External"/><Relationship Id="rId2" Type="http://schemas.openxmlformats.org/officeDocument/2006/relationships/hyperlink" Target="https://www.jetbrains.com/datagrip/"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05.sv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3.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therinspark.com/intro.html#intro-background" TargetMode="External"/><Relationship Id="rId13" Type="http://schemas.openxmlformats.org/officeDocument/2006/relationships/hyperlink" Target="https://medium.freecodecamp.org/the-rise-of-the-data-engineer-91be18f1e603" TargetMode="External"/><Relationship Id="rId18" Type="http://schemas.openxmlformats.org/officeDocument/2006/relationships/hyperlink" Target="https://course.fast.ai/" TargetMode="External"/><Relationship Id="rId26" Type="http://schemas.openxmlformats.org/officeDocument/2006/relationships/hyperlink" Target="http://data8.org/" TargetMode="External"/><Relationship Id="rId3" Type="http://schemas.openxmlformats.org/officeDocument/2006/relationships/hyperlink" Target="http://faculty.marshall.usc.edu/gareth-james/ISL/" TargetMode="External"/><Relationship Id="rId21" Type="http://schemas.openxmlformats.org/officeDocument/2006/relationships/hyperlink" Target="https://medium.com/baseds/scalability-growing-a-system-in-different-directions-ae16469c4cb3" TargetMode="External"/><Relationship Id="rId7" Type="http://schemas.openxmlformats.org/officeDocument/2006/relationships/hyperlink" Target="https://www.oreilly.com/library/view/high-performance-spark/9781491943199/" TargetMode="External"/><Relationship Id="rId12" Type="http://schemas.openxmlformats.org/officeDocument/2006/relationships/hyperlink" Target="https://www.w3schools.com/sql/default.asp" TargetMode="External"/><Relationship Id="rId17" Type="http://schemas.openxmlformats.org/officeDocument/2006/relationships/hyperlink" Target="https://www.fast.ai/2019/07/08/fastai-nlp/" TargetMode="External"/><Relationship Id="rId25" Type="http://schemas.openxmlformats.org/officeDocument/2006/relationships/hyperlink" Target="http://datasciencemasters.org/" TargetMode="External"/><Relationship Id="rId2" Type="http://schemas.openxmlformats.org/officeDocument/2006/relationships/hyperlink" Target="https://www.amazon.de/gp/product/3446457100" TargetMode="External"/><Relationship Id="rId16" Type="http://schemas.openxmlformats.org/officeDocument/2006/relationships/hyperlink" Target="http://course18.fast.ai/ml" TargetMode="External"/><Relationship Id="rId20" Type="http://schemas.openxmlformats.org/officeDocument/2006/relationships/hyperlink" Target="https://medium.com/deliberate-data-science/so-you-want-become-a-data-science-manager-4ff9544e6827" TargetMode="External"/><Relationship Id="rId29" Type="http://schemas.openxmlformats.org/officeDocument/2006/relationships/image" Target="../media/image30.tiff"/><Relationship Id="rId1" Type="http://schemas.openxmlformats.org/officeDocument/2006/relationships/slideLayout" Target="../slideLayouts/slideLayout2.xml"/><Relationship Id="rId6" Type="http://schemas.openxmlformats.org/officeDocument/2006/relationships/hyperlink" Target="https://www.amazon.de/dp/B07L9JDXM8/" TargetMode="External"/><Relationship Id="rId11" Type="http://schemas.openxmlformats.org/officeDocument/2006/relationships/hyperlink" Target="http://www.1keydata.com/sql/sql.html" TargetMode="External"/><Relationship Id="rId24" Type="http://schemas.openxmlformats.org/officeDocument/2006/relationships/hyperlink" Target="https://dataengweekly.com/" TargetMode="External"/><Relationship Id="rId5" Type="http://schemas.openxmlformats.org/officeDocument/2006/relationships/hyperlink" Target="https://r4ds.had.co/" TargetMode="External"/><Relationship Id="rId15" Type="http://schemas.openxmlformats.org/officeDocument/2006/relationships/hyperlink" Target="https://github.com/fastai/numerical-linear-algebra/blob/master/README.md" TargetMode="External"/><Relationship Id="rId23" Type="http://schemas.openxmlformats.org/officeDocument/2006/relationships/hyperlink" Target="https://caitlinhudon.com/2018/11/28/git-sql-together/" TargetMode="External"/><Relationship Id="rId28" Type="http://schemas.openxmlformats.org/officeDocument/2006/relationships/hyperlink" Target="https://www.hanser-fachbuch.de/buch/Handbuch+Data+Science/9783446457102" TargetMode="External"/><Relationship Id="rId10" Type="http://schemas.openxmlformats.org/officeDocument/2006/relationships/hyperlink" Target="http://www.sql-lessons.com/" TargetMode="External"/><Relationship Id="rId19" Type="http://schemas.openxmlformats.org/officeDocument/2006/relationships/hyperlink" Target="https://www.math3ma.com/blog/matrices-probability-graphs" TargetMode="External"/><Relationship Id="rId4" Type="http://schemas.openxmlformats.org/officeDocument/2006/relationships/hyperlink" Target="https://dataintensive.net/" TargetMode="External"/><Relationship Id="rId9" Type="http://schemas.openxmlformats.org/officeDocument/2006/relationships/hyperlink" Target="http://www.sqlservercentral.com/stairway/72400/" TargetMode="External"/><Relationship Id="rId14" Type="http://schemas.openxmlformats.org/officeDocument/2006/relationships/hyperlink" Target="https://github.com/jakevdp/PythonDataScienceHandbook" TargetMode="External"/><Relationship Id="rId22" Type="http://schemas.openxmlformats.org/officeDocument/2006/relationships/hyperlink" Target="https://veekaybee.github.io/2019/02/13/data-science-is-different/" TargetMode="External"/><Relationship Id="rId27" Type="http://schemas.openxmlformats.org/officeDocument/2006/relationships/hyperlink" Target="https://github.com/geoHeil/awesome-tools"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cassfos02.ucsd.edu/public/tutorial/HR.html"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cassfos02.ucsd.edu/public/tutorial/HR.html" TargetMode="External"/><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4" Type="http://schemas.openxmlformats.org/officeDocument/2006/relationships/hyperlink" Target="http://dataaspirant.com/2017/01/25/svm-classifier-implemenation-python-scikit-learn/"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3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7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hyperlink" Target="http://immersivemath.com/ila/index.html" TargetMode="External"/><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hyperlink" Target="https://github.com/fastai/numerical-linear-algebra/blob/master/README.md" TargetMode="External"/><Relationship Id="rId4" Type="http://schemas.openxmlformats.org/officeDocument/2006/relationships/image" Target="../media/image141.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7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hyperlink" Target="http://flowingdata.com/2012/08/06/fox-news-continues-charting-excellence/" TargetMode="External"/><Relationship Id="rId4" Type="http://schemas.openxmlformats.org/officeDocument/2006/relationships/image" Target="../media/image154.png"/></Relationships>
</file>

<file path=ppt/slides/_rels/slide82.xml.rels><?xml version="1.0" encoding="UTF-8" standalone="yes"?>
<Relationships xmlns="http://schemas.openxmlformats.org/package/2006/relationships"><Relationship Id="rId3" Type="http://schemas.openxmlformats.org/officeDocument/2006/relationships/hyperlink" Target="http://viz.wtf/" TargetMode="External"/><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hyperlink" Target="http://viz.wtf/" TargetMode="External"/><Relationship Id="rId2" Type="http://schemas.openxmlformats.org/officeDocument/2006/relationships/image" Target="../media/image156.jp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hyperlink" Target="https://www.data-to-viz.com/caveats.html" TargetMode="External"/><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hyperlink" Target="https://xkcd.com/1831/"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2.svg"/></Relationships>
</file>

<file path=ppt/slides/_rels/slide90.xml.rels><?xml version="1.0" encoding="UTF-8" standalone="yes"?>
<Relationships xmlns="http://schemas.openxmlformats.org/package/2006/relationships"><Relationship Id="rId3" Type="http://schemas.openxmlformats.org/officeDocument/2006/relationships/hyperlink" Target="https://xkcd.com/1838/" TargetMode="External"/><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8" Type="http://schemas.openxmlformats.org/officeDocument/2006/relationships/image" Target="../media/image163.tiff"/><Relationship Id="rId3" Type="http://schemas.openxmlformats.org/officeDocument/2006/relationships/hyperlink" Target="https://learngitbranching.js.org/?demo" TargetMode="External"/><Relationship Id="rId7" Type="http://schemas.openxmlformats.org/officeDocument/2006/relationships/image" Target="../media/image162.tiff"/><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hyperlink" Target="https://code.visualstudio.com/" TargetMode="External"/><Relationship Id="rId5" Type="http://schemas.openxmlformats.org/officeDocument/2006/relationships/hyperlink" Target="https://www.sourcetreeapp.com/" TargetMode="External"/><Relationship Id="rId4" Type="http://schemas.openxmlformats.org/officeDocument/2006/relationships/hyperlink" Target="https://learngitbranching.js.org/" TargetMode="External"/></Relationships>
</file>

<file path=ppt/slides/_rels/slide93.xml.rels><?xml version="1.0" encoding="UTF-8" standalone="yes"?>
<Relationships xmlns="http://schemas.openxmlformats.org/package/2006/relationships"><Relationship Id="rId3" Type="http://schemas.openxmlformats.org/officeDocument/2006/relationships/hyperlink" Target="https://de.atlassian.com/git/tutorials/comparing-workflows/gitflow-workflow" TargetMode="External"/><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hyperlink" Target="https://github.com/lecturing/DHBW19-DS101-git-demo.git" TargetMode="External"/><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hyperlink" Target="https://docs.conda.io/projects/conda/en/latest/user-guide/tasks/manage-environments.html"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7">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D97F666-288F-4F92-9FD5-BEBA1A07D137}"/>
              </a:ext>
            </a:extLst>
          </p:cNvPr>
          <p:cNvPicPr>
            <a:picLocks noChangeAspect="1"/>
          </p:cNvPicPr>
          <p:nvPr/>
        </p:nvPicPr>
        <p:blipFill rotWithShape="1">
          <a:blip r:embed="rId3">
            <a:alphaModFix amt="40000"/>
          </a:blip>
          <a:srcRect t="1802" b="13293"/>
          <a:stretch/>
        </p:blipFill>
        <p:spPr>
          <a:xfrm>
            <a:off x="20" y="10"/>
            <a:ext cx="12191980" cy="6857988"/>
          </a:xfrm>
          <a:prstGeom prst="rect">
            <a:avLst/>
          </a:prstGeom>
        </p:spPr>
      </p:pic>
      <p:sp>
        <p:nvSpPr>
          <p:cNvPr id="2" name="Titel 1">
            <a:extLst>
              <a:ext uri="{FF2B5EF4-FFF2-40B4-BE49-F238E27FC236}">
                <a16:creationId xmlns:a16="http://schemas.microsoft.com/office/drawing/2014/main" id="{E8267BC1-B1F9-0745-8005-D947A815C46E}"/>
              </a:ext>
            </a:extLst>
          </p:cNvPr>
          <p:cNvSpPr>
            <a:spLocks noGrp="1"/>
          </p:cNvSpPr>
          <p:nvPr>
            <p:ph type="ctrTitle"/>
          </p:nvPr>
        </p:nvSpPr>
        <p:spPr>
          <a:xfrm>
            <a:off x="965201" y="1020431"/>
            <a:ext cx="10225530" cy="1475013"/>
          </a:xfrm>
        </p:spPr>
        <p:txBody>
          <a:bodyPr>
            <a:normAutofit/>
          </a:bodyPr>
          <a:lstStyle/>
          <a:p>
            <a:r>
              <a:rPr lang="de-DE" sz="5400" dirty="0" err="1">
                <a:solidFill>
                  <a:schemeClr val="tx1"/>
                </a:solidFill>
              </a:rPr>
              <a:t>Datascience</a:t>
            </a:r>
            <a:r>
              <a:rPr lang="de-DE" sz="5400" dirty="0">
                <a:solidFill>
                  <a:schemeClr val="tx1"/>
                </a:solidFill>
              </a:rPr>
              <a:t> 101</a:t>
            </a:r>
          </a:p>
        </p:txBody>
      </p:sp>
      <p:sp>
        <p:nvSpPr>
          <p:cNvPr id="3" name="Untertitel 2">
            <a:extLst>
              <a:ext uri="{FF2B5EF4-FFF2-40B4-BE49-F238E27FC236}">
                <a16:creationId xmlns:a16="http://schemas.microsoft.com/office/drawing/2014/main" id="{F6D78423-F53D-5E4A-B4CD-63F4A22AC497}"/>
              </a:ext>
            </a:extLst>
          </p:cNvPr>
          <p:cNvSpPr>
            <a:spLocks noGrp="1"/>
          </p:cNvSpPr>
          <p:nvPr>
            <p:ph type="subTitle" idx="1"/>
          </p:nvPr>
        </p:nvSpPr>
        <p:spPr>
          <a:xfrm>
            <a:off x="965200" y="2495445"/>
            <a:ext cx="10225530" cy="590321"/>
          </a:xfrm>
        </p:spPr>
        <p:txBody>
          <a:bodyPr>
            <a:normAutofit/>
          </a:bodyPr>
          <a:lstStyle/>
          <a:p>
            <a:r>
              <a:rPr lang="de-DE" dirty="0">
                <a:solidFill>
                  <a:schemeClr val="tx1"/>
                </a:solidFill>
              </a:rPr>
              <a:t>Georg Heiler | </a:t>
            </a:r>
            <a:fld id="{2CF9FC41-4976-3949-8EA8-B4355E910426}" type="datetime1">
              <a:rPr lang="de-DE" smtClean="0">
                <a:solidFill>
                  <a:schemeClr val="tx1"/>
                </a:solidFill>
              </a:rPr>
              <a:t>06.10.19</a:t>
            </a:fld>
            <a:endParaRPr lang="de-DE" dirty="0">
              <a:solidFill>
                <a:schemeClr val="tx1"/>
              </a:solidFill>
            </a:endParaRPr>
          </a:p>
        </p:txBody>
      </p:sp>
    </p:spTree>
    <p:extLst>
      <p:ext uri="{BB962C8B-B14F-4D97-AF65-F5344CB8AC3E}">
        <p14:creationId xmlns:p14="http://schemas.microsoft.com/office/powerpoint/2010/main" val="122854985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8">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1" descr="C:\Users\hanbury\Documents\My Dropbox\iStockPhoto_photos\iStock_000002175850Medium.jpg">
            <a:extLst>
              <a:ext uri="{FF2B5EF4-FFF2-40B4-BE49-F238E27FC236}">
                <a16:creationId xmlns:a16="http://schemas.microsoft.com/office/drawing/2014/main" id="{CA2FC529-82A3-4F4E-B109-19E11A2C689F}"/>
              </a:ext>
            </a:extLst>
          </p:cNvPr>
          <p:cNvPicPr>
            <a:picLocks noGrp="1" noChangeAspect="1" noChangeArrowheads="1"/>
          </p:cNvPicPr>
          <p:nvPr>
            <p:ph idx="1"/>
          </p:nvPr>
        </p:nvPicPr>
        <p:blipFill rotWithShape="1">
          <a:blip r:embed="rId3" cstate="print"/>
          <a:srcRect t="9967" b="5447"/>
          <a:stretch/>
        </p:blipFill>
        <p:spPr bwMode="auto">
          <a:xfrm>
            <a:off x="20" y="10"/>
            <a:ext cx="12191980" cy="6857990"/>
          </a:xfrm>
          <a:prstGeom prst="rect">
            <a:avLst/>
          </a:prstGeom>
          <a:noFill/>
        </p:spPr>
      </p:pic>
      <p:sp>
        <p:nvSpPr>
          <p:cNvPr id="14" name="Textfeld 13">
            <a:extLst>
              <a:ext uri="{FF2B5EF4-FFF2-40B4-BE49-F238E27FC236}">
                <a16:creationId xmlns:a16="http://schemas.microsoft.com/office/drawing/2014/main" id="{439CD90F-7F3C-8743-BD37-6A3F9575B0B5}"/>
              </a:ext>
            </a:extLst>
          </p:cNvPr>
          <p:cNvSpPr txBox="1"/>
          <p:nvPr/>
        </p:nvSpPr>
        <p:spPr>
          <a:xfrm>
            <a:off x="7464152" y="3789040"/>
            <a:ext cx="3240360" cy="2862322"/>
          </a:xfrm>
          <a:prstGeom prst="rect">
            <a:avLst/>
          </a:prstGeom>
          <a:noFill/>
        </p:spPr>
        <p:txBody>
          <a:bodyPr wrap="square" rtlCol="0">
            <a:spAutoFit/>
          </a:bodyPr>
          <a:lstStyle/>
          <a:p>
            <a:pPr>
              <a:spcAft>
                <a:spcPts val="600"/>
              </a:spcAft>
            </a:pPr>
            <a:r>
              <a:rPr lang="en-GB" sz="3600" dirty="0">
                <a:solidFill>
                  <a:schemeClr val="bg1"/>
                </a:solidFill>
              </a:rPr>
              <a:t>We leave traces when we interact with internet services</a:t>
            </a:r>
          </a:p>
        </p:txBody>
      </p:sp>
    </p:spTree>
    <p:extLst>
      <p:ext uri="{BB962C8B-B14F-4D97-AF65-F5344CB8AC3E}">
        <p14:creationId xmlns:p14="http://schemas.microsoft.com/office/powerpoint/2010/main" val="133033398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6"/>
        <p:cNvGrpSpPr/>
        <p:nvPr/>
      </p:nvGrpSpPr>
      <p:grpSpPr>
        <a:xfrm>
          <a:off x="0" y="0"/>
          <a:ext cx="0" cy="0"/>
          <a:chOff x="0" y="0"/>
          <a:chExt cx="0" cy="0"/>
        </a:xfrm>
      </p:grpSpPr>
      <p:sp>
        <p:nvSpPr>
          <p:cNvPr id="134" name="Rectangle 133">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6" name="Rectangle 135">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8" name="Rectangle 137">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0" name="Rectangle 139">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42" name="Rectangle 141">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6" name="Rectangle 145">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8" name="Rectangle 147">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129" name="Google Shape;129;p25"/>
          <p:cNvPicPr preferRelativeResize="0"/>
          <p:nvPr/>
        </p:nvPicPr>
        <p:blipFill>
          <a:blip r:embed="rId3"/>
          <a:stretch>
            <a:fillRect/>
          </a:stretch>
        </p:blipFill>
        <p:spPr>
          <a:xfrm>
            <a:off x="931166" y="1302634"/>
            <a:ext cx="6518800" cy="4546862"/>
          </a:xfrm>
          <a:prstGeom prst="rect">
            <a:avLst/>
          </a:prstGeom>
          <a:noFill/>
        </p:spPr>
      </p:pic>
      <p:sp>
        <p:nvSpPr>
          <p:cNvPr id="150" name="Rectangle 149">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7" name="Google Shape;127;p25"/>
          <p:cNvSpPr txBox="1">
            <a:spLocks noGrp="1"/>
          </p:cNvSpPr>
          <p:nvPr>
            <p:ph type="title"/>
          </p:nvPr>
        </p:nvSpPr>
        <p:spPr>
          <a:xfrm>
            <a:off x="8296275" y="1419225"/>
            <a:ext cx="3081576" cy="2085869"/>
          </a:xfrm>
          <a:prstGeom prst="rect">
            <a:avLst/>
          </a:prstGeom>
        </p:spPr>
        <p:txBody>
          <a:bodyPr spcFirstLastPara="1" vert="horz" lIns="91440" tIns="45720" rIns="91440" bIns="45720" rtlCol="0" anchor="b" anchorCtr="0">
            <a:normAutofit/>
          </a:bodyPr>
          <a:lstStyle/>
          <a:p>
            <a:pPr>
              <a:spcBef>
                <a:spcPct val="0"/>
              </a:spcBef>
            </a:pPr>
            <a:r>
              <a:rPr lang="en-US" sz="3600">
                <a:solidFill>
                  <a:srgbClr val="FFFFFF"/>
                </a:solidFill>
              </a:rPr>
              <a:t>docker</a:t>
            </a:r>
          </a:p>
        </p:txBody>
      </p:sp>
    </p:spTree>
    <p:extLst>
      <p:ext uri="{BB962C8B-B14F-4D97-AF65-F5344CB8AC3E}">
        <p14:creationId xmlns:p14="http://schemas.microsoft.com/office/powerpoint/2010/main" val="379014659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6"/>
          <p:cNvSpPr txBox="1">
            <a:spLocks noGrp="1"/>
          </p:cNvSpPr>
          <p:nvPr>
            <p:ph type="title"/>
          </p:nvPr>
        </p:nvSpPr>
        <p:spPr>
          <a:xfrm>
            <a:off x="415600" y="1474833"/>
            <a:ext cx="11360800" cy="2618000"/>
          </a:xfrm>
          <a:prstGeom prst="rect">
            <a:avLst/>
          </a:prstGeom>
        </p:spPr>
        <p:txBody>
          <a:bodyPr spcFirstLastPara="1" vert="horz" wrap="square" lIns="121900" tIns="121900" rIns="121900" bIns="121900" rtlCol="0" anchor="b" anchorCtr="0">
            <a:noAutofit/>
          </a:bodyPr>
          <a:lstStyle/>
          <a:p>
            <a:r>
              <a:rPr lang="de"/>
              <a:t>DEMO</a:t>
            </a:r>
            <a:endParaRPr/>
          </a:p>
        </p:txBody>
      </p:sp>
      <p:sp>
        <p:nvSpPr>
          <p:cNvPr id="135" name="Google Shape;135;p26"/>
          <p:cNvSpPr txBox="1">
            <a:spLocks noGrp="1"/>
          </p:cNvSpPr>
          <p:nvPr>
            <p:ph type="body" idx="1"/>
          </p:nvPr>
        </p:nvSpPr>
        <p:spPr>
          <a:xfrm>
            <a:off x="415600" y="4202967"/>
            <a:ext cx="11360800" cy="173440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de"/>
              <a:t>Start your docker daemon &amp; follow along</a:t>
            </a:r>
            <a:endParaRPr/>
          </a:p>
        </p:txBody>
      </p:sp>
    </p:spTree>
    <p:extLst>
      <p:ext uri="{BB962C8B-B14F-4D97-AF65-F5344CB8AC3E}">
        <p14:creationId xmlns:p14="http://schemas.microsoft.com/office/powerpoint/2010/main" val="34185958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919F5EA-1B0A-BB4A-953E-00AAF2222D0B}"/>
              </a:ext>
            </a:extLst>
          </p:cNvPr>
          <p:cNvSpPr>
            <a:spLocks noGrp="1"/>
          </p:cNvSpPr>
          <p:nvPr>
            <p:ph type="title"/>
          </p:nvPr>
        </p:nvSpPr>
        <p:spPr>
          <a:xfrm>
            <a:off x="1555733" y="1577340"/>
            <a:ext cx="4955798" cy="3703320"/>
          </a:xfrm>
        </p:spPr>
        <p:txBody>
          <a:bodyPr vert="horz" lIns="91440" tIns="45720" rIns="91440" bIns="45720" rtlCol="0" anchor="ctr">
            <a:normAutofit/>
          </a:bodyPr>
          <a:lstStyle/>
          <a:p>
            <a:pPr algn="r"/>
            <a:r>
              <a:rPr lang="en-US" sz="7200">
                <a:solidFill>
                  <a:srgbClr val="FFFFFF">
                    <a:alpha val="90000"/>
                  </a:srgbClr>
                </a:solidFill>
              </a:rPr>
              <a:t>Basics</a:t>
            </a:r>
          </a:p>
        </p:txBody>
      </p:sp>
      <p:sp>
        <p:nvSpPr>
          <p:cNvPr id="3" name="Textplatzhalter 2">
            <a:extLst>
              <a:ext uri="{FF2B5EF4-FFF2-40B4-BE49-F238E27FC236}">
                <a16:creationId xmlns:a16="http://schemas.microsoft.com/office/drawing/2014/main" id="{7A6357F3-F3C1-FC44-9E87-7DA8BE392796}"/>
              </a:ext>
            </a:extLst>
          </p:cNvPr>
          <p:cNvSpPr>
            <a:spLocks noGrp="1"/>
          </p:cNvSpPr>
          <p:nvPr>
            <p:ph type="body" idx="1"/>
          </p:nvPr>
        </p:nvSpPr>
        <p:spPr>
          <a:xfrm>
            <a:off x="7534655" y="1577340"/>
            <a:ext cx="2895067" cy="3703320"/>
          </a:xfrm>
          <a:ln w="57150">
            <a:noFill/>
          </a:ln>
        </p:spPr>
        <p:txBody>
          <a:bodyPr vert="horz" lIns="91440" tIns="45720" rIns="91440" bIns="45720" rtlCol="0" anchor="ctr">
            <a:normAutofit/>
          </a:bodyPr>
          <a:lstStyle/>
          <a:p>
            <a:r>
              <a:rPr lang="en-US" sz="2800"/>
              <a:t>SQL &amp; Relational Algebra</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46320973"/>
      </p:ext>
    </p:extLst>
  </p:cSld>
  <p:clrMapOvr>
    <a:overrideClrMapping bg1="dk1" tx1="lt1" bg2="dk2" tx2="lt2" accent1="accent1" accent2="accent2" accent3="accent3" accent4="accent4" accent5="accent5" accent6="accent6" hlink="hlink" folHlink="folHlink"/>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4"/>
        <p:cNvGrpSpPr/>
        <p:nvPr/>
      </p:nvGrpSpPr>
      <p:grpSpPr>
        <a:xfrm>
          <a:off x="0" y="0"/>
          <a:ext cx="0" cy="0"/>
          <a:chOff x="0" y="0"/>
          <a:chExt cx="0" cy="0"/>
        </a:xfrm>
      </p:grpSpPr>
      <p:sp>
        <p:nvSpPr>
          <p:cNvPr id="168" name="Rectangle 106">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9" name="Rectangle 108">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0" name="Rectangle 110">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Google Shape;167;p31">
            <a:extLst>
              <a:ext uri="{FF2B5EF4-FFF2-40B4-BE49-F238E27FC236}">
                <a16:creationId xmlns:a16="http://schemas.microsoft.com/office/drawing/2014/main" id="{82697354-D9B3-0941-97AB-EA40D5663734}"/>
              </a:ext>
            </a:extLst>
          </p:cNvPr>
          <p:cNvPicPr preferRelativeResize="0"/>
          <p:nvPr/>
        </p:nvPicPr>
        <p:blipFill rotWithShape="1">
          <a:blip r:embed="rId3"/>
          <a:srcRect t="21241" b="13730"/>
          <a:stretch/>
        </p:blipFill>
        <p:spPr>
          <a:xfrm>
            <a:off x="20" y="10"/>
            <a:ext cx="12191980" cy="6857990"/>
          </a:xfrm>
          <a:prstGeom prst="rect">
            <a:avLst/>
          </a:prstGeom>
          <a:noFill/>
        </p:spPr>
      </p:pic>
      <p:sp>
        <p:nvSpPr>
          <p:cNvPr id="171" name="Rectangle 112">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883" y="849057"/>
            <a:ext cx="3703320" cy="94997"/>
          </a:xfrm>
          <a:prstGeom prst="rect">
            <a:avLst/>
          </a:prstGeom>
          <a:solidFill>
            <a:schemeClr val="bg1">
              <a:alpha val="9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2" name="Rectangle 114">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883" y="1012371"/>
            <a:ext cx="3702134" cy="4202862"/>
          </a:xfrm>
          <a:prstGeom prst="rect">
            <a:avLst/>
          </a:prstGeom>
          <a:solidFill>
            <a:schemeClr val="bg1">
              <a:alpha val="95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66" name="Google Shape;166;p31"/>
          <p:cNvSpPr txBox="1">
            <a:spLocks noGrp="1"/>
          </p:cNvSpPr>
          <p:nvPr>
            <p:ph type="title"/>
          </p:nvPr>
        </p:nvSpPr>
        <p:spPr>
          <a:xfrm>
            <a:off x="897227" y="1153886"/>
            <a:ext cx="3374265" cy="971306"/>
          </a:xfrm>
          <a:prstGeom prst="rect">
            <a:avLst/>
          </a:prstGeom>
        </p:spPr>
        <p:txBody>
          <a:bodyPr spcFirstLastPara="1" vert="horz" lIns="91440" tIns="45720" rIns="91440" bIns="45720" rtlCol="0" anchor="b" anchorCtr="0">
            <a:normAutofit/>
          </a:bodyPr>
          <a:lstStyle/>
          <a:p>
            <a:pPr>
              <a:spcBef>
                <a:spcPct val="0"/>
              </a:spcBef>
            </a:pPr>
            <a:r>
              <a:rPr lang="en-US" sz="2400">
                <a:solidFill>
                  <a:schemeClr val="tx1"/>
                </a:solidFill>
              </a:rPr>
              <a:t>Turing complete SQL - fractals</a:t>
            </a:r>
          </a:p>
        </p:txBody>
      </p:sp>
      <p:sp>
        <p:nvSpPr>
          <p:cNvPr id="165" name="Google Shape;165;p31"/>
          <p:cNvSpPr txBox="1">
            <a:spLocks noGrp="1"/>
          </p:cNvSpPr>
          <p:nvPr>
            <p:ph type="body" idx="1"/>
          </p:nvPr>
        </p:nvSpPr>
        <p:spPr>
          <a:xfrm>
            <a:off x="897226" y="2266683"/>
            <a:ext cx="3374265" cy="2704562"/>
          </a:xfrm>
          <a:prstGeom prst="rect">
            <a:avLst/>
          </a:prstGeom>
        </p:spPr>
        <p:txBody>
          <a:bodyPr spcFirstLastPara="1" vert="horz" lIns="91440" tIns="45720" rIns="91440" bIns="45720" rtlCol="0" anchor="ctr" anchorCtr="0">
            <a:normAutofit/>
          </a:bodyPr>
          <a:lstStyle/>
          <a:p>
            <a:pPr marL="0" indent="0">
              <a:lnSpc>
                <a:spcPct val="90000"/>
              </a:lnSpc>
              <a:spcBef>
                <a:spcPct val="20000"/>
              </a:spcBef>
              <a:spcAft>
                <a:spcPts val="600"/>
              </a:spcAft>
              <a:buSzPct val="92000"/>
              <a:buFont typeface="Wingdings 2" panose="05020102010507070707" pitchFamily="18" charset="2"/>
              <a:buChar char=""/>
            </a:pPr>
            <a:r>
              <a:rPr lang="en-US" sz="1200" dirty="0"/>
              <a:t>new versions of SQL offer more than only relational algebra operations</a:t>
            </a:r>
          </a:p>
          <a:p>
            <a:pPr marL="0" indent="0">
              <a:lnSpc>
                <a:spcPct val="90000"/>
              </a:lnSpc>
              <a:spcBef>
                <a:spcPct val="20000"/>
              </a:spcBef>
              <a:spcAft>
                <a:spcPts val="600"/>
              </a:spcAft>
              <a:buSzPct val="92000"/>
              <a:buFont typeface="Wingdings 2" panose="05020102010507070707" pitchFamily="18" charset="2"/>
              <a:buChar char=""/>
            </a:pPr>
            <a:r>
              <a:rPr lang="en-US" sz="1200" u="sng" dirty="0">
                <a:hlinkClick r:id="rId4"/>
              </a:rPr>
              <a:t>https://malisper.me/generating-fractals-with-postgres-escape-time-fractals/</a:t>
            </a:r>
            <a:endParaRPr lang="en-US" sz="1200" dirty="0"/>
          </a:p>
          <a:p>
            <a:pPr marL="0" indent="0">
              <a:lnSpc>
                <a:spcPct val="90000"/>
              </a:lnSpc>
              <a:spcBef>
                <a:spcPct val="20000"/>
              </a:spcBef>
              <a:spcAft>
                <a:spcPts val="600"/>
              </a:spcAft>
              <a:buSzPct val="92000"/>
              <a:buFont typeface="Wingdings 2" panose="05020102010507070707" pitchFamily="18" charset="2"/>
              <a:buChar char=""/>
            </a:pPr>
            <a:endParaRPr lang="en-US" sz="1200" dirty="0"/>
          </a:p>
        </p:txBody>
      </p:sp>
    </p:spTree>
    <p:extLst>
      <p:ext uri="{BB962C8B-B14F-4D97-AF65-F5344CB8AC3E}">
        <p14:creationId xmlns:p14="http://schemas.microsoft.com/office/powerpoint/2010/main" val="1059644565"/>
      </p:ext>
    </p:extLst>
  </p:cSld>
  <p:clrMapOvr>
    <a:overrideClrMapping bg1="dk1" tx1="lt1" bg2="dk2" tx2="lt2" accent1="accent1" accent2="accent2" accent3="accent3" accent4="accent4" accent5="accent5" accent6="accent6" hlink="hlink" folHlink="folHlink"/>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DE"/>
              <a:t>sample data</a:t>
            </a:r>
          </a:p>
        </p:txBody>
      </p:sp>
      <p:sp>
        <p:nvSpPr>
          <p:cNvPr id="173" name="Google Shape;173;p32"/>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de-DE" dirty="0"/>
              <a:t>CREATE TABLE </a:t>
            </a:r>
            <a:r>
              <a:rPr lang="de-DE" dirty="0" err="1"/>
              <a:t>test</a:t>
            </a:r>
            <a:r>
              <a:rPr lang="de-DE" dirty="0"/>
              <a:t> (</a:t>
            </a:r>
          </a:p>
          <a:p>
            <a:pPr marL="0" indent="0">
              <a:spcBef>
                <a:spcPts val="2133"/>
              </a:spcBef>
              <a:buNone/>
            </a:pPr>
            <a:r>
              <a:rPr lang="de-DE" dirty="0"/>
              <a:t>  </a:t>
            </a:r>
            <a:r>
              <a:rPr lang="de-DE" dirty="0" err="1"/>
              <a:t>id</a:t>
            </a:r>
            <a:r>
              <a:rPr lang="de-DE" dirty="0"/>
              <a:t> INT,</a:t>
            </a:r>
          </a:p>
          <a:p>
            <a:pPr marL="0" indent="0">
              <a:spcBef>
                <a:spcPts val="2133"/>
              </a:spcBef>
              <a:buNone/>
            </a:pPr>
            <a:r>
              <a:rPr lang="de-DE" dirty="0"/>
              <a:t>  </a:t>
            </a:r>
            <a:r>
              <a:rPr lang="de-DE" dirty="0" err="1"/>
              <a:t>foo</a:t>
            </a:r>
            <a:r>
              <a:rPr lang="de-DE" dirty="0"/>
              <a:t> TEXT</a:t>
            </a:r>
          </a:p>
          <a:p>
            <a:pPr marL="0" indent="0">
              <a:spcBef>
                <a:spcPts val="2133"/>
              </a:spcBef>
              <a:buNone/>
            </a:pPr>
            <a:r>
              <a:rPr lang="de-DE" dirty="0"/>
              <a:t>);</a:t>
            </a:r>
          </a:p>
          <a:p>
            <a:pPr marL="0" indent="0">
              <a:spcBef>
                <a:spcPts val="2133"/>
              </a:spcBef>
              <a:buNone/>
            </a:pPr>
            <a:r>
              <a:rPr lang="de-DE" dirty="0"/>
              <a:t>INSERT INTO </a:t>
            </a:r>
            <a:r>
              <a:rPr lang="de-DE" dirty="0" err="1"/>
              <a:t>test</a:t>
            </a:r>
            <a:r>
              <a:rPr lang="de-DE" dirty="0"/>
              <a:t> (</a:t>
            </a:r>
            <a:r>
              <a:rPr lang="de-DE" dirty="0" err="1"/>
              <a:t>id</a:t>
            </a:r>
            <a:r>
              <a:rPr lang="de-DE" dirty="0"/>
              <a:t>, </a:t>
            </a:r>
            <a:r>
              <a:rPr lang="de-DE" dirty="0" err="1"/>
              <a:t>foo</a:t>
            </a:r>
            <a:r>
              <a:rPr lang="de-DE" dirty="0"/>
              <a:t>) VALUES (1, "</a:t>
            </a:r>
            <a:r>
              <a:rPr lang="de-DE" dirty="0" err="1"/>
              <a:t>first</a:t>
            </a:r>
            <a:r>
              <a:rPr lang="de-DE" dirty="0"/>
              <a:t>");</a:t>
            </a:r>
          </a:p>
          <a:p>
            <a:pPr marL="0" indent="0">
              <a:spcBef>
                <a:spcPts val="2133"/>
              </a:spcBef>
              <a:buNone/>
            </a:pPr>
            <a:r>
              <a:rPr lang="de-DE" dirty="0"/>
              <a:t>INSERT INTO </a:t>
            </a:r>
            <a:r>
              <a:rPr lang="de-DE" dirty="0" err="1"/>
              <a:t>test</a:t>
            </a:r>
            <a:r>
              <a:rPr lang="de-DE" dirty="0"/>
              <a:t> (</a:t>
            </a:r>
            <a:r>
              <a:rPr lang="de-DE" dirty="0" err="1"/>
              <a:t>id</a:t>
            </a:r>
            <a:r>
              <a:rPr lang="de-DE" dirty="0"/>
              <a:t>, </a:t>
            </a:r>
            <a:r>
              <a:rPr lang="de-DE" dirty="0" err="1"/>
              <a:t>foo</a:t>
            </a:r>
            <a:r>
              <a:rPr lang="de-DE" dirty="0"/>
              <a:t>) VALUES (2, "</a:t>
            </a:r>
            <a:r>
              <a:rPr lang="de-DE" dirty="0" err="1"/>
              <a:t>second</a:t>
            </a:r>
            <a:r>
              <a:rPr lang="de-DE" dirty="0"/>
              <a:t>");</a:t>
            </a:r>
          </a:p>
          <a:p>
            <a:pPr marL="0" indent="0">
              <a:spcBef>
                <a:spcPts val="2133"/>
              </a:spcBef>
              <a:spcAft>
                <a:spcPts val="2133"/>
              </a:spcAft>
              <a:buNone/>
            </a:pPr>
            <a:r>
              <a:rPr lang="de-DE" sz="1467" u="sng" dirty="0">
                <a:solidFill>
                  <a:schemeClr val="hlink"/>
                </a:solidFill>
                <a:hlinkClick r:id="rId3"/>
              </a:rPr>
              <a:t>https://www.db-fiddle.com/</a:t>
            </a:r>
            <a:endParaRPr lang="de-DE" dirty="0"/>
          </a:p>
        </p:txBody>
      </p:sp>
    </p:spTree>
    <p:extLst>
      <p:ext uri="{BB962C8B-B14F-4D97-AF65-F5344CB8AC3E}">
        <p14:creationId xmlns:p14="http://schemas.microsoft.com/office/powerpoint/2010/main" val="216008778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7"/>
        <p:cNvGrpSpPr/>
        <p:nvPr/>
      </p:nvGrpSpPr>
      <p:grpSpPr>
        <a:xfrm>
          <a:off x="0" y="0"/>
          <a:ext cx="0" cy="0"/>
          <a:chOff x="0" y="0"/>
          <a:chExt cx="0" cy="0"/>
        </a:xfrm>
      </p:grpSpPr>
      <p:sp>
        <p:nvSpPr>
          <p:cNvPr id="121" name="Rectangle 12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3" name="Rectangle 12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5" name="Rectangle 12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7" name="Rectangle 126">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1" name="Rectangle 190">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3" name="Rectangle 192">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95" name="Rectangle 194">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8" name="Google Shape;178;p33"/>
          <p:cNvSpPr txBox="1">
            <a:spLocks noGrp="1"/>
          </p:cNvSpPr>
          <p:nvPr>
            <p:ph type="title"/>
          </p:nvPr>
        </p:nvSpPr>
        <p:spPr>
          <a:xfrm>
            <a:off x="601255" y="702155"/>
            <a:ext cx="3409783" cy="1300365"/>
          </a:xfrm>
          <a:prstGeom prst="rect">
            <a:avLst/>
          </a:prstGeom>
        </p:spPr>
        <p:txBody>
          <a:bodyPr spcFirstLastPara="1" vert="horz" lIns="91440" tIns="45720" rIns="91440" bIns="45720" rtlCol="0" anchor="b" anchorCtr="0">
            <a:normAutofit/>
          </a:bodyPr>
          <a:lstStyle/>
          <a:p>
            <a:pPr>
              <a:spcBef>
                <a:spcPct val="0"/>
              </a:spcBef>
            </a:pPr>
            <a:r>
              <a:rPr lang="en-US">
                <a:solidFill>
                  <a:srgbClr val="FFFFFF"/>
                </a:solidFill>
              </a:rPr>
              <a:t>projection </a:t>
            </a:r>
            <a:r>
              <a:rPr lang="en-US">
                <a:solidFill>
                  <a:srgbClr val="FFFFFF"/>
                </a:solidFill>
                <a:sym typeface="Times New Roman"/>
              </a:rPr>
              <a:t>Π</a:t>
            </a:r>
          </a:p>
          <a:p>
            <a:pPr>
              <a:spcBef>
                <a:spcPct val="0"/>
              </a:spcBef>
            </a:pPr>
            <a:endParaRPr lang="en-US">
              <a:solidFill>
                <a:srgbClr val="FFFFFF"/>
              </a:solidFill>
            </a:endParaRPr>
          </a:p>
        </p:txBody>
      </p:sp>
      <p:sp>
        <p:nvSpPr>
          <p:cNvPr id="179" name="Google Shape;179;p33"/>
          <p:cNvSpPr txBox="1">
            <a:spLocks noGrp="1"/>
          </p:cNvSpPr>
          <p:nvPr>
            <p:ph type="body" idx="1"/>
          </p:nvPr>
        </p:nvSpPr>
        <p:spPr>
          <a:xfrm>
            <a:off x="601255" y="2177142"/>
            <a:ext cx="3409782" cy="3823607"/>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a:solidFill>
                  <a:srgbClr val="FFFFFF"/>
                </a:solidFill>
              </a:rPr>
              <a:t>select columns</a:t>
            </a:r>
          </a:p>
          <a:p>
            <a:pPr>
              <a:spcBef>
                <a:spcPct val="20000"/>
              </a:spcBef>
              <a:spcAft>
                <a:spcPts val="600"/>
              </a:spcAft>
              <a:buSzPct val="92000"/>
              <a:buFont typeface="Wingdings 2" panose="05020102010507070707" pitchFamily="18" charset="2"/>
              <a:buChar char=""/>
            </a:pPr>
            <a:r>
              <a:rPr lang="en-US">
                <a:solidFill>
                  <a:srgbClr val="FFFFFF"/>
                </a:solidFill>
              </a:rPr>
              <a:t>SQL: SELECT foo FROM test;</a:t>
            </a:r>
          </a:p>
        </p:txBody>
      </p:sp>
      <p:pic>
        <p:nvPicPr>
          <p:cNvPr id="180" name="Google Shape;180;p33"/>
          <p:cNvPicPr preferRelativeResize="0"/>
          <p:nvPr/>
        </p:nvPicPr>
        <p:blipFill>
          <a:blip r:embed="rId3"/>
          <a:stretch>
            <a:fillRect/>
          </a:stretch>
        </p:blipFill>
        <p:spPr>
          <a:xfrm>
            <a:off x="5986397" y="936141"/>
            <a:ext cx="4043171" cy="4968305"/>
          </a:xfrm>
          <a:prstGeom prst="rect">
            <a:avLst/>
          </a:prstGeom>
          <a:noFill/>
        </p:spPr>
      </p:pic>
    </p:spTree>
    <p:extLst>
      <p:ext uri="{BB962C8B-B14F-4D97-AF65-F5344CB8AC3E}">
        <p14:creationId xmlns:p14="http://schemas.microsoft.com/office/powerpoint/2010/main" val="2735769227"/>
      </p:ext>
    </p:extLst>
  </p:cSld>
  <p:clrMapOvr>
    <a:overrideClrMapping bg1="dk1" tx1="lt1" bg2="dk2" tx2="lt2" accent1="accent1" accent2="accent2" accent3="accent3" accent4="accent4" accent5="accent5" accent6="accent6" hlink="hlink" folHlink="folHlink"/>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4"/>
        <p:cNvGrpSpPr/>
        <p:nvPr/>
      </p:nvGrpSpPr>
      <p:grpSpPr>
        <a:xfrm>
          <a:off x="0" y="0"/>
          <a:ext cx="0" cy="0"/>
          <a:chOff x="0" y="0"/>
          <a:chExt cx="0" cy="0"/>
        </a:xfrm>
      </p:grpSpPr>
      <p:sp>
        <p:nvSpPr>
          <p:cNvPr id="192" name="Rectangle 19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4" name="Rectangle 19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96" name="Rectangle 19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98" name="Rectangle 197">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2" name="Rectangle 201">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4" name="Rectangle 203">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6" name="Rectangle 205">
            <a:extLst>
              <a:ext uri="{FF2B5EF4-FFF2-40B4-BE49-F238E27FC236}">
                <a16:creationId xmlns:a16="http://schemas.microsoft.com/office/drawing/2014/main" id="{7B89EEFD-93BC-4ACF-962C-E6279E72B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723899"/>
            <a:ext cx="3703320" cy="5666666"/>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5" name="Google Shape;185;p34"/>
          <p:cNvSpPr txBox="1">
            <a:spLocks noGrp="1"/>
          </p:cNvSpPr>
          <p:nvPr>
            <p:ph type="title"/>
          </p:nvPr>
        </p:nvSpPr>
        <p:spPr>
          <a:xfrm>
            <a:off x="803189" y="1209184"/>
            <a:ext cx="3089189" cy="4734416"/>
          </a:xfrm>
          <a:prstGeom prst="rect">
            <a:avLst/>
          </a:prstGeom>
        </p:spPr>
        <p:txBody>
          <a:bodyPr spcFirstLastPara="1" vert="horz" lIns="91440" tIns="45720" rIns="91440" bIns="45720" rtlCol="0" anchor="ctr" anchorCtr="0">
            <a:normAutofit/>
          </a:bodyPr>
          <a:lstStyle/>
          <a:p>
            <a:pPr>
              <a:spcBef>
                <a:spcPct val="0"/>
              </a:spcBef>
            </a:pPr>
            <a:r>
              <a:rPr lang="en-US">
                <a:solidFill>
                  <a:srgbClr val="FFFFFF"/>
                </a:solidFill>
              </a:rPr>
              <a:t>Selection </a:t>
            </a:r>
            <a:r>
              <a:rPr lang="en-US" i="1">
                <a:solidFill>
                  <a:srgbClr val="FFFFFF"/>
                </a:solidFill>
              </a:rPr>
              <a:t>σ</a:t>
            </a:r>
          </a:p>
          <a:p>
            <a:pPr>
              <a:spcBef>
                <a:spcPct val="0"/>
              </a:spcBef>
            </a:pPr>
            <a:endParaRPr lang="en-US">
              <a:solidFill>
                <a:srgbClr val="FFFFFF"/>
              </a:solidFill>
            </a:endParaRPr>
          </a:p>
        </p:txBody>
      </p:sp>
      <p:sp>
        <p:nvSpPr>
          <p:cNvPr id="186" name="Google Shape;186;p34"/>
          <p:cNvSpPr txBox="1">
            <a:spLocks noGrp="1"/>
          </p:cNvSpPr>
          <p:nvPr>
            <p:ph type="body" idx="1"/>
          </p:nvPr>
        </p:nvSpPr>
        <p:spPr>
          <a:xfrm>
            <a:off x="4561870" y="723900"/>
            <a:ext cx="7183597" cy="3152362"/>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a:t>filter rows</a:t>
            </a:r>
          </a:p>
          <a:p>
            <a:pPr>
              <a:spcBef>
                <a:spcPct val="20000"/>
              </a:spcBef>
              <a:spcAft>
                <a:spcPts val="600"/>
              </a:spcAft>
              <a:buSzPct val="92000"/>
              <a:buFont typeface="Wingdings 2" panose="05020102010507070707" pitchFamily="18" charset="2"/>
              <a:buChar char=""/>
            </a:pPr>
            <a:r>
              <a:rPr lang="en-US"/>
              <a:t>SQL: SELECT * FROM test WHERE id = 1;</a:t>
            </a:r>
          </a:p>
        </p:txBody>
      </p:sp>
      <p:pic>
        <p:nvPicPr>
          <p:cNvPr id="187" name="Google Shape;187;p34"/>
          <p:cNvPicPr preferRelativeResize="0"/>
          <p:nvPr/>
        </p:nvPicPr>
        <p:blipFill>
          <a:blip r:embed="rId3"/>
          <a:stretch>
            <a:fillRect/>
          </a:stretch>
        </p:blipFill>
        <p:spPr>
          <a:xfrm>
            <a:off x="4561870" y="4700258"/>
            <a:ext cx="7183597" cy="1095498"/>
          </a:xfrm>
          <a:prstGeom prst="rect">
            <a:avLst/>
          </a:prstGeom>
          <a:noFill/>
        </p:spPr>
      </p:pic>
    </p:spTree>
    <p:extLst>
      <p:ext uri="{BB962C8B-B14F-4D97-AF65-F5344CB8AC3E}">
        <p14:creationId xmlns:p14="http://schemas.microsoft.com/office/powerpoint/2010/main" val="321684972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1"/>
        <p:cNvGrpSpPr/>
        <p:nvPr/>
      </p:nvGrpSpPr>
      <p:grpSpPr>
        <a:xfrm>
          <a:off x="0" y="0"/>
          <a:ext cx="0" cy="0"/>
          <a:chOff x="0" y="0"/>
          <a:chExt cx="0" cy="0"/>
        </a:xfrm>
      </p:grpSpPr>
      <p:sp>
        <p:nvSpPr>
          <p:cNvPr id="71" name="Rectangle 7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 name="Google Shape;194;p35"/>
          <p:cNvPicPr preferRelativeResize="0"/>
          <p:nvPr/>
        </p:nvPicPr>
        <p:blipFill>
          <a:blip r:embed="rId3"/>
          <a:stretch>
            <a:fillRect/>
          </a:stretch>
        </p:blipFill>
        <p:spPr>
          <a:xfrm>
            <a:off x="447234" y="872643"/>
            <a:ext cx="11301984" cy="2599455"/>
          </a:xfrm>
          <a:prstGeom prst="rect">
            <a:avLst/>
          </a:prstGeom>
          <a:noFill/>
        </p:spPr>
      </p:pic>
      <p:sp>
        <p:nvSpPr>
          <p:cNvPr id="79" name="Rectangle 78">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80">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192" name="Google Shape;192;p35"/>
          <p:cNvSpPr txBox="1">
            <a:spLocks noGrp="1"/>
          </p:cNvSpPr>
          <p:nvPr>
            <p:ph type="title"/>
          </p:nvPr>
        </p:nvSpPr>
        <p:spPr>
          <a:xfrm>
            <a:off x="679600" y="4596992"/>
            <a:ext cx="3353432" cy="1607013"/>
          </a:xfrm>
          <a:prstGeom prst="rect">
            <a:avLst/>
          </a:prstGeom>
        </p:spPr>
        <p:txBody>
          <a:bodyPr spcFirstLastPara="1" vert="horz" lIns="91440" tIns="45720" rIns="91440" bIns="45720" rtlCol="0" anchor="ctr" anchorCtr="0">
            <a:normAutofit/>
          </a:bodyPr>
          <a:lstStyle/>
          <a:p>
            <a:pPr>
              <a:spcBef>
                <a:spcPct val="0"/>
              </a:spcBef>
            </a:pPr>
            <a:r>
              <a:rPr lang="en-US">
                <a:solidFill>
                  <a:srgbClr val="FFFFFF"/>
                </a:solidFill>
              </a:rPr>
              <a:t>Join ⋈ (natural)</a:t>
            </a:r>
          </a:p>
        </p:txBody>
      </p:sp>
      <p:sp>
        <p:nvSpPr>
          <p:cNvPr id="193" name="Google Shape;193;p35"/>
          <p:cNvSpPr txBox="1">
            <a:spLocks noGrp="1"/>
          </p:cNvSpPr>
          <p:nvPr>
            <p:ph type="body" idx="1"/>
          </p:nvPr>
        </p:nvSpPr>
        <p:spPr>
          <a:xfrm>
            <a:off x="4271491" y="4596992"/>
            <a:ext cx="7240909" cy="1607012"/>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a:solidFill>
                  <a:srgbClr val="FFFFFF"/>
                </a:solidFill>
              </a:rPr>
              <a:t>combine tables on condition</a:t>
            </a:r>
          </a:p>
          <a:p>
            <a:pPr>
              <a:spcBef>
                <a:spcPct val="20000"/>
              </a:spcBef>
              <a:spcAft>
                <a:spcPts val="600"/>
              </a:spcAft>
              <a:buSzPct val="92000"/>
              <a:buFont typeface="Wingdings 2" panose="05020102010507070707" pitchFamily="18" charset="2"/>
              <a:buChar char=""/>
            </a:pPr>
            <a:r>
              <a:rPr lang="en-US">
                <a:solidFill>
                  <a:srgbClr val="FFFFFF"/>
                </a:solidFill>
              </a:rPr>
              <a:t>SQL: SELECT * FROM table1 t1, table2 t2 ON t1.name = t2.name;</a:t>
            </a:r>
          </a:p>
        </p:txBody>
      </p:sp>
    </p:spTree>
    <p:extLst>
      <p:ext uri="{BB962C8B-B14F-4D97-AF65-F5344CB8AC3E}">
        <p14:creationId xmlns:p14="http://schemas.microsoft.com/office/powerpoint/2010/main" val="4171000605"/>
      </p:ext>
    </p:extLst>
  </p:cSld>
  <p:clrMapOvr>
    <a:overrideClrMapping bg1="dk1" tx1="lt1" bg2="dk2" tx2="lt2" accent1="accent1" accent2="accent2" accent3="accent3" accent4="accent4" accent5="accent5" accent6="accent6" hlink="hlink" folHlink="folHlink"/>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8"/>
        <p:cNvGrpSpPr/>
        <p:nvPr/>
      </p:nvGrpSpPr>
      <p:grpSpPr>
        <a:xfrm>
          <a:off x="0" y="0"/>
          <a:ext cx="0" cy="0"/>
          <a:chOff x="0" y="0"/>
          <a:chExt cx="0" cy="0"/>
        </a:xfrm>
      </p:grpSpPr>
      <p:sp>
        <p:nvSpPr>
          <p:cNvPr id="78" name="Rectangle 77">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79">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82" name="Rectangle 81">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4" name="Rectangle 83">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86" name="Rectangle 85">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89" name="Rectangle 88">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90" name="Rectangle 89">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00" name="Google Shape;200;p36"/>
          <p:cNvSpPr txBox="1">
            <a:spLocks noGrp="1"/>
          </p:cNvSpPr>
          <p:nvPr>
            <p:ph type="title"/>
          </p:nvPr>
        </p:nvSpPr>
        <p:spPr>
          <a:xfrm>
            <a:off x="584200" y="1524001"/>
            <a:ext cx="3412067" cy="3478384"/>
          </a:xfrm>
          <a:prstGeom prst="rect">
            <a:avLst/>
          </a:prstGeom>
        </p:spPr>
        <p:txBody>
          <a:bodyPr spcFirstLastPara="1" vert="horz" lIns="91440" tIns="45720" rIns="91440" bIns="45720" rtlCol="0" anchor="b" anchorCtr="0">
            <a:normAutofit/>
          </a:bodyPr>
          <a:lstStyle/>
          <a:p>
            <a:pPr>
              <a:spcBef>
                <a:spcPct val="0"/>
              </a:spcBef>
            </a:pPr>
            <a:r>
              <a:rPr lang="en-US" sz="3600">
                <a:solidFill>
                  <a:srgbClr val="FFFFFF"/>
                </a:solidFill>
              </a:rPr>
              <a:t>many join variants</a:t>
            </a:r>
          </a:p>
        </p:txBody>
      </p:sp>
      <p:pic>
        <p:nvPicPr>
          <p:cNvPr id="201" name="Google Shape;201;p36"/>
          <p:cNvPicPr preferRelativeResize="0"/>
          <p:nvPr/>
        </p:nvPicPr>
        <p:blipFill>
          <a:blip r:embed="rId3"/>
          <a:stretch>
            <a:fillRect/>
          </a:stretch>
        </p:blipFill>
        <p:spPr>
          <a:xfrm>
            <a:off x="4765053" y="1514528"/>
            <a:ext cx="6764864" cy="3805234"/>
          </a:xfrm>
          <a:prstGeom prst="rect">
            <a:avLst/>
          </a:prstGeom>
          <a:noFill/>
        </p:spPr>
      </p:pic>
      <p:sp>
        <p:nvSpPr>
          <p:cNvPr id="14" name="Google Shape;199;p36">
            <a:extLst>
              <a:ext uri="{FF2B5EF4-FFF2-40B4-BE49-F238E27FC236}">
                <a16:creationId xmlns:a16="http://schemas.microsoft.com/office/drawing/2014/main" id="{D5F295DD-2EC3-5F4E-A558-FD9CB40BECF1}"/>
              </a:ext>
            </a:extLst>
          </p:cNvPr>
          <p:cNvSpPr txBox="1">
            <a:spLocks noGrp="1"/>
          </p:cNvSpPr>
          <p:nvPr>
            <p:ph type="body" idx="1"/>
          </p:nvPr>
        </p:nvSpPr>
        <p:spPr>
          <a:xfrm>
            <a:off x="415600" y="6282093"/>
            <a:ext cx="11360800" cy="419374"/>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de" sz="1467" u="sng" dirty="0">
                <a:solidFill>
                  <a:schemeClr val="hlink"/>
                </a:solidFill>
                <a:hlinkClick r:id="rId4"/>
              </a:rPr>
              <a:t>https://en.wikipedia.org/wiki/Relational_algebra</a:t>
            </a:r>
            <a:r>
              <a:rPr lang="de" dirty="0"/>
              <a:t> </a:t>
            </a:r>
            <a:r>
              <a:rPr lang="de" sz="1467" u="sng" dirty="0">
                <a:solidFill>
                  <a:schemeClr val="hlink"/>
                </a:solidFill>
                <a:hlinkClick r:id="rId5"/>
              </a:rPr>
              <a:t>different JOIN types</a:t>
            </a:r>
            <a:endParaRPr dirty="0"/>
          </a:p>
        </p:txBody>
      </p:sp>
    </p:spTree>
    <p:extLst>
      <p:ext uri="{BB962C8B-B14F-4D97-AF65-F5344CB8AC3E}">
        <p14:creationId xmlns:p14="http://schemas.microsoft.com/office/powerpoint/2010/main" val="1972878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DE"/>
              <a:t>groupings</a:t>
            </a:r>
          </a:p>
        </p:txBody>
      </p:sp>
      <p:sp>
        <p:nvSpPr>
          <p:cNvPr id="207" name="Google Shape;207;p37"/>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de-DE" dirty="0" err="1"/>
              <a:t>perform</a:t>
            </a:r>
            <a:r>
              <a:rPr lang="de-DE" dirty="0"/>
              <a:t> </a:t>
            </a:r>
            <a:r>
              <a:rPr lang="de-DE" dirty="0" err="1"/>
              <a:t>aggregation</a:t>
            </a:r>
            <a:r>
              <a:rPr lang="de-DE" dirty="0"/>
              <a:t> (min, </a:t>
            </a:r>
            <a:r>
              <a:rPr lang="de-DE" dirty="0" err="1"/>
              <a:t>mean</a:t>
            </a:r>
            <a:r>
              <a:rPr lang="de-DE" dirty="0"/>
              <a:t>, …) per </a:t>
            </a:r>
            <a:r>
              <a:rPr lang="de-DE" dirty="0" err="1"/>
              <a:t>group</a:t>
            </a:r>
            <a:endParaRPr lang="de-DE" dirty="0"/>
          </a:p>
          <a:p>
            <a:pPr marL="0" indent="0">
              <a:spcBef>
                <a:spcPts val="2133"/>
              </a:spcBef>
              <a:buNone/>
            </a:pPr>
            <a:r>
              <a:rPr lang="de-DE" sz="1600" dirty="0">
                <a:solidFill>
                  <a:srgbClr val="0000CD"/>
                </a:solidFill>
                <a:highlight>
                  <a:srgbClr val="FFFFFF"/>
                </a:highlight>
                <a:latin typeface="Consolas"/>
                <a:ea typeface="Consolas"/>
                <a:cs typeface="Consolas"/>
                <a:sym typeface="Consolas"/>
              </a:rPr>
              <a:t>SELECT</a:t>
            </a:r>
            <a:r>
              <a:rPr lang="de-DE" sz="1600" dirty="0">
                <a:solidFill>
                  <a:srgbClr val="000000"/>
                </a:solidFill>
                <a:highlight>
                  <a:srgbClr val="FFFFFF"/>
                </a:highlight>
                <a:latin typeface="Consolas"/>
                <a:ea typeface="Consolas"/>
                <a:cs typeface="Consolas"/>
                <a:sym typeface="Consolas"/>
              </a:rPr>
              <a:t> </a:t>
            </a:r>
            <a:r>
              <a:rPr lang="de-DE" sz="1600" i="1" dirty="0" err="1">
                <a:solidFill>
                  <a:srgbClr val="000000"/>
                </a:solidFill>
                <a:highlight>
                  <a:srgbClr val="FFFFFF"/>
                </a:highlight>
                <a:latin typeface="Consolas"/>
                <a:ea typeface="Consolas"/>
                <a:cs typeface="Consolas"/>
                <a:sym typeface="Consolas"/>
              </a:rPr>
              <a:t>column_name</a:t>
            </a:r>
            <a:r>
              <a:rPr lang="de-DE" sz="1600" i="1" dirty="0">
                <a:solidFill>
                  <a:srgbClr val="000000"/>
                </a:solidFill>
                <a:highlight>
                  <a:srgbClr val="FFFFFF"/>
                </a:highlight>
                <a:latin typeface="Consolas"/>
                <a:ea typeface="Consolas"/>
                <a:cs typeface="Consolas"/>
                <a:sym typeface="Consolas"/>
              </a:rPr>
              <a:t>(s)</a:t>
            </a:r>
          </a:p>
          <a:p>
            <a:pPr marL="0" indent="0">
              <a:spcBef>
                <a:spcPts val="2133"/>
              </a:spcBef>
              <a:buNone/>
            </a:pPr>
            <a:r>
              <a:rPr lang="de-DE" sz="1600" dirty="0">
                <a:solidFill>
                  <a:srgbClr val="0000CD"/>
                </a:solidFill>
                <a:highlight>
                  <a:srgbClr val="FFFFFF"/>
                </a:highlight>
                <a:latin typeface="Consolas"/>
                <a:ea typeface="Consolas"/>
                <a:cs typeface="Consolas"/>
                <a:sym typeface="Consolas"/>
              </a:rPr>
              <a:t>FROM</a:t>
            </a:r>
            <a:r>
              <a:rPr lang="de-DE" sz="1600" dirty="0">
                <a:solidFill>
                  <a:srgbClr val="000000"/>
                </a:solidFill>
                <a:highlight>
                  <a:srgbClr val="FFFFFF"/>
                </a:highlight>
                <a:latin typeface="Consolas"/>
                <a:ea typeface="Consolas"/>
                <a:cs typeface="Consolas"/>
                <a:sym typeface="Consolas"/>
              </a:rPr>
              <a:t> </a:t>
            </a:r>
            <a:r>
              <a:rPr lang="de-DE" sz="1600" i="1" dirty="0" err="1">
                <a:solidFill>
                  <a:srgbClr val="000000"/>
                </a:solidFill>
                <a:highlight>
                  <a:srgbClr val="FFFFFF"/>
                </a:highlight>
                <a:latin typeface="Consolas"/>
                <a:ea typeface="Consolas"/>
                <a:cs typeface="Consolas"/>
                <a:sym typeface="Consolas"/>
              </a:rPr>
              <a:t>table_name</a:t>
            </a:r>
            <a:endParaRPr lang="de-DE" sz="1600" i="1" dirty="0">
              <a:solidFill>
                <a:srgbClr val="000000"/>
              </a:solidFill>
              <a:highlight>
                <a:srgbClr val="FFFFFF"/>
              </a:highlight>
              <a:latin typeface="Consolas"/>
              <a:ea typeface="Consolas"/>
              <a:cs typeface="Consolas"/>
              <a:sym typeface="Consolas"/>
            </a:endParaRPr>
          </a:p>
          <a:p>
            <a:pPr marL="0" indent="0">
              <a:spcBef>
                <a:spcPts val="2133"/>
              </a:spcBef>
              <a:buNone/>
            </a:pPr>
            <a:r>
              <a:rPr lang="de-DE" sz="1600" dirty="0">
                <a:solidFill>
                  <a:srgbClr val="0000CD"/>
                </a:solidFill>
                <a:highlight>
                  <a:srgbClr val="FFFFFF"/>
                </a:highlight>
                <a:latin typeface="Consolas"/>
                <a:ea typeface="Consolas"/>
                <a:cs typeface="Consolas"/>
                <a:sym typeface="Consolas"/>
              </a:rPr>
              <a:t>WHERE</a:t>
            </a:r>
            <a:r>
              <a:rPr lang="de-DE" sz="1600" dirty="0">
                <a:solidFill>
                  <a:srgbClr val="000000"/>
                </a:solidFill>
                <a:highlight>
                  <a:srgbClr val="FFFFFF"/>
                </a:highlight>
                <a:latin typeface="Consolas"/>
                <a:ea typeface="Consolas"/>
                <a:cs typeface="Consolas"/>
                <a:sym typeface="Consolas"/>
              </a:rPr>
              <a:t> </a:t>
            </a:r>
            <a:r>
              <a:rPr lang="de-DE" sz="1600" i="1" dirty="0" err="1">
                <a:solidFill>
                  <a:srgbClr val="000000"/>
                </a:solidFill>
                <a:highlight>
                  <a:srgbClr val="FFFFFF"/>
                </a:highlight>
                <a:latin typeface="Consolas"/>
                <a:ea typeface="Consolas"/>
                <a:cs typeface="Consolas"/>
                <a:sym typeface="Consolas"/>
              </a:rPr>
              <a:t>condition</a:t>
            </a:r>
            <a:endParaRPr lang="de-DE" sz="1600" i="1" dirty="0">
              <a:solidFill>
                <a:srgbClr val="000000"/>
              </a:solidFill>
              <a:highlight>
                <a:srgbClr val="FFFFFF"/>
              </a:highlight>
              <a:latin typeface="Consolas"/>
              <a:ea typeface="Consolas"/>
              <a:cs typeface="Consolas"/>
              <a:sym typeface="Consolas"/>
            </a:endParaRPr>
          </a:p>
          <a:p>
            <a:pPr marL="0" indent="0">
              <a:spcBef>
                <a:spcPts val="2133"/>
              </a:spcBef>
              <a:buNone/>
            </a:pPr>
            <a:r>
              <a:rPr lang="de-DE" sz="1600" dirty="0">
                <a:solidFill>
                  <a:srgbClr val="0000CD"/>
                </a:solidFill>
                <a:highlight>
                  <a:srgbClr val="FFFFFF"/>
                </a:highlight>
                <a:latin typeface="Consolas"/>
                <a:ea typeface="Consolas"/>
                <a:cs typeface="Consolas"/>
                <a:sym typeface="Consolas"/>
              </a:rPr>
              <a:t>GROUP</a:t>
            </a:r>
            <a:r>
              <a:rPr lang="de-DE" sz="1600" dirty="0">
                <a:solidFill>
                  <a:srgbClr val="000000"/>
                </a:solidFill>
                <a:highlight>
                  <a:srgbClr val="FFFFFF"/>
                </a:highlight>
                <a:latin typeface="Consolas"/>
                <a:ea typeface="Consolas"/>
                <a:cs typeface="Consolas"/>
                <a:sym typeface="Consolas"/>
              </a:rPr>
              <a:t> </a:t>
            </a:r>
            <a:r>
              <a:rPr lang="de-DE" sz="1600" dirty="0">
                <a:solidFill>
                  <a:srgbClr val="0000CD"/>
                </a:solidFill>
                <a:highlight>
                  <a:srgbClr val="FFFFFF"/>
                </a:highlight>
                <a:latin typeface="Consolas"/>
                <a:ea typeface="Consolas"/>
                <a:cs typeface="Consolas"/>
                <a:sym typeface="Consolas"/>
              </a:rPr>
              <a:t>BY</a:t>
            </a:r>
            <a:r>
              <a:rPr lang="de-DE" sz="1600" dirty="0">
                <a:solidFill>
                  <a:srgbClr val="000000"/>
                </a:solidFill>
                <a:highlight>
                  <a:srgbClr val="FFFFFF"/>
                </a:highlight>
                <a:latin typeface="Consolas"/>
                <a:ea typeface="Consolas"/>
                <a:cs typeface="Consolas"/>
                <a:sym typeface="Consolas"/>
              </a:rPr>
              <a:t> </a:t>
            </a:r>
            <a:r>
              <a:rPr lang="de-DE" sz="1600" i="1" dirty="0" err="1">
                <a:solidFill>
                  <a:srgbClr val="000000"/>
                </a:solidFill>
                <a:highlight>
                  <a:srgbClr val="FFFFFF"/>
                </a:highlight>
                <a:latin typeface="Consolas"/>
                <a:ea typeface="Consolas"/>
                <a:cs typeface="Consolas"/>
                <a:sym typeface="Consolas"/>
              </a:rPr>
              <a:t>column_name</a:t>
            </a:r>
            <a:r>
              <a:rPr lang="de-DE" sz="1600" i="1" dirty="0">
                <a:solidFill>
                  <a:srgbClr val="000000"/>
                </a:solidFill>
                <a:highlight>
                  <a:srgbClr val="FFFFFF"/>
                </a:highlight>
                <a:latin typeface="Consolas"/>
                <a:ea typeface="Consolas"/>
                <a:cs typeface="Consolas"/>
                <a:sym typeface="Consolas"/>
              </a:rPr>
              <a:t>(s)</a:t>
            </a:r>
          </a:p>
          <a:p>
            <a:pPr marL="0" indent="0">
              <a:spcBef>
                <a:spcPts val="2133"/>
              </a:spcBef>
              <a:spcAft>
                <a:spcPts val="2133"/>
              </a:spcAft>
              <a:buNone/>
            </a:pPr>
            <a:r>
              <a:rPr lang="de-DE" sz="1600" dirty="0">
                <a:solidFill>
                  <a:srgbClr val="0000CD"/>
                </a:solidFill>
                <a:highlight>
                  <a:srgbClr val="FFFFFF"/>
                </a:highlight>
                <a:latin typeface="Consolas"/>
                <a:ea typeface="Consolas"/>
                <a:cs typeface="Consolas"/>
                <a:sym typeface="Consolas"/>
              </a:rPr>
              <a:t>ORDER</a:t>
            </a:r>
            <a:r>
              <a:rPr lang="de-DE" sz="1600" dirty="0">
                <a:solidFill>
                  <a:srgbClr val="000000"/>
                </a:solidFill>
                <a:highlight>
                  <a:srgbClr val="FFFFFF"/>
                </a:highlight>
                <a:latin typeface="Consolas"/>
                <a:ea typeface="Consolas"/>
                <a:cs typeface="Consolas"/>
                <a:sym typeface="Consolas"/>
              </a:rPr>
              <a:t> </a:t>
            </a:r>
            <a:r>
              <a:rPr lang="de-DE" sz="1600" dirty="0">
                <a:solidFill>
                  <a:srgbClr val="0000CD"/>
                </a:solidFill>
                <a:highlight>
                  <a:srgbClr val="FFFFFF"/>
                </a:highlight>
                <a:latin typeface="Consolas"/>
                <a:ea typeface="Consolas"/>
                <a:cs typeface="Consolas"/>
                <a:sym typeface="Consolas"/>
              </a:rPr>
              <a:t>BY</a:t>
            </a:r>
            <a:r>
              <a:rPr lang="de-DE" sz="1600" dirty="0">
                <a:solidFill>
                  <a:srgbClr val="000000"/>
                </a:solidFill>
                <a:highlight>
                  <a:srgbClr val="FFFFFF"/>
                </a:highlight>
                <a:latin typeface="Consolas"/>
                <a:ea typeface="Consolas"/>
                <a:cs typeface="Consolas"/>
                <a:sym typeface="Consolas"/>
              </a:rPr>
              <a:t> </a:t>
            </a:r>
            <a:r>
              <a:rPr lang="de-DE" sz="1600" i="1" dirty="0" err="1">
                <a:solidFill>
                  <a:srgbClr val="000000"/>
                </a:solidFill>
                <a:highlight>
                  <a:srgbClr val="FFFFFF"/>
                </a:highlight>
                <a:latin typeface="Consolas"/>
                <a:ea typeface="Consolas"/>
                <a:cs typeface="Consolas"/>
                <a:sym typeface="Consolas"/>
              </a:rPr>
              <a:t>column_name</a:t>
            </a:r>
            <a:r>
              <a:rPr lang="de-DE" sz="1600" i="1" dirty="0">
                <a:solidFill>
                  <a:srgbClr val="000000"/>
                </a:solidFill>
                <a:highlight>
                  <a:srgbClr val="FFFFFF"/>
                </a:highlight>
                <a:latin typeface="Consolas"/>
                <a:ea typeface="Consolas"/>
                <a:cs typeface="Consolas"/>
                <a:sym typeface="Consolas"/>
              </a:rPr>
              <a:t>(s);</a:t>
            </a:r>
            <a:endParaRPr lang="de-DE" dirty="0"/>
          </a:p>
        </p:txBody>
      </p:sp>
    </p:spTree>
    <p:extLst>
      <p:ext uri="{BB962C8B-B14F-4D97-AF65-F5344CB8AC3E}">
        <p14:creationId xmlns:p14="http://schemas.microsoft.com/office/powerpoint/2010/main" val="2141406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9">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1">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13">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Inhaltsplatzhalter 4" descr="Ein Bild, das Screenshot enthält.&#10;&#10;Automatisch generierte Beschreibung">
            <a:hlinkClick r:id="rId3"/>
            <a:extLst>
              <a:ext uri="{FF2B5EF4-FFF2-40B4-BE49-F238E27FC236}">
                <a16:creationId xmlns:a16="http://schemas.microsoft.com/office/drawing/2014/main" id="{8844C324-32C3-B447-868A-791ED11CDC11}"/>
              </a:ext>
            </a:extLst>
          </p:cNvPr>
          <p:cNvPicPr>
            <a:picLocks noGrp="1" noChangeAspect="1"/>
          </p:cNvPicPr>
          <p:nvPr>
            <p:ph idx="1"/>
          </p:nvPr>
        </p:nvPicPr>
        <p:blipFill rotWithShape="1">
          <a:blip r:embed="rId4">
            <a:grayscl/>
          </a:blip>
          <a:srcRect/>
          <a:stretch/>
        </p:blipFill>
        <p:spPr>
          <a:xfrm>
            <a:off x="20" y="10"/>
            <a:ext cx="12191980" cy="6857990"/>
          </a:xfrm>
          <a:prstGeom prst="rect">
            <a:avLst/>
          </a:prstGeom>
        </p:spPr>
      </p:pic>
    </p:spTree>
    <p:extLst>
      <p:ext uri="{BB962C8B-B14F-4D97-AF65-F5344CB8AC3E}">
        <p14:creationId xmlns:p14="http://schemas.microsoft.com/office/powerpoint/2010/main" val="33537800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DE"/>
              <a:t>common table expressions</a:t>
            </a:r>
          </a:p>
        </p:txBody>
      </p:sp>
      <p:sp>
        <p:nvSpPr>
          <p:cNvPr id="213" name="Google Shape;213;p38"/>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de-DE"/>
              <a:t>define reusable SQL snippets; watch out for the optimizer</a:t>
            </a:r>
          </a:p>
          <a:p>
            <a:pPr marL="0" indent="0">
              <a:spcBef>
                <a:spcPts val="2133"/>
              </a:spcBef>
              <a:spcAft>
                <a:spcPts val="2133"/>
              </a:spcAft>
              <a:buNone/>
            </a:pPr>
            <a:endParaRPr lang="de-DE"/>
          </a:p>
        </p:txBody>
      </p:sp>
      <p:pic>
        <p:nvPicPr>
          <p:cNvPr id="214" name="Google Shape;214;p38"/>
          <p:cNvPicPr preferRelativeResize="0"/>
          <p:nvPr/>
        </p:nvPicPr>
        <p:blipFill>
          <a:blip r:embed="rId3">
            <a:alphaModFix/>
          </a:blip>
          <a:stretch>
            <a:fillRect/>
          </a:stretch>
        </p:blipFill>
        <p:spPr>
          <a:xfrm>
            <a:off x="415600" y="2240798"/>
            <a:ext cx="8545832" cy="4140301"/>
          </a:xfrm>
          <a:prstGeom prst="rect">
            <a:avLst/>
          </a:prstGeom>
          <a:noFill/>
          <a:ln>
            <a:noFill/>
          </a:ln>
        </p:spPr>
      </p:pic>
    </p:spTree>
    <p:extLst>
      <p:ext uri="{BB962C8B-B14F-4D97-AF65-F5344CB8AC3E}">
        <p14:creationId xmlns:p14="http://schemas.microsoft.com/office/powerpoint/2010/main" val="235467849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9"/>
        <p:cNvGrpSpPr/>
        <p:nvPr/>
      </p:nvGrpSpPr>
      <p:grpSpPr>
        <a:xfrm>
          <a:off x="0" y="0"/>
          <a:ext cx="0" cy="0"/>
          <a:chOff x="0" y="0"/>
          <a:chExt cx="0" cy="0"/>
        </a:xfrm>
      </p:grpSpPr>
      <p:sp>
        <p:nvSpPr>
          <p:cNvPr id="99" name="Rectangle 9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1" name="Rectangle 10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3" name="Rectangle 10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5" name="Rectangle 10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07" name="Rectangle 106">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1" name="Rectangle 110">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3" name="Rectangle 112">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222" name="Google Shape;222;p39"/>
          <p:cNvPicPr preferRelativeResize="0"/>
          <p:nvPr/>
        </p:nvPicPr>
        <p:blipFill>
          <a:blip r:embed="rId3"/>
          <a:stretch>
            <a:fillRect/>
          </a:stretch>
        </p:blipFill>
        <p:spPr>
          <a:xfrm>
            <a:off x="931166" y="1685613"/>
            <a:ext cx="6518800" cy="3780904"/>
          </a:xfrm>
          <a:prstGeom prst="rect">
            <a:avLst/>
          </a:prstGeom>
          <a:noFill/>
        </p:spPr>
      </p:pic>
      <p:sp>
        <p:nvSpPr>
          <p:cNvPr id="115" name="Rectangle 114">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0" name="Google Shape;220;p39"/>
          <p:cNvSpPr txBox="1">
            <a:spLocks noGrp="1"/>
          </p:cNvSpPr>
          <p:nvPr>
            <p:ph type="title"/>
          </p:nvPr>
        </p:nvSpPr>
        <p:spPr>
          <a:xfrm>
            <a:off x="8296275" y="1419225"/>
            <a:ext cx="3081576" cy="2085869"/>
          </a:xfrm>
          <a:prstGeom prst="rect">
            <a:avLst/>
          </a:prstGeom>
        </p:spPr>
        <p:txBody>
          <a:bodyPr spcFirstLastPara="1" vert="horz" lIns="91440" tIns="45720" rIns="91440" bIns="45720" rtlCol="0" anchor="b" anchorCtr="0">
            <a:normAutofit/>
          </a:bodyPr>
          <a:lstStyle/>
          <a:p>
            <a:pPr>
              <a:spcBef>
                <a:spcPct val="0"/>
              </a:spcBef>
            </a:pPr>
            <a:r>
              <a:rPr lang="en-US" sz="3600">
                <a:solidFill>
                  <a:srgbClr val="FFFFFF"/>
                </a:solidFill>
              </a:rPr>
              <a:t>window functions</a:t>
            </a:r>
          </a:p>
        </p:txBody>
      </p:sp>
      <p:sp>
        <p:nvSpPr>
          <p:cNvPr id="3" name="Textplatzhalter 2">
            <a:extLst>
              <a:ext uri="{FF2B5EF4-FFF2-40B4-BE49-F238E27FC236}">
                <a16:creationId xmlns:a16="http://schemas.microsoft.com/office/drawing/2014/main" id="{CD05409E-57C1-4242-B1D8-85FD4571611C}"/>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41389063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6"/>
        <p:cNvGrpSpPr/>
        <p:nvPr/>
      </p:nvGrpSpPr>
      <p:grpSpPr>
        <a:xfrm>
          <a:off x="0" y="0"/>
          <a:ext cx="0" cy="0"/>
          <a:chOff x="0" y="0"/>
          <a:chExt cx="0" cy="0"/>
        </a:xfrm>
      </p:grpSpPr>
      <p:sp>
        <p:nvSpPr>
          <p:cNvPr id="110" name="Rectangle 93">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1" name="Rectangle 95">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2" name="Rectangle 97">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3" name="Rectangle 99">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14" name="Rectangle 101">
            <a:extLst>
              <a:ext uri="{FF2B5EF4-FFF2-40B4-BE49-F238E27FC236}">
                <a16:creationId xmlns:a16="http://schemas.microsoft.com/office/drawing/2014/main" id="{963FC0CD-F19B-4D9C-9C47-EB7E9D16E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Google Shape;87;p18"/>
          <p:cNvSpPr txBox="1">
            <a:spLocks noGrp="1"/>
          </p:cNvSpPr>
          <p:nvPr>
            <p:ph type="title"/>
          </p:nvPr>
        </p:nvSpPr>
        <p:spPr>
          <a:xfrm>
            <a:off x="581191" y="723901"/>
            <a:ext cx="10993549" cy="1428750"/>
          </a:xfrm>
          <a:prstGeom prst="rect">
            <a:avLst/>
          </a:prstGeom>
        </p:spPr>
        <p:txBody>
          <a:bodyPr spcFirstLastPara="1" vert="horz" lIns="91440" tIns="45720" rIns="91440" bIns="45720" rtlCol="0" anchor="b" anchorCtr="0">
            <a:normAutofit/>
          </a:bodyPr>
          <a:lstStyle/>
          <a:p>
            <a:pPr>
              <a:spcBef>
                <a:spcPct val="0"/>
              </a:spcBef>
            </a:pPr>
            <a:r>
              <a:rPr lang="en-US" sz="3600" dirty="0"/>
              <a:t>THE simplest database</a:t>
            </a:r>
          </a:p>
        </p:txBody>
      </p:sp>
      <p:sp>
        <p:nvSpPr>
          <p:cNvPr id="88" name="Google Shape;88;p18"/>
          <p:cNvSpPr txBox="1">
            <a:spLocks noGrp="1"/>
          </p:cNvSpPr>
          <p:nvPr>
            <p:ph type="body" idx="1"/>
          </p:nvPr>
        </p:nvSpPr>
        <p:spPr>
          <a:xfrm>
            <a:off x="581194" y="2172965"/>
            <a:ext cx="10993546" cy="525565"/>
          </a:xfrm>
          <a:prstGeom prst="rect">
            <a:avLst/>
          </a:prstGeom>
        </p:spPr>
        <p:txBody>
          <a:bodyPr spcFirstLastPara="1" vert="horz" lIns="91440" tIns="45720" rIns="91440" bIns="45720" rtlCol="0" anchor="t" anchorCtr="0">
            <a:normAutofit/>
          </a:bodyPr>
          <a:lstStyle/>
          <a:p>
            <a:pPr marL="0" indent="0">
              <a:spcBef>
                <a:spcPct val="20000"/>
              </a:spcBef>
              <a:spcAft>
                <a:spcPts val="600"/>
              </a:spcAft>
              <a:buSzPct val="92000"/>
              <a:buNone/>
            </a:pPr>
            <a:r>
              <a:rPr lang="en-US" sz="1600" cap="all">
                <a:solidFill>
                  <a:srgbClr val="FF0063"/>
                </a:solidFill>
              </a:rPr>
              <a:t>A key value store</a:t>
            </a:r>
          </a:p>
        </p:txBody>
      </p:sp>
      <p:sp>
        <p:nvSpPr>
          <p:cNvPr id="115" name="Rectangle 103">
            <a:extLst>
              <a:ext uri="{FF2B5EF4-FFF2-40B4-BE49-F238E27FC236}">
                <a16:creationId xmlns:a16="http://schemas.microsoft.com/office/drawing/2014/main" id="{2E70159E-5269-4C18-AA0B-D50513DB3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6" name="Rectangle 105">
            <a:extLst>
              <a:ext uri="{FF2B5EF4-FFF2-40B4-BE49-F238E27FC236}">
                <a16:creationId xmlns:a16="http://schemas.microsoft.com/office/drawing/2014/main" id="{BBBE9C8C-98B2-41C2-B47B-9A396CBA2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7" name="Rectangle 107">
            <a:extLst>
              <a:ext uri="{FF2B5EF4-FFF2-40B4-BE49-F238E27FC236}">
                <a16:creationId xmlns:a16="http://schemas.microsoft.com/office/drawing/2014/main" id="{B2ECCA3D-5ECA-4A8B-B9D7-CE6DEB72B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89" name="Google Shape;89;p18"/>
          <p:cNvPicPr preferRelativeResize="0"/>
          <p:nvPr/>
        </p:nvPicPr>
        <p:blipFill>
          <a:blip r:embed="rId3"/>
          <a:stretch>
            <a:fillRect/>
          </a:stretch>
        </p:blipFill>
        <p:spPr>
          <a:xfrm>
            <a:off x="635457" y="3254706"/>
            <a:ext cx="10916463" cy="2674533"/>
          </a:xfrm>
          <a:prstGeom prst="rect">
            <a:avLst/>
          </a:prstGeom>
          <a:noFill/>
        </p:spPr>
      </p:pic>
    </p:spTree>
    <p:extLst>
      <p:ext uri="{BB962C8B-B14F-4D97-AF65-F5344CB8AC3E}">
        <p14:creationId xmlns:p14="http://schemas.microsoft.com/office/powerpoint/2010/main" val="919607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 dirty="0"/>
              <a:t>THE </a:t>
            </a:r>
            <a:r>
              <a:rPr lang="de" dirty="0" err="1"/>
              <a:t>simplest</a:t>
            </a:r>
            <a:r>
              <a:rPr lang="de" dirty="0"/>
              <a:t> </a:t>
            </a:r>
            <a:r>
              <a:rPr lang="de" dirty="0" err="1"/>
              <a:t>database</a:t>
            </a:r>
            <a:endParaRPr dirty="0"/>
          </a:p>
        </p:txBody>
      </p:sp>
      <p:sp>
        <p:nvSpPr>
          <p:cNvPr id="95" name="Google Shape;95;p1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de" dirty="0"/>
              <a:t>Store </a:t>
            </a:r>
            <a:r>
              <a:rPr lang="de" dirty="0" err="1"/>
              <a:t>and</a:t>
            </a:r>
            <a:r>
              <a:rPr lang="de" dirty="0"/>
              <a:t> </a:t>
            </a:r>
            <a:r>
              <a:rPr lang="de" dirty="0" err="1"/>
              <a:t>query</a:t>
            </a:r>
            <a:endParaRPr dirty="0"/>
          </a:p>
          <a:p>
            <a:pPr marL="0" indent="0">
              <a:spcBef>
                <a:spcPts val="2133"/>
              </a:spcBef>
              <a:buNone/>
            </a:pPr>
            <a:endParaRPr dirty="0"/>
          </a:p>
          <a:p>
            <a:pPr marL="0" indent="0">
              <a:spcBef>
                <a:spcPts val="2133"/>
              </a:spcBef>
              <a:buNone/>
            </a:pPr>
            <a:endParaRPr dirty="0"/>
          </a:p>
          <a:p>
            <a:pPr marL="0" indent="0">
              <a:spcBef>
                <a:spcPts val="2133"/>
              </a:spcBef>
              <a:buNone/>
            </a:pPr>
            <a:endParaRPr dirty="0"/>
          </a:p>
          <a:p>
            <a:pPr marL="0" indent="0">
              <a:spcBef>
                <a:spcPts val="2133"/>
              </a:spcBef>
              <a:spcAft>
                <a:spcPts val="2133"/>
              </a:spcAft>
              <a:buNone/>
            </a:pPr>
            <a:endParaRPr lang="de" dirty="0"/>
          </a:p>
          <a:p>
            <a:pPr marL="0" indent="0">
              <a:spcBef>
                <a:spcPts val="2133"/>
              </a:spcBef>
              <a:spcAft>
                <a:spcPts val="2133"/>
              </a:spcAft>
              <a:buNone/>
            </a:pPr>
            <a:r>
              <a:rPr lang="de" dirty="0" err="1"/>
              <a:t>Overwrite</a:t>
            </a:r>
            <a:endParaRPr dirty="0"/>
          </a:p>
        </p:txBody>
      </p:sp>
      <p:pic>
        <p:nvPicPr>
          <p:cNvPr id="96" name="Google Shape;96;p19"/>
          <p:cNvPicPr preferRelativeResize="0"/>
          <p:nvPr/>
        </p:nvPicPr>
        <p:blipFill>
          <a:blip r:embed="rId3">
            <a:alphaModFix/>
          </a:blip>
          <a:stretch>
            <a:fillRect/>
          </a:stretch>
        </p:blipFill>
        <p:spPr>
          <a:xfrm>
            <a:off x="415600" y="2309090"/>
            <a:ext cx="11360800" cy="1419319"/>
          </a:xfrm>
          <a:prstGeom prst="rect">
            <a:avLst/>
          </a:prstGeom>
          <a:noFill/>
          <a:ln>
            <a:noFill/>
          </a:ln>
        </p:spPr>
      </p:pic>
      <p:pic>
        <p:nvPicPr>
          <p:cNvPr id="97" name="Google Shape;97;p19"/>
          <p:cNvPicPr preferRelativeResize="0"/>
          <p:nvPr/>
        </p:nvPicPr>
        <p:blipFill>
          <a:blip r:embed="rId4">
            <a:alphaModFix/>
          </a:blip>
          <a:stretch>
            <a:fillRect/>
          </a:stretch>
        </p:blipFill>
        <p:spPr>
          <a:xfrm>
            <a:off x="415601" y="5172364"/>
            <a:ext cx="11360800" cy="919469"/>
          </a:xfrm>
          <a:prstGeom prst="rect">
            <a:avLst/>
          </a:prstGeom>
          <a:noFill/>
          <a:ln>
            <a:noFill/>
          </a:ln>
        </p:spPr>
      </p:pic>
    </p:spTree>
    <p:extLst>
      <p:ext uri="{BB962C8B-B14F-4D97-AF65-F5344CB8AC3E}">
        <p14:creationId xmlns:p14="http://schemas.microsoft.com/office/powerpoint/2010/main" val="870153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 dirty="0"/>
              <a:t>THE </a:t>
            </a:r>
            <a:r>
              <a:rPr lang="de" dirty="0" err="1"/>
              <a:t>simplest</a:t>
            </a:r>
            <a:r>
              <a:rPr lang="de" dirty="0"/>
              <a:t> </a:t>
            </a:r>
            <a:r>
              <a:rPr lang="de" dirty="0" err="1"/>
              <a:t>database</a:t>
            </a:r>
            <a:endParaRPr dirty="0"/>
          </a:p>
        </p:txBody>
      </p:sp>
      <p:sp>
        <p:nvSpPr>
          <p:cNvPr id="103" name="Google Shape;103;p2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de" dirty="0" err="1"/>
              <a:t>What</a:t>
            </a:r>
            <a:r>
              <a:rPr lang="de" dirty="0"/>
              <a:t> </a:t>
            </a:r>
            <a:r>
              <a:rPr lang="de" dirty="0" err="1"/>
              <a:t>is</a:t>
            </a:r>
            <a:r>
              <a:rPr lang="de" dirty="0"/>
              <a:t> </a:t>
            </a:r>
            <a:r>
              <a:rPr lang="de" dirty="0" err="1"/>
              <a:t>stored</a:t>
            </a:r>
            <a:r>
              <a:rPr lang="de" dirty="0"/>
              <a:t> </a:t>
            </a:r>
            <a:r>
              <a:rPr lang="de" dirty="0" err="1"/>
              <a:t>inside</a:t>
            </a:r>
            <a:r>
              <a:rPr lang="de" dirty="0"/>
              <a:t>?</a:t>
            </a:r>
            <a:endParaRPr dirty="0"/>
          </a:p>
          <a:p>
            <a:pPr marL="0" indent="0">
              <a:spcBef>
                <a:spcPts val="2133"/>
              </a:spcBef>
              <a:buNone/>
            </a:pPr>
            <a:endParaRPr dirty="0"/>
          </a:p>
          <a:p>
            <a:pPr marL="0" indent="0">
              <a:spcBef>
                <a:spcPts val="2133"/>
              </a:spcBef>
              <a:buNone/>
            </a:pPr>
            <a:endParaRPr dirty="0"/>
          </a:p>
          <a:p>
            <a:pPr marL="0" indent="0">
              <a:spcBef>
                <a:spcPts val="2133"/>
              </a:spcBef>
              <a:buNone/>
            </a:pPr>
            <a:endParaRPr dirty="0"/>
          </a:p>
          <a:p>
            <a:pPr marL="0" indent="0">
              <a:spcBef>
                <a:spcPts val="2133"/>
              </a:spcBef>
              <a:buNone/>
            </a:pPr>
            <a:endParaRPr lang="de" dirty="0"/>
          </a:p>
          <a:p>
            <a:pPr marL="0" indent="0">
              <a:spcBef>
                <a:spcPts val="2133"/>
              </a:spcBef>
              <a:buNone/>
            </a:pPr>
            <a:r>
              <a:rPr lang="de" dirty="0"/>
              <a:t>Properties </a:t>
            </a:r>
            <a:r>
              <a:rPr lang="de" dirty="0" err="1"/>
              <a:t>of</a:t>
            </a:r>
            <a:r>
              <a:rPr lang="de" dirty="0"/>
              <a:t> </a:t>
            </a:r>
            <a:r>
              <a:rPr lang="de" dirty="0" err="1"/>
              <a:t>this</a:t>
            </a:r>
            <a:r>
              <a:rPr lang="de" dirty="0"/>
              <a:t> </a:t>
            </a:r>
            <a:r>
              <a:rPr lang="de" dirty="0" err="1"/>
              <a:t>data</a:t>
            </a:r>
            <a:r>
              <a:rPr lang="de" dirty="0"/>
              <a:t> </a:t>
            </a:r>
            <a:r>
              <a:rPr lang="de" dirty="0" err="1"/>
              <a:t>store</a:t>
            </a:r>
            <a:r>
              <a:rPr lang="de" dirty="0"/>
              <a:t>:</a:t>
            </a:r>
            <a:endParaRPr dirty="0"/>
          </a:p>
          <a:p>
            <a:pPr>
              <a:spcBef>
                <a:spcPts val="2133"/>
              </a:spcBef>
            </a:pPr>
            <a:r>
              <a:rPr lang="de" dirty="0"/>
              <a:t>Fast </a:t>
            </a:r>
            <a:r>
              <a:rPr lang="de" dirty="0" err="1"/>
              <a:t>write</a:t>
            </a:r>
            <a:r>
              <a:rPr lang="de" dirty="0"/>
              <a:t> (</a:t>
            </a:r>
            <a:r>
              <a:rPr lang="de" dirty="0" err="1"/>
              <a:t>append</a:t>
            </a:r>
            <a:r>
              <a:rPr lang="de" dirty="0"/>
              <a:t> </a:t>
            </a:r>
            <a:r>
              <a:rPr lang="de" dirty="0" err="1"/>
              <a:t>to</a:t>
            </a:r>
            <a:r>
              <a:rPr lang="de" dirty="0"/>
              <a:t> </a:t>
            </a:r>
            <a:r>
              <a:rPr lang="de" dirty="0" err="1"/>
              <a:t>file</a:t>
            </a:r>
            <a:r>
              <a:rPr lang="de" dirty="0"/>
              <a:t>, log </a:t>
            </a:r>
            <a:r>
              <a:rPr lang="de" dirty="0" err="1"/>
              <a:t>structure</a:t>
            </a:r>
            <a:r>
              <a:rPr lang="de" dirty="0"/>
              <a:t>)</a:t>
            </a:r>
            <a:endParaRPr dirty="0"/>
          </a:p>
          <a:p>
            <a:r>
              <a:rPr lang="de" dirty="0"/>
              <a:t>Slow </a:t>
            </a:r>
            <a:r>
              <a:rPr lang="de" dirty="0" err="1"/>
              <a:t>read</a:t>
            </a:r>
            <a:r>
              <a:rPr lang="de" dirty="0"/>
              <a:t> (</a:t>
            </a:r>
            <a:r>
              <a:rPr lang="de" dirty="0" err="1"/>
              <a:t>full</a:t>
            </a:r>
            <a:r>
              <a:rPr lang="de" dirty="0"/>
              <a:t> </a:t>
            </a:r>
            <a:r>
              <a:rPr lang="de" dirty="0" err="1"/>
              <a:t>table</a:t>
            </a:r>
            <a:r>
              <a:rPr lang="de" dirty="0"/>
              <a:t> </a:t>
            </a:r>
            <a:r>
              <a:rPr lang="de" dirty="0" err="1"/>
              <a:t>scan</a:t>
            </a:r>
            <a:r>
              <a:rPr lang="de" dirty="0"/>
              <a:t> </a:t>
            </a:r>
            <a:r>
              <a:rPr lang="de" dirty="0" err="1"/>
              <a:t>to</a:t>
            </a:r>
            <a:r>
              <a:rPr lang="de" dirty="0"/>
              <a:t> find </a:t>
            </a:r>
            <a:r>
              <a:rPr lang="de" dirty="0" err="1"/>
              <a:t>most</a:t>
            </a:r>
            <a:r>
              <a:rPr lang="de" dirty="0"/>
              <a:t> </a:t>
            </a:r>
            <a:r>
              <a:rPr lang="de" dirty="0" err="1"/>
              <a:t>recent</a:t>
            </a:r>
            <a:r>
              <a:rPr lang="de" dirty="0"/>
              <a:t> </a:t>
            </a:r>
            <a:r>
              <a:rPr lang="de" dirty="0" err="1"/>
              <a:t>version</a:t>
            </a:r>
            <a:r>
              <a:rPr lang="de" dirty="0"/>
              <a:t> </a:t>
            </a:r>
            <a:r>
              <a:rPr lang="de" dirty="0" err="1"/>
              <a:t>of</a:t>
            </a:r>
            <a:r>
              <a:rPr lang="de" dirty="0"/>
              <a:t> </a:t>
            </a:r>
            <a:r>
              <a:rPr lang="de" dirty="0" err="1"/>
              <a:t>key</a:t>
            </a:r>
            <a:r>
              <a:rPr lang="de" dirty="0"/>
              <a:t>)</a:t>
            </a:r>
          </a:p>
          <a:p>
            <a:r>
              <a:rPr lang="de" dirty="0" err="1"/>
              <a:t>No</a:t>
            </a:r>
            <a:r>
              <a:rPr lang="de" dirty="0"/>
              <a:t> </a:t>
            </a:r>
            <a:r>
              <a:rPr lang="de" dirty="0" err="1"/>
              <a:t>cleanup</a:t>
            </a:r>
            <a:r>
              <a:rPr lang="de" dirty="0"/>
              <a:t> /</a:t>
            </a:r>
            <a:r>
              <a:rPr lang="de" dirty="0" err="1"/>
              <a:t>compaction</a:t>
            </a:r>
            <a:r>
              <a:rPr lang="de" dirty="0"/>
              <a:t> </a:t>
            </a:r>
            <a:r>
              <a:rPr lang="de" dirty="0" err="1"/>
              <a:t>of</a:t>
            </a:r>
            <a:r>
              <a:rPr lang="de" dirty="0"/>
              <a:t> </a:t>
            </a:r>
            <a:r>
              <a:rPr lang="de" dirty="0" err="1"/>
              <a:t>overwritten</a:t>
            </a:r>
            <a:r>
              <a:rPr lang="de" dirty="0"/>
              <a:t> </a:t>
            </a:r>
            <a:r>
              <a:rPr lang="de" dirty="0" err="1"/>
              <a:t>records</a:t>
            </a:r>
            <a:endParaRPr dirty="0"/>
          </a:p>
          <a:p>
            <a:pPr marL="0" indent="0">
              <a:spcBef>
                <a:spcPts val="2133"/>
              </a:spcBef>
              <a:spcAft>
                <a:spcPts val="2133"/>
              </a:spcAft>
              <a:buNone/>
            </a:pPr>
            <a:endParaRPr dirty="0"/>
          </a:p>
        </p:txBody>
      </p:sp>
      <p:pic>
        <p:nvPicPr>
          <p:cNvPr id="104" name="Google Shape;104;p20"/>
          <p:cNvPicPr preferRelativeResize="0"/>
          <p:nvPr/>
        </p:nvPicPr>
        <p:blipFill>
          <a:blip r:embed="rId3">
            <a:alphaModFix/>
          </a:blip>
          <a:stretch>
            <a:fillRect/>
          </a:stretch>
        </p:blipFill>
        <p:spPr>
          <a:xfrm>
            <a:off x="415601" y="2195755"/>
            <a:ext cx="11360800" cy="1419165"/>
          </a:xfrm>
          <a:prstGeom prst="rect">
            <a:avLst/>
          </a:prstGeom>
          <a:noFill/>
          <a:ln>
            <a:noFill/>
          </a:ln>
        </p:spPr>
      </p:pic>
    </p:spTree>
    <p:extLst>
      <p:ext uri="{BB962C8B-B14F-4D97-AF65-F5344CB8AC3E}">
        <p14:creationId xmlns:p14="http://schemas.microsoft.com/office/powerpoint/2010/main" val="203879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919F5EA-1B0A-BB4A-953E-00AAF2222D0B}"/>
              </a:ext>
            </a:extLst>
          </p:cNvPr>
          <p:cNvSpPr>
            <a:spLocks noGrp="1"/>
          </p:cNvSpPr>
          <p:nvPr>
            <p:ph type="title"/>
          </p:nvPr>
        </p:nvSpPr>
        <p:spPr>
          <a:xfrm>
            <a:off x="1555733" y="1577340"/>
            <a:ext cx="4955798" cy="3703320"/>
          </a:xfrm>
        </p:spPr>
        <p:txBody>
          <a:bodyPr vert="horz" lIns="91440" tIns="45720" rIns="91440" bIns="45720" rtlCol="0" anchor="ctr">
            <a:normAutofit/>
          </a:bodyPr>
          <a:lstStyle/>
          <a:p>
            <a:pPr algn="r"/>
            <a:r>
              <a:rPr lang="en-US" sz="7200">
                <a:solidFill>
                  <a:srgbClr val="FFFFFF">
                    <a:alpha val="90000"/>
                  </a:srgbClr>
                </a:solidFill>
              </a:rPr>
              <a:t>Basics</a:t>
            </a:r>
          </a:p>
        </p:txBody>
      </p:sp>
      <p:sp>
        <p:nvSpPr>
          <p:cNvPr id="3" name="Textplatzhalter 2">
            <a:extLst>
              <a:ext uri="{FF2B5EF4-FFF2-40B4-BE49-F238E27FC236}">
                <a16:creationId xmlns:a16="http://schemas.microsoft.com/office/drawing/2014/main" id="{7A6357F3-F3C1-FC44-9E87-7DA8BE392796}"/>
              </a:ext>
            </a:extLst>
          </p:cNvPr>
          <p:cNvSpPr>
            <a:spLocks noGrp="1"/>
          </p:cNvSpPr>
          <p:nvPr>
            <p:ph type="body" idx="1"/>
          </p:nvPr>
        </p:nvSpPr>
        <p:spPr>
          <a:xfrm>
            <a:off x="7534655" y="1577340"/>
            <a:ext cx="2895067" cy="3703320"/>
          </a:xfrm>
          <a:ln w="57150">
            <a:noFill/>
          </a:ln>
        </p:spPr>
        <p:txBody>
          <a:bodyPr vert="horz" lIns="91440" tIns="45720" rIns="91440" bIns="45720" rtlCol="0" anchor="ctr">
            <a:normAutofit/>
          </a:bodyPr>
          <a:lstStyle/>
          <a:p>
            <a:r>
              <a:rPr lang="en-US" sz="2800"/>
              <a:t>Regex (regular expressions)</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339404766"/>
      </p:ext>
    </p:extLst>
  </p:cSld>
  <p:clrMapOvr>
    <a:overrideClrMapping bg1="dk1" tx1="lt1" bg2="dk2" tx2="lt2" accent1="accent1" accent2="accent2" accent3="accent3" accent4="accent4" accent5="accent5" accent6="accent6" hlink="hlink" folHlink="folHlink"/>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2"/>
        <p:cNvGrpSpPr/>
        <p:nvPr/>
      </p:nvGrpSpPr>
      <p:grpSpPr>
        <a:xfrm>
          <a:off x="0" y="0"/>
          <a:ext cx="0" cy="0"/>
          <a:chOff x="0" y="0"/>
          <a:chExt cx="0" cy="0"/>
        </a:xfrm>
      </p:grpSpPr>
      <p:sp>
        <p:nvSpPr>
          <p:cNvPr id="237" name="Rectangle 1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8" name="Rectangle 1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39" name="Rectangle 1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0" name="Rectangle 117">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119">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2" name="Rectangle 121">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4" name="Rectangle 123">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6" name="Rectangle 125">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3" name="Google Shape;233;p41"/>
          <p:cNvSpPr txBox="1">
            <a:spLocks noGrp="1"/>
          </p:cNvSpPr>
          <p:nvPr>
            <p:ph type="title"/>
          </p:nvPr>
        </p:nvSpPr>
        <p:spPr>
          <a:xfrm>
            <a:off x="601255" y="702155"/>
            <a:ext cx="3409783" cy="1300365"/>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dirty="0">
                <a:solidFill>
                  <a:srgbClr val="FFFFFF"/>
                </a:solidFill>
              </a:rPr>
              <a:t>matching text (regex)</a:t>
            </a:r>
          </a:p>
        </p:txBody>
      </p:sp>
      <p:sp>
        <p:nvSpPr>
          <p:cNvPr id="234" name="Google Shape;234;p41"/>
          <p:cNvSpPr txBox="1">
            <a:spLocks noGrp="1"/>
          </p:cNvSpPr>
          <p:nvPr>
            <p:ph type="body" idx="1"/>
          </p:nvPr>
        </p:nvSpPr>
        <p:spPr>
          <a:xfrm>
            <a:off x="601255" y="2177142"/>
            <a:ext cx="3409782" cy="3823607"/>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a:solidFill>
                  <a:srgbClr val="FFFFFF"/>
                </a:solidFill>
              </a:rPr>
              <a:t>useful for data cleaning</a:t>
            </a:r>
          </a:p>
          <a:p>
            <a:pPr>
              <a:spcBef>
                <a:spcPct val="20000"/>
              </a:spcBef>
              <a:spcAft>
                <a:spcPts val="600"/>
              </a:spcAft>
              <a:buSzPct val="92000"/>
              <a:buFont typeface="Wingdings 2" panose="05020102010507070707" pitchFamily="18" charset="2"/>
              <a:buChar char=""/>
            </a:pPr>
            <a:r>
              <a:rPr lang="en-US">
                <a:solidFill>
                  <a:srgbClr val="FFFFFF"/>
                </a:solidFill>
              </a:rPr>
              <a:t>data filtering (wildcards)</a:t>
            </a:r>
          </a:p>
          <a:p>
            <a:pPr>
              <a:spcBef>
                <a:spcPct val="20000"/>
              </a:spcBef>
              <a:spcAft>
                <a:spcPts val="600"/>
              </a:spcAft>
              <a:buSzPct val="92000"/>
              <a:buFont typeface="Wingdings 2" panose="05020102010507070707" pitchFamily="18" charset="2"/>
              <a:buChar char=""/>
            </a:pPr>
            <a:r>
              <a:rPr lang="en-US">
                <a:solidFill>
                  <a:srgbClr val="FFFFFF"/>
                </a:solidFill>
              </a:rPr>
              <a:t>most databases also support regexes in SQL</a:t>
            </a:r>
          </a:p>
          <a:p>
            <a:pPr marL="0" indent="0">
              <a:spcBef>
                <a:spcPct val="20000"/>
              </a:spcBef>
              <a:spcAft>
                <a:spcPts val="600"/>
              </a:spcAft>
              <a:buSzPct val="92000"/>
              <a:buFont typeface="Wingdings 2" panose="05020102010507070707" pitchFamily="18" charset="2"/>
              <a:buChar char=""/>
            </a:pPr>
            <a:r>
              <a:rPr lang="en-US" u="sng">
                <a:solidFill>
                  <a:srgbClr val="FFFFFF"/>
                </a:solidFill>
                <a:hlinkClick r:id="rId3"/>
              </a:rPr>
              <a:t>https://regex101.com/r/kK4bD6/1</a:t>
            </a:r>
            <a:endParaRPr lang="en-US">
              <a:solidFill>
                <a:srgbClr val="FFFFFF"/>
              </a:solidFill>
            </a:endParaRPr>
          </a:p>
        </p:txBody>
      </p:sp>
      <p:pic>
        <p:nvPicPr>
          <p:cNvPr id="235" name="Google Shape;235;p41"/>
          <p:cNvPicPr preferRelativeResize="0"/>
          <p:nvPr/>
        </p:nvPicPr>
        <p:blipFill>
          <a:blip r:embed="rId4"/>
          <a:stretch>
            <a:fillRect/>
          </a:stretch>
        </p:blipFill>
        <p:spPr>
          <a:xfrm>
            <a:off x="5013198" y="936141"/>
            <a:ext cx="5989569" cy="4968305"/>
          </a:xfrm>
          <a:prstGeom prst="rect">
            <a:avLst/>
          </a:prstGeom>
          <a:noFill/>
        </p:spPr>
      </p:pic>
    </p:spTree>
    <p:extLst>
      <p:ext uri="{BB962C8B-B14F-4D97-AF65-F5344CB8AC3E}">
        <p14:creationId xmlns:p14="http://schemas.microsoft.com/office/powerpoint/2010/main" val="3820912088"/>
      </p:ext>
    </p:extLst>
  </p:cSld>
  <p:clrMapOvr>
    <a:overrideClrMapping bg1="dk1" tx1="lt1" bg2="dk2" tx2="lt2" accent1="accent1" accent2="accent2" accent3="accent3" accent4="accent4" accent5="accent5" accent6="accent6" hlink="hlink" folHlink="folHlink"/>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919F5EA-1B0A-BB4A-953E-00AAF2222D0B}"/>
              </a:ext>
            </a:extLst>
          </p:cNvPr>
          <p:cNvSpPr>
            <a:spLocks noGrp="1"/>
          </p:cNvSpPr>
          <p:nvPr>
            <p:ph type="title"/>
          </p:nvPr>
        </p:nvSpPr>
        <p:spPr>
          <a:xfrm>
            <a:off x="1555733" y="1577340"/>
            <a:ext cx="4955798" cy="3703320"/>
          </a:xfrm>
        </p:spPr>
        <p:txBody>
          <a:bodyPr vert="horz" lIns="91440" tIns="45720" rIns="91440" bIns="45720" rtlCol="0" anchor="ctr">
            <a:normAutofit/>
          </a:bodyPr>
          <a:lstStyle/>
          <a:p>
            <a:pPr algn="r"/>
            <a:r>
              <a:rPr lang="en-US" sz="7200">
                <a:solidFill>
                  <a:srgbClr val="FFFFFF">
                    <a:alpha val="90000"/>
                  </a:srgbClr>
                </a:solidFill>
              </a:rPr>
              <a:t>Basics</a:t>
            </a:r>
          </a:p>
        </p:txBody>
      </p:sp>
      <p:sp>
        <p:nvSpPr>
          <p:cNvPr id="3" name="Textplatzhalter 2">
            <a:extLst>
              <a:ext uri="{FF2B5EF4-FFF2-40B4-BE49-F238E27FC236}">
                <a16:creationId xmlns:a16="http://schemas.microsoft.com/office/drawing/2014/main" id="{7A6357F3-F3C1-FC44-9E87-7DA8BE392796}"/>
              </a:ext>
            </a:extLst>
          </p:cNvPr>
          <p:cNvSpPr>
            <a:spLocks noGrp="1"/>
          </p:cNvSpPr>
          <p:nvPr>
            <p:ph type="body" idx="1"/>
          </p:nvPr>
        </p:nvSpPr>
        <p:spPr>
          <a:xfrm>
            <a:off x="7534655" y="1577340"/>
            <a:ext cx="2895067" cy="3703320"/>
          </a:xfrm>
          <a:ln w="57150">
            <a:noFill/>
          </a:ln>
        </p:spPr>
        <p:txBody>
          <a:bodyPr vert="horz" lIns="91440" tIns="45720" rIns="91440" bIns="45720" rtlCol="0" anchor="ctr">
            <a:normAutofit/>
          </a:bodyPr>
          <a:lstStyle/>
          <a:p>
            <a:r>
              <a:rPr lang="en-US" sz="2800" dirty="0" err="1"/>
              <a:t>unix</a:t>
            </a:r>
            <a:endParaRPr lang="en-US" sz="2800" dirty="0"/>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716326612"/>
      </p:ext>
    </p:extLst>
  </p:cSld>
  <p:clrMapOvr>
    <a:overrideClrMapping bg1="dk1" tx1="lt1" bg2="dk2" tx2="lt2" accent1="accent1" accent2="accent2" accent3="accent3" accent4="accent4" accent5="accent5" accent6="accent6" hlink="hlink" folHlink="folHlink"/>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E3F7614-C28B-304F-AC79-CA37223F4B1D}"/>
              </a:ext>
            </a:extLst>
          </p:cNvPr>
          <p:cNvSpPr>
            <a:spLocks noGrp="1"/>
          </p:cNvSpPr>
          <p:nvPr>
            <p:ph type="title"/>
          </p:nvPr>
        </p:nvSpPr>
        <p:spPr/>
        <p:txBody>
          <a:bodyPr/>
          <a:lstStyle/>
          <a:p>
            <a:r>
              <a:rPr lang="de-DE" dirty="0" err="1"/>
              <a:t>Reproducible</a:t>
            </a:r>
            <a:r>
              <a:rPr lang="de-DE" dirty="0"/>
              <a:t> =  </a:t>
            </a:r>
            <a:r>
              <a:rPr lang="de-DE" dirty="0" err="1"/>
              <a:t>repeatable</a:t>
            </a:r>
            <a:r>
              <a:rPr lang="de-DE" dirty="0"/>
              <a:t> = </a:t>
            </a:r>
            <a:r>
              <a:rPr lang="de-DE" dirty="0" err="1"/>
              <a:t>automated</a:t>
            </a:r>
            <a:r>
              <a:rPr lang="de-DE" dirty="0"/>
              <a:t> = </a:t>
            </a:r>
            <a:r>
              <a:rPr lang="de-DE" dirty="0" err="1"/>
              <a:t>scripts</a:t>
            </a:r>
            <a:r>
              <a:rPr lang="de-DE" dirty="0"/>
              <a:t> = terminal (</a:t>
            </a:r>
            <a:r>
              <a:rPr lang="de-DE" dirty="0" err="1"/>
              <a:t>regardless</a:t>
            </a:r>
            <a:r>
              <a:rPr lang="de-DE" dirty="0"/>
              <a:t> </a:t>
            </a:r>
            <a:r>
              <a:rPr lang="de-DE" dirty="0" err="1"/>
              <a:t>of</a:t>
            </a:r>
            <a:r>
              <a:rPr lang="de-DE" dirty="0"/>
              <a:t> OS, </a:t>
            </a:r>
            <a:r>
              <a:rPr lang="de-DE" dirty="0" err="1"/>
              <a:t>linux</a:t>
            </a:r>
            <a:r>
              <a:rPr lang="de-DE" dirty="0"/>
              <a:t> will </a:t>
            </a:r>
            <a:r>
              <a:rPr lang="de-DE" dirty="0" err="1"/>
              <a:t>be</a:t>
            </a:r>
            <a:r>
              <a:rPr lang="de-DE" dirty="0"/>
              <a:t> </a:t>
            </a:r>
            <a:r>
              <a:rPr lang="de-DE" dirty="0" err="1"/>
              <a:t>discussed</a:t>
            </a:r>
            <a:r>
              <a:rPr lang="de-DE" dirty="0"/>
              <a:t>)</a:t>
            </a:r>
          </a:p>
        </p:txBody>
      </p:sp>
      <p:sp>
        <p:nvSpPr>
          <p:cNvPr id="5" name="Inhaltsplatzhalter 4">
            <a:extLst>
              <a:ext uri="{FF2B5EF4-FFF2-40B4-BE49-F238E27FC236}">
                <a16:creationId xmlns:a16="http://schemas.microsoft.com/office/drawing/2014/main" id="{7633060C-F31E-8740-BCDA-714459F8F9C6}"/>
              </a:ext>
            </a:extLst>
          </p:cNvPr>
          <p:cNvSpPr>
            <a:spLocks noGrp="1"/>
          </p:cNvSpPr>
          <p:nvPr>
            <p:ph idx="1"/>
          </p:nvPr>
        </p:nvSpPr>
        <p:spPr/>
        <p:txBody>
          <a:bodyPr/>
          <a:lstStyle/>
          <a:p>
            <a:r>
              <a:rPr lang="de-DE" dirty="0">
                <a:hlinkClick r:id="rId2"/>
              </a:rPr>
              <a:t>http://www.informit.com/blogs/blog.aspx?uk=The-10-Most-Important-Linux-Commands</a:t>
            </a:r>
            <a:endParaRPr lang="de-DE" dirty="0"/>
          </a:p>
          <a:p>
            <a:r>
              <a:rPr lang="de-DE" dirty="0" err="1"/>
              <a:t>ls</a:t>
            </a:r>
            <a:endParaRPr lang="de-DE" dirty="0"/>
          </a:p>
          <a:p>
            <a:r>
              <a:rPr lang="de-DE" dirty="0"/>
              <a:t>cd</a:t>
            </a:r>
          </a:p>
          <a:p>
            <a:r>
              <a:rPr lang="de-DE" dirty="0"/>
              <a:t>man</a:t>
            </a:r>
          </a:p>
          <a:p>
            <a:r>
              <a:rPr lang="de-DE" dirty="0" err="1"/>
              <a:t>mkdir</a:t>
            </a:r>
            <a:endParaRPr lang="de-DE" dirty="0"/>
          </a:p>
          <a:p>
            <a:r>
              <a:rPr lang="de-DE" dirty="0" err="1"/>
              <a:t>rm</a:t>
            </a:r>
            <a:endParaRPr lang="de-DE" dirty="0"/>
          </a:p>
          <a:p>
            <a:r>
              <a:rPr lang="de-DE" dirty="0" err="1"/>
              <a:t>locate</a:t>
            </a:r>
            <a:endParaRPr lang="de-DE" dirty="0"/>
          </a:p>
          <a:p>
            <a:r>
              <a:rPr lang="de-DE" dirty="0" err="1"/>
              <a:t>Commandline</a:t>
            </a:r>
            <a:r>
              <a:rPr lang="de-DE" dirty="0"/>
              <a:t> </a:t>
            </a:r>
            <a:r>
              <a:rPr lang="de-DE" dirty="0" err="1"/>
              <a:t>text</a:t>
            </a:r>
            <a:r>
              <a:rPr lang="de-DE" dirty="0"/>
              <a:t> </a:t>
            </a:r>
            <a:r>
              <a:rPr lang="de-DE" dirty="0" err="1"/>
              <a:t>editor</a:t>
            </a:r>
            <a:r>
              <a:rPr lang="de-DE" dirty="0"/>
              <a:t> </a:t>
            </a:r>
            <a:r>
              <a:rPr lang="de-DE" dirty="0" err="1"/>
              <a:t>vim</a:t>
            </a:r>
            <a:r>
              <a:rPr lang="de-DE" dirty="0"/>
              <a:t> /</a:t>
            </a:r>
            <a:r>
              <a:rPr lang="de-DE" dirty="0" err="1"/>
              <a:t>emancs</a:t>
            </a:r>
            <a:r>
              <a:rPr lang="de-DE" dirty="0"/>
              <a:t> (</a:t>
            </a:r>
            <a:r>
              <a:rPr lang="de-DE" dirty="0" err="1"/>
              <a:t>when</a:t>
            </a:r>
            <a:r>
              <a:rPr lang="de-DE" dirty="0"/>
              <a:t> </a:t>
            </a:r>
            <a:r>
              <a:rPr lang="de-DE" dirty="0" err="1"/>
              <a:t>working</a:t>
            </a:r>
            <a:r>
              <a:rPr lang="de-DE" dirty="0"/>
              <a:t> on remote </a:t>
            </a:r>
            <a:r>
              <a:rPr lang="de-DE" dirty="0" err="1"/>
              <a:t>servers</a:t>
            </a:r>
            <a:r>
              <a:rPr lang="de-DE" dirty="0"/>
              <a:t>)</a:t>
            </a:r>
          </a:p>
        </p:txBody>
      </p:sp>
    </p:spTree>
    <p:extLst>
      <p:ext uri="{BB962C8B-B14F-4D97-AF65-F5344CB8AC3E}">
        <p14:creationId xmlns:p14="http://schemas.microsoft.com/office/powerpoint/2010/main" val="407642926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F550F618-9A6A-0540-A55C-E0A17F952CFF}"/>
              </a:ext>
            </a:extLst>
          </p:cNvPr>
          <p:cNvSpPr>
            <a:spLocks noGrp="1"/>
          </p:cNvSpPr>
          <p:nvPr>
            <p:ph type="ctrTitle"/>
          </p:nvPr>
        </p:nvSpPr>
        <p:spPr>
          <a:xfrm>
            <a:off x="4857404" y="1577340"/>
            <a:ext cx="6228950" cy="3703320"/>
          </a:xfrm>
        </p:spPr>
        <p:txBody>
          <a:bodyPr anchor="ctr">
            <a:normAutofit/>
          </a:bodyPr>
          <a:lstStyle/>
          <a:p>
            <a:pPr>
              <a:lnSpc>
                <a:spcPct val="90000"/>
              </a:lnSpc>
            </a:pPr>
            <a:r>
              <a:rPr lang="de-DE" sz="6100">
                <a:solidFill>
                  <a:srgbClr val="FFFFFF">
                    <a:alpha val="90000"/>
                  </a:srgbClr>
                </a:solidFill>
              </a:rPr>
              <a:t>Hands on data cleaning and ML</a:t>
            </a:r>
          </a:p>
        </p:txBody>
      </p:sp>
      <p:sp>
        <p:nvSpPr>
          <p:cNvPr id="3" name="Untertitel 2">
            <a:extLst>
              <a:ext uri="{FF2B5EF4-FFF2-40B4-BE49-F238E27FC236}">
                <a16:creationId xmlns:a16="http://schemas.microsoft.com/office/drawing/2014/main" id="{311080D3-7AF9-B942-8ED1-E554E1B58676}"/>
              </a:ext>
            </a:extLst>
          </p:cNvPr>
          <p:cNvSpPr>
            <a:spLocks noGrp="1"/>
          </p:cNvSpPr>
          <p:nvPr>
            <p:ph type="subTitle" idx="1"/>
          </p:nvPr>
        </p:nvSpPr>
        <p:spPr>
          <a:xfrm>
            <a:off x="1591864" y="1577340"/>
            <a:ext cx="2717172" cy="3703320"/>
          </a:xfrm>
          <a:ln w="57150">
            <a:noFill/>
          </a:ln>
        </p:spPr>
        <p:txBody>
          <a:bodyPr anchor="ctr">
            <a:normAutofit/>
          </a:bodyPr>
          <a:lstStyle/>
          <a:p>
            <a:r>
              <a:rPr lang="de-DE" sz="2800"/>
              <a:t>Part 2</a:t>
            </a:r>
          </a:p>
        </p:txBody>
      </p:sp>
      <p:sp>
        <p:nvSpPr>
          <p:cNvPr id="10" name="Rectangle 9">
            <a:extLst>
              <a:ext uri="{FF2B5EF4-FFF2-40B4-BE49-F238E27FC236}">
                <a16:creationId xmlns:a16="http://schemas.microsoft.com/office/drawing/2014/main" id="{11D976D6-8C98-48CC-8C34-0468F31678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13938" y="3383280"/>
            <a:ext cx="228600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1">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88596"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27675076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057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a:extLst>
              <a:ext uri="{FF2B5EF4-FFF2-40B4-BE49-F238E27FC236}">
                <a16:creationId xmlns:a16="http://schemas.microsoft.com/office/drawing/2014/main" id="{70DE013B-9010-5748-A23D-D507AA646194}"/>
              </a:ext>
            </a:extLst>
          </p:cNvPr>
          <p:cNvPicPr>
            <a:picLocks noGrp="1" noChangeAspect="1" noChangeArrowheads="1"/>
          </p:cNvPicPr>
          <p:nvPr>
            <p:ph idx="1"/>
          </p:nvPr>
        </p:nvPicPr>
        <p:blipFill>
          <a:blip r:embed="rId3" cstate="print"/>
          <a:stretch>
            <a:fillRect/>
          </a:stretch>
        </p:blipFill>
        <p:spPr bwMode="auto">
          <a:xfrm>
            <a:off x="3000962" y="643467"/>
            <a:ext cx="6190075" cy="5571066"/>
          </a:xfrm>
          <a:prstGeom prst="rect">
            <a:avLst/>
          </a:prstGeom>
          <a:noFill/>
        </p:spPr>
      </p:pic>
      <p:sp>
        <p:nvSpPr>
          <p:cNvPr id="18" name="Ellipse 4">
            <a:extLst>
              <a:ext uri="{FF2B5EF4-FFF2-40B4-BE49-F238E27FC236}">
                <a16:creationId xmlns:a16="http://schemas.microsoft.com/office/drawing/2014/main" id="{4169309B-4BFA-8941-8DA0-430E800D3AA3}"/>
              </a:ext>
            </a:extLst>
          </p:cNvPr>
          <p:cNvSpPr/>
          <p:nvPr/>
        </p:nvSpPr>
        <p:spPr>
          <a:xfrm>
            <a:off x="8204242" y="548640"/>
            <a:ext cx="1368152" cy="404664"/>
          </a:xfrm>
          <a:prstGeom prst="ellipse">
            <a:avLst/>
          </a:prstGeom>
          <a:solidFill>
            <a:schemeClr val="accent2">
              <a:alpha val="32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
        <p:nvSpPr>
          <p:cNvPr id="25" name="Textfeld 24">
            <a:extLst>
              <a:ext uri="{FF2B5EF4-FFF2-40B4-BE49-F238E27FC236}">
                <a16:creationId xmlns:a16="http://schemas.microsoft.com/office/drawing/2014/main" id="{B3B85DD8-C6B7-074D-8880-D52C9DA735DB}"/>
              </a:ext>
            </a:extLst>
          </p:cNvPr>
          <p:cNvSpPr txBox="1"/>
          <p:nvPr/>
        </p:nvSpPr>
        <p:spPr>
          <a:xfrm>
            <a:off x="7844202" y="851679"/>
            <a:ext cx="2160240" cy="523220"/>
          </a:xfrm>
          <a:prstGeom prst="rect">
            <a:avLst/>
          </a:prstGeom>
          <a:noFill/>
        </p:spPr>
        <p:txBody>
          <a:bodyPr wrap="square" rtlCol="0">
            <a:spAutoFit/>
          </a:bodyPr>
          <a:lstStyle/>
          <a:p>
            <a:r>
              <a:rPr lang="de-AT" sz="2800" dirty="0"/>
              <a:t>Not </a:t>
            </a:r>
            <a:r>
              <a:rPr lang="de-AT" sz="2800" dirty="0" err="1"/>
              <a:t>logged</a:t>
            </a:r>
            <a:r>
              <a:rPr lang="de-AT" sz="2800" dirty="0"/>
              <a:t> in</a:t>
            </a:r>
          </a:p>
        </p:txBody>
      </p:sp>
    </p:spTree>
    <p:extLst>
      <p:ext uri="{BB962C8B-B14F-4D97-AF65-F5344CB8AC3E}">
        <p14:creationId xmlns:p14="http://schemas.microsoft.com/office/powerpoint/2010/main" val="195286772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8109235" y="863695"/>
            <a:ext cx="3511233" cy="3779995"/>
          </a:xfrm>
        </p:spPr>
        <p:txBody>
          <a:bodyPr anchor="ctr">
            <a:normAutofit/>
          </a:bodyPr>
          <a:lstStyle/>
          <a:p>
            <a:r>
              <a:rPr lang="de-DE">
                <a:solidFill>
                  <a:schemeClr val="tx1"/>
                </a:solidFill>
              </a:rPr>
              <a:t>Datascience lifecycle</a:t>
            </a: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8109236" y="4739780"/>
            <a:ext cx="3511233" cy="1147054"/>
          </a:xfrm>
        </p:spPr>
        <p:txBody>
          <a:bodyPr anchor="t">
            <a:normAutofit/>
          </a:bodyPr>
          <a:lstStyle/>
          <a:p>
            <a:r>
              <a:rPr lang="de-DE" sz="2000"/>
              <a:t>crispdm</a:t>
            </a:r>
          </a:p>
        </p:txBody>
      </p:sp>
      <p:sp>
        <p:nvSpPr>
          <p:cNvPr id="15" name="Rectangle 14">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a:blip r:embed="rId2"/>
          <a:stretch>
            <a:fillRect/>
          </a:stretch>
        </p:blipFill>
        <p:spPr>
          <a:xfrm>
            <a:off x="986135" y="647808"/>
            <a:ext cx="5567824" cy="5581779"/>
          </a:xfrm>
          <a:prstGeom prst="rect">
            <a:avLst/>
          </a:prstGeom>
        </p:spPr>
      </p:pic>
    </p:spTree>
    <p:extLst>
      <p:ext uri="{BB962C8B-B14F-4D97-AF65-F5344CB8AC3E}">
        <p14:creationId xmlns:p14="http://schemas.microsoft.com/office/powerpoint/2010/main" val="1174223332"/>
      </p:ext>
    </p:extLst>
  </p:cSld>
  <p:clrMapOvr>
    <a:overrideClrMapping bg1="dk1" tx1="lt1" bg2="dk2" tx2="lt2" accent1="accent1" accent2="accent2" accent3="accent3" accent4="accent4" accent5="accent5" accent6="accent6" hlink="hlink" folHlink="folHlink"/>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rotWithShape="1">
          <a:blip r:embed="rId3"/>
          <a:srcRect b="6706"/>
          <a:stretch/>
        </p:blipFill>
        <p:spPr>
          <a:xfrm>
            <a:off x="774700" y="2148166"/>
            <a:ext cx="3053422" cy="2855798"/>
          </a:xfrm>
          <a:prstGeom prst="rect">
            <a:avLst/>
          </a:prstGeom>
        </p:spPr>
      </p:pic>
      <p:sp>
        <p:nvSpPr>
          <p:cNvPr id="41" name="Rectangle 40">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4579243" y="1419225"/>
            <a:ext cx="6798608" cy="2085869"/>
          </a:xfrm>
        </p:spPr>
        <p:txBody>
          <a:bodyPr>
            <a:normAutofit/>
          </a:bodyPr>
          <a:lstStyle/>
          <a:p>
            <a:r>
              <a:rPr lang="de-DE" dirty="0" err="1">
                <a:solidFill>
                  <a:srgbClr val="FFFFFF"/>
                </a:solidFill>
              </a:rPr>
              <a:t>Ask</a:t>
            </a:r>
            <a:endParaRPr lang="de-DE" dirty="0">
              <a:solidFill>
                <a:srgbClr val="FFFFFF"/>
              </a:solidFill>
            </a:endParaRP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4579243" y="3505095"/>
            <a:ext cx="6798608" cy="1733655"/>
          </a:xfrm>
        </p:spPr>
        <p:txBody>
          <a:bodyPr>
            <a:normAutofit/>
          </a:bodyPr>
          <a:lstStyle/>
          <a:p>
            <a:pPr marL="285750" indent="-285750">
              <a:buFont typeface="Arial" panose="020B0604020202020204" pitchFamily="34" charset="0"/>
              <a:buChar char="•"/>
            </a:pPr>
            <a:r>
              <a:rPr lang="de-DE" dirty="0" err="1">
                <a:solidFill>
                  <a:schemeClr val="bg1"/>
                </a:solidFill>
              </a:rPr>
              <a:t>Define</a:t>
            </a:r>
            <a:r>
              <a:rPr lang="de-DE" dirty="0">
                <a:solidFill>
                  <a:schemeClr val="bg1"/>
                </a:solidFill>
              </a:rPr>
              <a:t> </a:t>
            </a:r>
            <a:r>
              <a:rPr lang="de-DE" dirty="0" err="1">
                <a:solidFill>
                  <a:schemeClr val="bg1"/>
                </a:solidFill>
              </a:rPr>
              <a:t>objectives</a:t>
            </a:r>
            <a:endParaRPr lang="de-DE" dirty="0">
              <a:solidFill>
                <a:schemeClr val="bg1"/>
              </a:solidFill>
            </a:endParaRPr>
          </a:p>
          <a:p>
            <a:pPr marL="285750" indent="-285750">
              <a:buFont typeface="Arial" panose="020B0604020202020204" pitchFamily="34" charset="0"/>
              <a:buChar char="•"/>
            </a:pPr>
            <a:r>
              <a:rPr lang="de-DE" dirty="0" err="1">
                <a:solidFill>
                  <a:schemeClr val="bg1"/>
                </a:solidFill>
              </a:rPr>
              <a:t>Identify</a:t>
            </a:r>
            <a:r>
              <a:rPr lang="de-DE" dirty="0">
                <a:solidFill>
                  <a:schemeClr val="bg1"/>
                </a:solidFill>
              </a:rPr>
              <a:t> </a:t>
            </a:r>
            <a:r>
              <a:rPr lang="de-DE" dirty="0" err="1">
                <a:solidFill>
                  <a:schemeClr val="bg1"/>
                </a:solidFill>
              </a:rPr>
              <a:t>data</a:t>
            </a:r>
            <a:r>
              <a:rPr lang="de-DE" dirty="0">
                <a:solidFill>
                  <a:schemeClr val="bg1"/>
                </a:solidFill>
              </a:rPr>
              <a:t> </a:t>
            </a:r>
            <a:r>
              <a:rPr lang="de-DE" dirty="0" err="1">
                <a:solidFill>
                  <a:schemeClr val="bg1"/>
                </a:solidFill>
              </a:rPr>
              <a:t>sources</a:t>
            </a:r>
            <a:endParaRPr lang="de-DE" dirty="0">
              <a:solidFill>
                <a:schemeClr val="bg1"/>
              </a:solidFill>
            </a:endParaRPr>
          </a:p>
        </p:txBody>
      </p:sp>
      <p:sp>
        <p:nvSpPr>
          <p:cNvPr id="19" name="Abgerundetes Rechteck 18">
            <a:extLst>
              <a:ext uri="{FF2B5EF4-FFF2-40B4-BE49-F238E27FC236}">
                <a16:creationId xmlns:a16="http://schemas.microsoft.com/office/drawing/2014/main" id="{FE573EAC-313F-FF41-880B-8B953662496F}"/>
              </a:ext>
            </a:extLst>
          </p:cNvPr>
          <p:cNvSpPr/>
          <p:nvPr/>
        </p:nvSpPr>
        <p:spPr>
          <a:xfrm>
            <a:off x="1163782" y="2649682"/>
            <a:ext cx="1059872" cy="290945"/>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83954263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66A7E9-D7C2-EB45-9E27-FCFB457CEE33}"/>
              </a:ext>
            </a:extLst>
          </p:cNvPr>
          <p:cNvSpPr>
            <a:spLocks noGrp="1"/>
          </p:cNvSpPr>
          <p:nvPr>
            <p:ph type="title"/>
          </p:nvPr>
        </p:nvSpPr>
        <p:spPr/>
        <p:txBody>
          <a:bodyPr/>
          <a:lstStyle/>
          <a:p>
            <a:r>
              <a:rPr lang="en-US" noProof="0" dirty="0"/>
              <a:t>Data acquisition example</a:t>
            </a:r>
          </a:p>
        </p:txBody>
      </p:sp>
      <p:sp>
        <p:nvSpPr>
          <p:cNvPr id="3" name="Inhaltsplatzhalter 2">
            <a:extLst>
              <a:ext uri="{FF2B5EF4-FFF2-40B4-BE49-F238E27FC236}">
                <a16:creationId xmlns:a16="http://schemas.microsoft.com/office/drawing/2014/main" id="{95132CA0-C29B-2A47-AE9F-45047C91C115}"/>
              </a:ext>
            </a:extLst>
          </p:cNvPr>
          <p:cNvSpPr>
            <a:spLocks noGrp="1"/>
          </p:cNvSpPr>
          <p:nvPr>
            <p:ph idx="1"/>
          </p:nvPr>
        </p:nvSpPr>
        <p:spPr>
          <a:xfrm>
            <a:off x="1142967" y="2571745"/>
            <a:ext cx="3224842" cy="3554419"/>
          </a:xfrm>
        </p:spPr>
        <p:txBody>
          <a:bodyPr/>
          <a:lstStyle/>
          <a:p>
            <a:pPr>
              <a:buFont typeface="Arial" panose="020B0604020202020204" pitchFamily="34" charset="0"/>
              <a:buChar char="•"/>
            </a:pPr>
            <a:r>
              <a:rPr lang="en-US" dirty="0"/>
              <a:t>legacy systems store the data</a:t>
            </a:r>
          </a:p>
          <a:p>
            <a:pPr>
              <a:buFont typeface="Arial" panose="020B0604020202020204" pitchFamily="34" charset="0"/>
              <a:buChar char="•"/>
            </a:pPr>
            <a:r>
              <a:rPr lang="en-US" dirty="0"/>
              <a:t>Data quality and timeliness is an issue</a:t>
            </a:r>
          </a:p>
          <a:p>
            <a:pPr>
              <a:buFont typeface="Arial" panose="020B0604020202020204" pitchFamily="34" charset="0"/>
              <a:buChar char="•"/>
            </a:pPr>
            <a:r>
              <a:rPr lang="en-US" dirty="0"/>
              <a:t>No single source of truth</a:t>
            </a:r>
          </a:p>
          <a:p>
            <a:pPr>
              <a:buFont typeface="Arial" panose="020B0604020202020204" pitchFamily="34" charset="0"/>
              <a:buChar char="•"/>
            </a:pPr>
            <a:r>
              <a:rPr lang="en-US" dirty="0"/>
              <a:t>Extensive data cleaning</a:t>
            </a:r>
          </a:p>
        </p:txBody>
      </p:sp>
      <p:pic>
        <p:nvPicPr>
          <p:cNvPr id="5" name="Bild 3">
            <a:extLst>
              <a:ext uri="{FF2B5EF4-FFF2-40B4-BE49-F238E27FC236}">
                <a16:creationId xmlns:a16="http://schemas.microsoft.com/office/drawing/2014/main" id="{6E28A0D8-8A14-B94F-B18A-022482C9DF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810" y="2428867"/>
            <a:ext cx="6986638" cy="3860739"/>
          </a:xfrm>
          <a:prstGeom prst="rect">
            <a:avLst/>
          </a:prstGeom>
          <a:ln>
            <a:noFill/>
          </a:ln>
          <a:effectLst>
            <a:softEdge rad="112500"/>
          </a:effectLst>
        </p:spPr>
      </p:pic>
    </p:spTree>
    <p:extLst>
      <p:ext uri="{BB962C8B-B14F-4D97-AF65-F5344CB8AC3E}">
        <p14:creationId xmlns:p14="http://schemas.microsoft.com/office/powerpoint/2010/main" val="211245956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7F53BF-C394-E944-9C91-75354C966ED6}"/>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FB8C677B-6CA0-2948-BFCA-81BCC9653858}"/>
              </a:ext>
            </a:extLst>
          </p:cNvPr>
          <p:cNvSpPr>
            <a:spLocks noGrp="1"/>
          </p:cNvSpPr>
          <p:nvPr>
            <p:ph idx="1"/>
          </p:nvPr>
        </p:nvSpPr>
        <p:spPr/>
        <p:txBody>
          <a:bodyPr/>
          <a:lstStyle/>
          <a:p>
            <a:endParaRPr lang="de-DE" dirty="0"/>
          </a:p>
        </p:txBody>
      </p:sp>
      <p:pic>
        <p:nvPicPr>
          <p:cNvPr id="4" name="Shape 932">
            <a:extLst>
              <a:ext uri="{FF2B5EF4-FFF2-40B4-BE49-F238E27FC236}">
                <a16:creationId xmlns:a16="http://schemas.microsoft.com/office/drawing/2014/main" id="{41642D89-4B30-3246-A624-BE90A9AABD0B}"/>
              </a:ext>
            </a:extLst>
          </p:cNvPr>
          <p:cNvPicPr preferRelativeResize="0"/>
          <p:nvPr/>
        </p:nvPicPr>
        <p:blipFill rotWithShape="1">
          <a:blip r:embed="rId3">
            <a:alphaModFix/>
          </a:blip>
          <a:srcRect b="41616"/>
          <a:stretch/>
        </p:blipFill>
        <p:spPr>
          <a:xfrm>
            <a:off x="-1132609" y="-1340427"/>
            <a:ext cx="8156863" cy="7137333"/>
          </a:xfrm>
          <a:prstGeom prst="rect">
            <a:avLst/>
          </a:prstGeom>
          <a:noFill/>
          <a:ln>
            <a:noFill/>
          </a:ln>
        </p:spPr>
      </p:pic>
      <p:pic>
        <p:nvPicPr>
          <p:cNvPr id="5" name="Shape 932">
            <a:extLst>
              <a:ext uri="{FF2B5EF4-FFF2-40B4-BE49-F238E27FC236}">
                <a16:creationId xmlns:a16="http://schemas.microsoft.com/office/drawing/2014/main" id="{5D191C3F-7E5C-A145-AD0D-C67C43F57F0D}"/>
              </a:ext>
            </a:extLst>
          </p:cNvPr>
          <p:cNvPicPr preferRelativeResize="0"/>
          <p:nvPr/>
        </p:nvPicPr>
        <p:blipFill rotWithShape="1">
          <a:blip r:embed="rId3">
            <a:alphaModFix/>
          </a:blip>
          <a:srcRect l="13133" t="53571"/>
          <a:stretch/>
        </p:blipFill>
        <p:spPr>
          <a:xfrm>
            <a:off x="6307282" y="1672937"/>
            <a:ext cx="6473536" cy="5122718"/>
          </a:xfrm>
          <a:prstGeom prst="rect">
            <a:avLst/>
          </a:prstGeom>
          <a:noFill/>
          <a:ln>
            <a:noFill/>
          </a:ln>
        </p:spPr>
      </p:pic>
    </p:spTree>
    <p:extLst>
      <p:ext uri="{BB962C8B-B14F-4D97-AF65-F5344CB8AC3E}">
        <p14:creationId xmlns:p14="http://schemas.microsoft.com/office/powerpoint/2010/main" val="28399564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rotWithShape="1">
          <a:blip r:embed="rId3"/>
          <a:srcRect b="6706"/>
          <a:stretch/>
        </p:blipFill>
        <p:spPr>
          <a:xfrm>
            <a:off x="774700" y="2148166"/>
            <a:ext cx="3053422" cy="2855798"/>
          </a:xfrm>
          <a:prstGeom prst="rect">
            <a:avLst/>
          </a:prstGeom>
        </p:spPr>
      </p:pic>
      <p:sp>
        <p:nvSpPr>
          <p:cNvPr id="41" name="Rectangle 40">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4579243" y="1419225"/>
            <a:ext cx="6798608" cy="2085869"/>
          </a:xfrm>
        </p:spPr>
        <p:txBody>
          <a:bodyPr>
            <a:normAutofit/>
          </a:bodyPr>
          <a:lstStyle/>
          <a:p>
            <a:r>
              <a:rPr lang="de-DE" dirty="0" err="1">
                <a:solidFill>
                  <a:srgbClr val="FFFFFF"/>
                </a:solidFill>
              </a:rPr>
              <a:t>Get</a:t>
            </a:r>
            <a:endParaRPr lang="de-DE" dirty="0">
              <a:solidFill>
                <a:srgbClr val="FFFFFF"/>
              </a:solidFill>
            </a:endParaRP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4579243" y="3505095"/>
            <a:ext cx="6798608" cy="1733655"/>
          </a:xfrm>
        </p:spPr>
        <p:txBody>
          <a:bodyPr>
            <a:normAutofit/>
          </a:bodyPr>
          <a:lstStyle/>
          <a:p>
            <a:pPr marL="285750" indent="-285750">
              <a:buFont typeface="Arial" panose="020B0604020202020204" pitchFamily="34" charset="0"/>
              <a:buChar char="•"/>
            </a:pPr>
            <a:r>
              <a:rPr lang="de-DE" dirty="0" err="1">
                <a:solidFill>
                  <a:schemeClr val="bg1"/>
                </a:solidFill>
              </a:rPr>
              <a:t>Overcome</a:t>
            </a:r>
            <a:r>
              <a:rPr lang="de-DE" dirty="0">
                <a:solidFill>
                  <a:schemeClr val="bg1"/>
                </a:solidFill>
              </a:rPr>
              <a:t> </a:t>
            </a:r>
            <a:r>
              <a:rPr lang="de-DE" dirty="0" err="1">
                <a:solidFill>
                  <a:schemeClr val="bg1"/>
                </a:solidFill>
              </a:rPr>
              <a:t>silos</a:t>
            </a:r>
            <a:endParaRPr lang="de-DE" dirty="0">
              <a:solidFill>
                <a:schemeClr val="bg1"/>
              </a:solidFill>
            </a:endParaRPr>
          </a:p>
          <a:p>
            <a:pPr marL="285750" indent="-285750">
              <a:buFont typeface="Arial" panose="020B0604020202020204" pitchFamily="34" charset="0"/>
              <a:buChar char="•"/>
            </a:pPr>
            <a:r>
              <a:rPr lang="de-DE" dirty="0" err="1">
                <a:solidFill>
                  <a:schemeClr val="bg1"/>
                </a:solidFill>
              </a:rPr>
              <a:t>Convince</a:t>
            </a:r>
            <a:r>
              <a:rPr lang="de-DE" dirty="0">
                <a:solidFill>
                  <a:schemeClr val="bg1"/>
                </a:solidFill>
              </a:rPr>
              <a:t> </a:t>
            </a:r>
            <a:r>
              <a:rPr lang="de-DE" dirty="0" err="1">
                <a:solidFill>
                  <a:schemeClr val="bg1"/>
                </a:solidFill>
              </a:rPr>
              <a:t>stakeholders</a:t>
            </a:r>
            <a:r>
              <a:rPr lang="de-DE" dirty="0">
                <a:solidFill>
                  <a:schemeClr val="bg1"/>
                </a:solidFill>
              </a:rPr>
              <a:t> </a:t>
            </a:r>
            <a:r>
              <a:rPr lang="de-DE" dirty="0" err="1">
                <a:solidFill>
                  <a:schemeClr val="bg1"/>
                </a:solidFill>
              </a:rPr>
              <a:t>to</a:t>
            </a:r>
            <a:r>
              <a:rPr lang="de-DE" dirty="0">
                <a:solidFill>
                  <a:schemeClr val="bg1"/>
                </a:solidFill>
              </a:rPr>
              <a:t> </a:t>
            </a:r>
            <a:r>
              <a:rPr lang="de-DE" dirty="0" err="1">
                <a:solidFill>
                  <a:schemeClr val="bg1"/>
                </a:solidFill>
              </a:rPr>
              <a:t>get</a:t>
            </a:r>
            <a:r>
              <a:rPr lang="de-DE" dirty="0">
                <a:solidFill>
                  <a:schemeClr val="bg1"/>
                </a:solidFill>
              </a:rPr>
              <a:t> </a:t>
            </a:r>
            <a:r>
              <a:rPr lang="de-DE" dirty="0" err="1">
                <a:solidFill>
                  <a:schemeClr val="bg1"/>
                </a:solidFill>
              </a:rPr>
              <a:t>access</a:t>
            </a:r>
            <a:endParaRPr lang="de-DE" dirty="0">
              <a:solidFill>
                <a:schemeClr val="bg1"/>
              </a:solidFill>
            </a:endParaRPr>
          </a:p>
          <a:p>
            <a:pPr marL="285750" indent="-285750">
              <a:buFont typeface="Arial" panose="020B0604020202020204" pitchFamily="34" charset="0"/>
              <a:buChar char="•"/>
            </a:pPr>
            <a:r>
              <a:rPr lang="de-DE" dirty="0" err="1">
                <a:solidFill>
                  <a:schemeClr val="bg1"/>
                </a:solidFill>
              </a:rPr>
              <a:t>Understand</a:t>
            </a:r>
            <a:r>
              <a:rPr lang="de-DE" dirty="0">
                <a:solidFill>
                  <a:schemeClr val="bg1"/>
                </a:solidFill>
              </a:rPr>
              <a:t> </a:t>
            </a:r>
            <a:r>
              <a:rPr lang="de-DE" dirty="0" err="1">
                <a:solidFill>
                  <a:schemeClr val="bg1"/>
                </a:solidFill>
              </a:rPr>
              <a:t>preprocessing</a:t>
            </a:r>
            <a:r>
              <a:rPr lang="de-DE" dirty="0">
                <a:solidFill>
                  <a:schemeClr val="bg1"/>
                </a:solidFill>
              </a:rPr>
              <a:t> </a:t>
            </a:r>
            <a:r>
              <a:rPr lang="de-DE" dirty="0" err="1">
                <a:solidFill>
                  <a:schemeClr val="bg1"/>
                </a:solidFill>
              </a:rPr>
              <a:t>pipeline</a:t>
            </a:r>
            <a:endParaRPr lang="de-DE" dirty="0">
              <a:solidFill>
                <a:schemeClr val="bg1"/>
              </a:solidFill>
            </a:endParaRPr>
          </a:p>
        </p:txBody>
      </p:sp>
      <p:sp>
        <p:nvSpPr>
          <p:cNvPr id="19" name="Abgerundetes Rechteck 18">
            <a:extLst>
              <a:ext uri="{FF2B5EF4-FFF2-40B4-BE49-F238E27FC236}">
                <a16:creationId xmlns:a16="http://schemas.microsoft.com/office/drawing/2014/main" id="{FE573EAC-313F-FF41-880B-8B953662496F}"/>
              </a:ext>
            </a:extLst>
          </p:cNvPr>
          <p:cNvSpPr/>
          <p:nvPr/>
        </p:nvSpPr>
        <p:spPr>
          <a:xfrm>
            <a:off x="2400300" y="2639291"/>
            <a:ext cx="936984" cy="290945"/>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37413805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0BABC91A-8305-A84F-B6A9-B15967291A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160" y="643467"/>
            <a:ext cx="7579679" cy="5571066"/>
          </a:xfrm>
          <a:prstGeom prst="rect">
            <a:avLst/>
          </a:prstGeom>
        </p:spPr>
      </p:pic>
    </p:spTree>
    <p:extLst>
      <p:ext uri="{BB962C8B-B14F-4D97-AF65-F5344CB8AC3E}">
        <p14:creationId xmlns:p14="http://schemas.microsoft.com/office/powerpoint/2010/main" val="54999591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7F8016E-837B-4C70-B44C-E1627C028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5B9C6062-B8DD-49CC-9F05-D6DF7ABB6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0F846FCA-97FF-4271-8B97-C14BD3AA9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62DD2BC0-D31F-4903-8F54-0F60B9E3A2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hlinkClick r:id="rId3"/>
            <a:extLst>
              <a:ext uri="{FF2B5EF4-FFF2-40B4-BE49-F238E27FC236}">
                <a16:creationId xmlns:a16="http://schemas.microsoft.com/office/drawing/2014/main" id="{E41F05E3-1260-2A4B-B3CA-328F42BC6724}"/>
              </a:ext>
            </a:extLst>
          </p:cNvPr>
          <p:cNvPicPr>
            <a:picLocks noChangeAspect="1"/>
          </p:cNvPicPr>
          <p:nvPr/>
        </p:nvPicPr>
        <p:blipFill>
          <a:blip r:embed="rId4"/>
          <a:stretch>
            <a:fillRect/>
          </a:stretch>
        </p:blipFill>
        <p:spPr>
          <a:xfrm>
            <a:off x="441140" y="1716893"/>
            <a:ext cx="3554868" cy="1084234"/>
          </a:xfrm>
          <a:prstGeom prst="rect">
            <a:avLst/>
          </a:prstGeom>
        </p:spPr>
      </p:pic>
      <p:cxnSp>
        <p:nvCxnSpPr>
          <p:cNvPr id="21" name="Straight Connector 20">
            <a:extLst>
              <a:ext uri="{FF2B5EF4-FFF2-40B4-BE49-F238E27FC236}">
                <a16:creationId xmlns:a16="http://schemas.microsoft.com/office/drawing/2014/main" id="{169958B5-5C27-4A9A-983B-AC6A83EFD5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56876" y="1436050"/>
            <a:ext cx="0" cy="164592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Grafik 5">
            <a:hlinkClick r:id="rId5"/>
            <a:extLst>
              <a:ext uri="{FF2B5EF4-FFF2-40B4-BE49-F238E27FC236}">
                <a16:creationId xmlns:a16="http://schemas.microsoft.com/office/drawing/2014/main" id="{CEA5F88B-246B-A34A-9722-A09B6C9C874D}"/>
              </a:ext>
            </a:extLst>
          </p:cNvPr>
          <p:cNvPicPr>
            <a:picLocks noChangeAspect="1"/>
          </p:cNvPicPr>
          <p:nvPr/>
        </p:nvPicPr>
        <p:blipFill>
          <a:blip r:embed="rId6"/>
          <a:stretch>
            <a:fillRect/>
          </a:stretch>
        </p:blipFill>
        <p:spPr>
          <a:xfrm>
            <a:off x="8194343" y="1850200"/>
            <a:ext cx="3554870" cy="817620"/>
          </a:xfrm>
          <a:prstGeom prst="rect">
            <a:avLst/>
          </a:prstGeom>
        </p:spPr>
      </p:pic>
      <p:sp>
        <p:nvSpPr>
          <p:cNvPr id="23" name="Rectangle 22">
            <a:extLst>
              <a:ext uri="{FF2B5EF4-FFF2-40B4-BE49-F238E27FC236}">
                <a16:creationId xmlns:a16="http://schemas.microsoft.com/office/drawing/2014/main" id="{4179E790-E691-4202-B7FA-62924FC8D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065EE0A0-4DA6-4AA2-A475-14DB03C55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76057"/>
            <a:ext cx="11303626" cy="2034709"/>
          </a:xfrm>
          <a:prstGeom prst="rect">
            <a:avLst/>
          </a:prstGeom>
          <a:solidFill>
            <a:schemeClr val="bg1"/>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BA986C8C-2491-0E43-B5BE-30B7E63E9D67}"/>
              </a:ext>
            </a:extLst>
          </p:cNvPr>
          <p:cNvSpPr>
            <a:spLocks noGrp="1"/>
          </p:cNvSpPr>
          <p:nvPr>
            <p:ph type="title"/>
          </p:nvPr>
        </p:nvSpPr>
        <p:spPr>
          <a:xfrm>
            <a:off x="609599" y="4572000"/>
            <a:ext cx="10965141" cy="895244"/>
          </a:xfrm>
        </p:spPr>
        <p:txBody>
          <a:bodyPr vert="horz" lIns="91440" tIns="45720" rIns="91440" bIns="45720" rtlCol="0" anchor="b">
            <a:normAutofit/>
          </a:bodyPr>
          <a:lstStyle/>
          <a:p>
            <a:pPr>
              <a:lnSpc>
                <a:spcPct val="90000"/>
              </a:lnSpc>
            </a:pPr>
            <a:r>
              <a:rPr lang="en-US">
                <a:solidFill>
                  <a:schemeClr val="tx1"/>
                </a:solidFill>
              </a:rPr>
              <a:t>SQL is your friend – if you use it in the right (modularized) way</a:t>
            </a:r>
          </a:p>
        </p:txBody>
      </p:sp>
      <p:pic>
        <p:nvPicPr>
          <p:cNvPr id="4" name="Grafik 3">
            <a:hlinkClick r:id="rId7"/>
            <a:extLst>
              <a:ext uri="{FF2B5EF4-FFF2-40B4-BE49-F238E27FC236}">
                <a16:creationId xmlns:a16="http://schemas.microsoft.com/office/drawing/2014/main" id="{6D6C1E48-B856-4047-81D2-F63C9B84DB88}"/>
              </a:ext>
            </a:extLst>
          </p:cNvPr>
          <p:cNvPicPr>
            <a:picLocks noChangeAspect="1"/>
          </p:cNvPicPr>
          <p:nvPr/>
        </p:nvPicPr>
        <p:blipFill>
          <a:blip r:embed="rId8"/>
          <a:stretch>
            <a:fillRect/>
          </a:stretch>
        </p:blipFill>
        <p:spPr>
          <a:xfrm>
            <a:off x="4317744" y="1494714"/>
            <a:ext cx="3554865" cy="1528591"/>
          </a:xfrm>
          <a:prstGeom prst="rect">
            <a:avLst/>
          </a:prstGeom>
        </p:spPr>
      </p:pic>
      <p:cxnSp>
        <p:nvCxnSpPr>
          <p:cNvPr id="27" name="Straight Connector 26">
            <a:extLst>
              <a:ext uri="{FF2B5EF4-FFF2-40B4-BE49-F238E27FC236}">
                <a16:creationId xmlns:a16="http://schemas.microsoft.com/office/drawing/2014/main" id="{FF8BD25D-8B66-4F26-8257-6DC0736291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33477" y="1436050"/>
            <a:ext cx="0" cy="164592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6437869"/>
      </p:ext>
    </p:extLst>
  </p:cSld>
  <p:clrMapOvr>
    <a:overrideClrMapping bg1="dk1" tx1="lt1" bg2="dk2" tx2="lt2" accent1="accent1" accent2="accent2" accent3="accent3" accent4="accent4" accent5="accent5" accent6="accent6" hlink="hlink" folHlink="folHlink"/>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Shape 798"/>
        <p:cNvGrpSpPr/>
        <p:nvPr/>
      </p:nvGrpSpPr>
      <p:grpSpPr>
        <a:xfrm>
          <a:off x="0" y="0"/>
          <a:ext cx="0" cy="0"/>
          <a:chOff x="0" y="0"/>
          <a:chExt cx="0" cy="0"/>
        </a:xfrm>
      </p:grpSpPr>
      <p:grpSp>
        <p:nvGrpSpPr>
          <p:cNvPr id="799" name="Shape 799"/>
          <p:cNvGrpSpPr/>
          <p:nvPr/>
        </p:nvGrpSpPr>
        <p:grpSpPr>
          <a:xfrm>
            <a:off x="3680443" y="1596746"/>
            <a:ext cx="4831110" cy="4559856"/>
            <a:chOff x="1699243" y="58459"/>
            <a:chExt cx="4831110" cy="4559856"/>
          </a:xfrm>
        </p:grpSpPr>
        <p:sp>
          <p:nvSpPr>
            <p:cNvPr id="800" name="Shape 800"/>
            <p:cNvSpPr/>
            <p:nvPr/>
          </p:nvSpPr>
          <p:spPr>
            <a:xfrm>
              <a:off x="2711766" y="58459"/>
              <a:ext cx="2806065" cy="2806065"/>
            </a:xfrm>
            <a:prstGeom prst="ellipse">
              <a:avLst/>
            </a:prstGeom>
            <a:solidFill>
              <a:schemeClr val="accent2">
                <a:alpha val="49411"/>
              </a:schemeClr>
            </a:solidFill>
            <a:ln w="25400" cap="flat" cmpd="sng">
              <a:solidFill>
                <a:schemeClr val="lt1"/>
              </a:solidFill>
              <a:prstDash val="solid"/>
              <a:round/>
              <a:headEnd type="none" w="med" len="med"/>
              <a:tailEnd type="none" w="med" len="med"/>
            </a:ln>
          </p:spPr>
          <p:txBody>
            <a:bodyPr wrap="square"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01" name="Shape 801"/>
            <p:cNvSpPr txBox="1"/>
            <p:nvPr/>
          </p:nvSpPr>
          <p:spPr>
            <a:xfrm>
              <a:off x="3085908" y="549520"/>
              <a:ext cx="2057780" cy="1262729"/>
            </a:xfrm>
            <a:prstGeom prst="rect">
              <a:avLst/>
            </a:prstGeom>
            <a:noFill/>
            <a:ln>
              <a:noFill/>
            </a:ln>
          </p:spPr>
          <p:txBody>
            <a:bodyPr wrap="square" lIns="0" tIns="0" rIns="0" bIns="0" anchor="ctr" anchorCtr="1">
              <a:noAutofit/>
            </a:bodyPr>
            <a:lstStyle/>
            <a:p>
              <a:pPr>
                <a:lnSpc>
                  <a:spcPct val="90000"/>
                </a:lnSpc>
                <a:buClr>
                  <a:schemeClr val="dk1"/>
                </a:buClr>
                <a:buSzPct val="25000"/>
              </a:pPr>
              <a:r>
                <a:rPr lang="en-US" sz="1500">
                  <a:solidFill>
                    <a:schemeClr val="dk1"/>
                  </a:solidFill>
                  <a:latin typeface="Century Gothic"/>
                  <a:ea typeface="Century Gothic"/>
                  <a:cs typeface="Century Gothic"/>
                  <a:sym typeface="Century Gothic"/>
                </a:rPr>
                <a:t>Volume</a:t>
              </a:r>
            </a:p>
            <a:p>
              <a:pPr marL="114300" lvl="1" indent="-114300">
                <a:lnSpc>
                  <a:spcPct val="90000"/>
                </a:lnSpc>
                <a:spcBef>
                  <a:spcPts val="525"/>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Terabytes</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Records</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Transactions</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Tables</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Files</a:t>
              </a:r>
            </a:p>
          </p:txBody>
        </p:sp>
        <p:sp>
          <p:nvSpPr>
            <p:cNvPr id="802" name="Shape 802"/>
            <p:cNvSpPr/>
            <p:nvPr/>
          </p:nvSpPr>
          <p:spPr>
            <a:xfrm>
              <a:off x="3724289" y="1812250"/>
              <a:ext cx="2806065" cy="2806065"/>
            </a:xfrm>
            <a:prstGeom prst="ellipse">
              <a:avLst/>
            </a:prstGeom>
            <a:solidFill>
              <a:srgbClr val="8C8C8F">
                <a:alpha val="49411"/>
              </a:srgbClr>
            </a:solidFill>
            <a:ln w="25400" cap="flat" cmpd="sng">
              <a:solidFill>
                <a:schemeClr val="lt1"/>
              </a:solidFill>
              <a:prstDash val="solid"/>
              <a:round/>
              <a:headEnd type="none" w="med" len="med"/>
              <a:tailEnd type="none" w="med" len="med"/>
            </a:ln>
          </p:spPr>
          <p:txBody>
            <a:bodyPr wrap="square"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03" name="Shape 803"/>
            <p:cNvSpPr txBox="1"/>
            <p:nvPr/>
          </p:nvSpPr>
          <p:spPr>
            <a:xfrm>
              <a:off x="4582476" y="2537150"/>
              <a:ext cx="1683639" cy="1543335"/>
            </a:xfrm>
            <a:prstGeom prst="rect">
              <a:avLst/>
            </a:prstGeom>
            <a:noFill/>
            <a:ln>
              <a:noFill/>
            </a:ln>
          </p:spPr>
          <p:txBody>
            <a:bodyPr wrap="square" lIns="0" tIns="0" rIns="0" bIns="0" anchor="ctr" anchorCtr="1">
              <a:noAutofit/>
            </a:bodyPr>
            <a:lstStyle/>
            <a:p>
              <a:pPr>
                <a:lnSpc>
                  <a:spcPct val="90000"/>
                </a:lnSpc>
                <a:buClr>
                  <a:schemeClr val="dk1"/>
                </a:buClr>
                <a:buSzPct val="25000"/>
              </a:pPr>
              <a:r>
                <a:rPr lang="en-US" sz="1500">
                  <a:solidFill>
                    <a:schemeClr val="dk1"/>
                  </a:solidFill>
                  <a:latin typeface="Century Gothic"/>
                  <a:ea typeface="Century Gothic"/>
                  <a:cs typeface="Century Gothic"/>
                  <a:sym typeface="Century Gothic"/>
                </a:rPr>
                <a:t>Variety</a:t>
              </a:r>
            </a:p>
            <a:p>
              <a:pPr marL="114300" lvl="1" indent="-114300">
                <a:lnSpc>
                  <a:spcPct val="90000"/>
                </a:lnSpc>
                <a:spcBef>
                  <a:spcPts val="525"/>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Structured</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Unstructured</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Semistructures</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All the above</a:t>
              </a:r>
            </a:p>
          </p:txBody>
        </p:sp>
        <p:sp>
          <p:nvSpPr>
            <p:cNvPr id="804" name="Shape 804"/>
            <p:cNvSpPr/>
            <p:nvPr/>
          </p:nvSpPr>
          <p:spPr>
            <a:xfrm>
              <a:off x="1699243" y="1812250"/>
              <a:ext cx="2806065" cy="2806065"/>
            </a:xfrm>
            <a:prstGeom prst="ellipse">
              <a:avLst/>
            </a:prstGeom>
            <a:solidFill>
              <a:srgbClr val="5E5E61">
                <a:alpha val="49411"/>
              </a:srgbClr>
            </a:solidFill>
            <a:ln w="25400" cap="flat" cmpd="sng">
              <a:solidFill>
                <a:schemeClr val="lt1"/>
              </a:solidFill>
              <a:prstDash val="solid"/>
              <a:round/>
              <a:headEnd type="none" w="med" len="med"/>
              <a:tailEnd type="none" w="med" len="med"/>
            </a:ln>
          </p:spPr>
          <p:txBody>
            <a:bodyPr wrap="square"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05" name="Shape 805"/>
            <p:cNvSpPr txBox="1"/>
            <p:nvPr/>
          </p:nvSpPr>
          <p:spPr>
            <a:xfrm>
              <a:off x="1963483" y="2537150"/>
              <a:ext cx="1683639" cy="1543335"/>
            </a:xfrm>
            <a:prstGeom prst="rect">
              <a:avLst/>
            </a:prstGeom>
            <a:noFill/>
            <a:ln>
              <a:noFill/>
            </a:ln>
          </p:spPr>
          <p:txBody>
            <a:bodyPr wrap="square" lIns="0" tIns="0" rIns="0" bIns="0" anchor="ctr" anchorCtr="1">
              <a:noAutofit/>
            </a:bodyPr>
            <a:lstStyle/>
            <a:p>
              <a:pPr>
                <a:lnSpc>
                  <a:spcPct val="90000"/>
                </a:lnSpc>
                <a:buClr>
                  <a:schemeClr val="dk1"/>
                </a:buClr>
                <a:buSzPct val="25000"/>
              </a:pPr>
              <a:r>
                <a:rPr lang="en-US" sz="1500">
                  <a:solidFill>
                    <a:schemeClr val="dk1"/>
                  </a:solidFill>
                  <a:latin typeface="Century Gothic"/>
                  <a:ea typeface="Century Gothic"/>
                  <a:cs typeface="Century Gothic"/>
                  <a:sym typeface="Century Gothic"/>
                </a:rPr>
                <a:t>Velocity</a:t>
              </a:r>
            </a:p>
            <a:p>
              <a:pPr marL="114300" lvl="1" indent="-114300">
                <a:lnSpc>
                  <a:spcPct val="90000"/>
                </a:lnSpc>
                <a:spcBef>
                  <a:spcPts val="525"/>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Batch</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Near Time</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Real Time</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Streams</a:t>
              </a:r>
            </a:p>
          </p:txBody>
        </p:sp>
      </p:grpSp>
      <p:sp>
        <p:nvSpPr>
          <p:cNvPr id="807" name="Shape 807"/>
          <p:cNvSpPr txBox="1">
            <a:spLocks noGrp="1"/>
          </p:cNvSpPr>
          <p:nvPr>
            <p:ph type="title"/>
          </p:nvPr>
        </p:nvSpPr>
        <p:spPr>
          <a:xfrm>
            <a:off x="1981200" y="171451"/>
            <a:ext cx="8229600" cy="701731"/>
          </a:xfrm>
          <a:prstGeom prst="rect">
            <a:avLst/>
          </a:prstGeom>
          <a:noFill/>
          <a:ln>
            <a:noFill/>
          </a:ln>
        </p:spPr>
        <p:txBody>
          <a:bodyPr vert="horz" wrap="square" lIns="0" tIns="0" rIns="0" bIns="0" rtlCol="0" anchor="b" anchorCtr="0">
            <a:noAutofit/>
          </a:bodyPr>
          <a:lstStyle/>
          <a:p>
            <a:pPr>
              <a:buSzPct val="25000"/>
            </a:pPr>
            <a:r>
              <a:rPr lang="en-US" dirty="0"/>
              <a:t>3 Vs of Data</a:t>
            </a:r>
          </a:p>
        </p:txBody>
      </p:sp>
      <p:sp>
        <p:nvSpPr>
          <p:cNvPr id="809" name="Shape 809"/>
          <p:cNvSpPr/>
          <p:nvPr/>
        </p:nvSpPr>
        <p:spPr>
          <a:xfrm>
            <a:off x="5396318" y="3073401"/>
            <a:ext cx="1396115" cy="1396115"/>
          </a:xfrm>
          <a:prstGeom prst="ellipse">
            <a:avLst/>
          </a:prstGeom>
          <a:solidFill>
            <a:schemeClr val="accent1"/>
          </a:solidFill>
          <a:ln w="38100" cap="flat" cmpd="sng">
            <a:solidFill>
              <a:schemeClr val="lt1"/>
            </a:solidFill>
            <a:prstDash val="solid"/>
            <a:round/>
            <a:headEnd type="none" w="med" len="med"/>
            <a:tailEnd type="none" w="med" len="med"/>
          </a:ln>
          <a:effectLst>
            <a:outerShdw blurRad="39999" dist="20000" dir="5400000" rotWithShape="0">
              <a:srgbClr val="000000">
                <a:alpha val="37254"/>
              </a:srgbClr>
            </a:outerShdw>
          </a:effectLst>
        </p:spPr>
        <p:txBody>
          <a:bodyPr wrap="square" lIns="91425" tIns="45700" rIns="91425" bIns="45700" anchor="ctr" anchorCtr="0">
            <a:noAutofit/>
          </a:bodyPr>
          <a:lstStyle/>
          <a:p>
            <a:pPr algn="ctr">
              <a:buClr>
                <a:schemeClr val="lt1"/>
              </a:buClr>
              <a:buSzPct val="25000"/>
            </a:pPr>
            <a:r>
              <a:rPr lang="en-US" sz="1200">
                <a:solidFill>
                  <a:schemeClr val="lt1"/>
                </a:solidFill>
                <a:latin typeface="Verdana"/>
                <a:ea typeface="Verdana"/>
                <a:cs typeface="Verdana"/>
                <a:sym typeface="Verdana"/>
              </a:rPr>
              <a:t>3 Vs of Data</a:t>
            </a:r>
          </a:p>
        </p:txBody>
      </p:sp>
      <p:sp>
        <p:nvSpPr>
          <p:cNvPr id="14" name="Shape 810">
            <a:extLst>
              <a:ext uri="{FF2B5EF4-FFF2-40B4-BE49-F238E27FC236}">
                <a16:creationId xmlns:a16="http://schemas.microsoft.com/office/drawing/2014/main" id="{5A4A9857-4B35-D34D-8616-DC1D3A28F806}"/>
              </a:ext>
            </a:extLst>
          </p:cNvPr>
          <p:cNvSpPr txBox="1"/>
          <p:nvPr/>
        </p:nvSpPr>
        <p:spPr>
          <a:xfrm>
            <a:off x="1610746" y="6298881"/>
            <a:ext cx="740906" cy="200053"/>
          </a:xfrm>
          <a:prstGeom prst="rect">
            <a:avLst/>
          </a:prstGeom>
          <a:noFill/>
          <a:ln>
            <a:noFill/>
          </a:ln>
        </p:spPr>
        <p:txBody>
          <a:bodyPr wrap="square" lIns="91425" tIns="45700" rIns="91425" bIns="45700" anchor="t" anchorCtr="0">
            <a:noAutofit/>
          </a:bodyPr>
          <a:lstStyle/>
          <a:p>
            <a:pPr>
              <a:buClr>
                <a:schemeClr val="dk1"/>
              </a:buClr>
              <a:buSzPct val="25000"/>
            </a:pPr>
            <a:r>
              <a:rPr lang="en-US" sz="700" dirty="0">
                <a:solidFill>
                  <a:schemeClr val="dk1"/>
                </a:solidFill>
                <a:latin typeface="Century Gothic"/>
                <a:ea typeface="Century Gothic"/>
                <a:cs typeface="Century Gothic"/>
                <a:sym typeface="Century Gothic"/>
              </a:rPr>
              <a:t>Source: IBM</a:t>
            </a:r>
          </a:p>
        </p:txBody>
      </p:sp>
    </p:spTree>
    <p:extLst>
      <p:ext uri="{BB962C8B-B14F-4D97-AF65-F5344CB8AC3E}">
        <p14:creationId xmlns:p14="http://schemas.microsoft.com/office/powerpoint/2010/main" val="170166842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0">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BE1CBA7-176B-F747-B7B4-63296289AB6F}"/>
              </a:ext>
            </a:extLst>
          </p:cNvPr>
          <p:cNvSpPr>
            <a:spLocks noGrp="1"/>
          </p:cNvSpPr>
          <p:nvPr>
            <p:ph type="title"/>
          </p:nvPr>
        </p:nvSpPr>
        <p:spPr>
          <a:xfrm>
            <a:off x="581192" y="702156"/>
            <a:ext cx="11029616" cy="1188720"/>
          </a:xfrm>
        </p:spPr>
        <p:txBody>
          <a:bodyPr>
            <a:normAutofit/>
          </a:bodyPr>
          <a:lstStyle/>
          <a:p>
            <a:r>
              <a:rPr lang="en-US">
                <a:solidFill>
                  <a:schemeClr val="tx1">
                    <a:lumMod val="85000"/>
                    <a:lumOff val="15000"/>
                  </a:schemeClr>
                </a:solidFill>
              </a:rPr>
              <a:t>3 Vs of Data | volume</a:t>
            </a:r>
            <a:endParaRPr lang="de-DE">
              <a:solidFill>
                <a:schemeClr val="tx1">
                  <a:lumMod val="85000"/>
                  <a:lumOff val="15000"/>
                </a:schemeClr>
              </a:solidFill>
            </a:endParaRPr>
          </a:p>
        </p:txBody>
      </p:sp>
      <p:graphicFrame>
        <p:nvGraphicFramePr>
          <p:cNvPr id="21" name="Inhaltsplatzhalter 5">
            <a:extLst>
              <a:ext uri="{FF2B5EF4-FFF2-40B4-BE49-F238E27FC236}">
                <a16:creationId xmlns:a16="http://schemas.microsoft.com/office/drawing/2014/main" id="{9A17F55B-8F5A-4DA1-BE51-0019C0073C51}"/>
              </a:ext>
            </a:extLst>
          </p:cNvPr>
          <p:cNvGraphicFramePr>
            <a:graphicFrameLocks noGrp="1"/>
          </p:cNvGraphicFramePr>
          <p:nvPr>
            <p:ph idx="1"/>
            <p:extLst>
              <p:ext uri="{D42A27DB-BD31-4B8C-83A1-F6EECF244321}">
                <p14:modId xmlns:p14="http://schemas.microsoft.com/office/powerpoint/2010/main" val="4245477876"/>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805542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832"/>
        <p:cNvGrpSpPr/>
        <p:nvPr/>
      </p:nvGrpSpPr>
      <p:grpSpPr>
        <a:xfrm>
          <a:off x="0" y="0"/>
          <a:ext cx="0" cy="0"/>
          <a:chOff x="0" y="0"/>
          <a:chExt cx="0" cy="0"/>
        </a:xfrm>
      </p:grpSpPr>
      <p:sp>
        <p:nvSpPr>
          <p:cNvPr id="74" name="Rectangle 73">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35" name="Shape 835"/>
          <p:cNvSpPr txBox="1">
            <a:spLocks noGrp="1"/>
          </p:cNvSpPr>
          <p:nvPr>
            <p:ph type="title"/>
          </p:nvPr>
        </p:nvSpPr>
        <p:spPr>
          <a:xfrm>
            <a:off x="581192" y="702156"/>
            <a:ext cx="11029616" cy="1188720"/>
          </a:xfrm>
          <a:prstGeom prst="rect">
            <a:avLst/>
          </a:prstGeom>
        </p:spPr>
        <p:txBody>
          <a:bodyPr vert="horz" lIns="0" tIns="0" rIns="0" bIns="0" rtlCol="0" anchorCtr="0">
            <a:normAutofit/>
          </a:bodyPr>
          <a:lstStyle/>
          <a:p>
            <a:pPr>
              <a:buSzPct val="25000"/>
            </a:pPr>
            <a:r>
              <a:rPr lang="en-US">
                <a:solidFill>
                  <a:schemeClr val="tx1">
                    <a:lumMod val="85000"/>
                    <a:lumOff val="15000"/>
                  </a:schemeClr>
                </a:solidFill>
              </a:rPr>
              <a:t>3 Vs of Data | Variety </a:t>
            </a:r>
          </a:p>
        </p:txBody>
      </p:sp>
      <p:sp>
        <p:nvSpPr>
          <p:cNvPr id="76" name="Rectangle 75">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77">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79">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839" name="Shape 833">
            <a:extLst>
              <a:ext uri="{FF2B5EF4-FFF2-40B4-BE49-F238E27FC236}">
                <a16:creationId xmlns:a16="http://schemas.microsoft.com/office/drawing/2014/main" id="{ACD32B82-246D-4139-8937-E807DBA1D544}"/>
              </a:ext>
            </a:extLst>
          </p:cNvPr>
          <p:cNvGraphicFramePr>
            <a:graphicFrameLocks noGrp="1"/>
          </p:cNvGraphicFramePr>
          <p:nvPr>
            <p:ph idx="1"/>
            <p:extLst>
              <p:ext uri="{D42A27DB-BD31-4B8C-83A1-F6EECF244321}">
                <p14:modId xmlns:p14="http://schemas.microsoft.com/office/powerpoint/2010/main" val="727773914"/>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78692426"/>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a:extLst>
              <a:ext uri="{FF2B5EF4-FFF2-40B4-BE49-F238E27FC236}">
                <a16:creationId xmlns:a16="http://schemas.microsoft.com/office/drawing/2014/main" id="{5BA7FB8E-B6B7-9042-AB30-2509255AFB01}"/>
              </a:ext>
            </a:extLst>
          </p:cNvPr>
          <p:cNvPicPr>
            <a:picLocks noGrp="1" noChangeAspect="1" noChangeArrowheads="1"/>
          </p:cNvPicPr>
          <p:nvPr>
            <p:ph idx="1"/>
          </p:nvPr>
        </p:nvPicPr>
        <p:blipFill>
          <a:blip r:embed="rId3" cstate="print"/>
          <a:stretch>
            <a:fillRect/>
          </a:stretch>
        </p:blipFill>
        <p:spPr bwMode="auto">
          <a:xfrm>
            <a:off x="3124764" y="643467"/>
            <a:ext cx="5942472" cy="5571066"/>
          </a:xfrm>
          <a:prstGeom prst="rect">
            <a:avLst/>
          </a:prstGeom>
          <a:noFill/>
        </p:spPr>
      </p:pic>
      <p:sp>
        <p:nvSpPr>
          <p:cNvPr id="11" name="Ellipse 4">
            <a:extLst>
              <a:ext uri="{FF2B5EF4-FFF2-40B4-BE49-F238E27FC236}">
                <a16:creationId xmlns:a16="http://schemas.microsoft.com/office/drawing/2014/main" id="{E042BAB5-8AF4-E54F-88F2-04953DE66E38}"/>
              </a:ext>
            </a:extLst>
          </p:cNvPr>
          <p:cNvSpPr/>
          <p:nvPr/>
        </p:nvSpPr>
        <p:spPr>
          <a:xfrm>
            <a:off x="7595614" y="563489"/>
            <a:ext cx="1944216" cy="404664"/>
          </a:xfrm>
          <a:prstGeom prst="ellipse">
            <a:avLst/>
          </a:prstGeom>
          <a:solidFill>
            <a:schemeClr val="accent2">
              <a:alpha val="32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
        <p:nvSpPr>
          <p:cNvPr id="9" name="Textfeld 8">
            <a:extLst>
              <a:ext uri="{FF2B5EF4-FFF2-40B4-BE49-F238E27FC236}">
                <a16:creationId xmlns:a16="http://schemas.microsoft.com/office/drawing/2014/main" id="{8AB7BE72-8CD9-E240-8377-59FB4B0649F3}"/>
              </a:ext>
            </a:extLst>
          </p:cNvPr>
          <p:cNvSpPr txBox="1"/>
          <p:nvPr/>
        </p:nvSpPr>
        <p:spPr>
          <a:xfrm>
            <a:off x="7973898" y="1059423"/>
            <a:ext cx="1512168" cy="461665"/>
          </a:xfrm>
          <a:prstGeom prst="rect">
            <a:avLst/>
          </a:prstGeom>
          <a:solidFill>
            <a:schemeClr val="bg1"/>
          </a:solidFill>
        </p:spPr>
        <p:txBody>
          <a:bodyPr wrap="square" rtlCol="0">
            <a:spAutoFit/>
          </a:bodyPr>
          <a:lstStyle/>
          <a:p>
            <a:pPr>
              <a:spcAft>
                <a:spcPts val="600"/>
              </a:spcAft>
            </a:pPr>
            <a:r>
              <a:rPr lang="de-AT" sz="2400" dirty="0" err="1"/>
              <a:t>Logged</a:t>
            </a:r>
            <a:r>
              <a:rPr lang="de-AT" sz="2400" dirty="0"/>
              <a:t> in</a:t>
            </a:r>
          </a:p>
        </p:txBody>
      </p:sp>
    </p:spTree>
    <p:extLst>
      <p:ext uri="{BB962C8B-B14F-4D97-AF65-F5344CB8AC3E}">
        <p14:creationId xmlns:p14="http://schemas.microsoft.com/office/powerpoint/2010/main" val="106451369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Shape 841"/>
        <p:cNvGrpSpPr/>
        <p:nvPr/>
      </p:nvGrpSpPr>
      <p:grpSpPr>
        <a:xfrm>
          <a:off x="0" y="0"/>
          <a:ext cx="0" cy="0"/>
          <a:chOff x="0" y="0"/>
          <a:chExt cx="0" cy="0"/>
        </a:xfrm>
      </p:grpSpPr>
      <p:sp>
        <p:nvSpPr>
          <p:cNvPr id="83" name="Rectangle 82">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4" name="Shape 844"/>
          <p:cNvSpPr txBox="1">
            <a:spLocks noGrp="1"/>
          </p:cNvSpPr>
          <p:nvPr>
            <p:ph type="title"/>
          </p:nvPr>
        </p:nvSpPr>
        <p:spPr>
          <a:xfrm>
            <a:off x="746228" y="1037967"/>
            <a:ext cx="3054091" cy="4709131"/>
          </a:xfrm>
          <a:prstGeom prst="rect">
            <a:avLst/>
          </a:prstGeom>
        </p:spPr>
        <p:txBody>
          <a:bodyPr vert="horz" lIns="0" tIns="0" rIns="0" bIns="0" rtlCol="0" anchor="ctr" anchorCtr="0">
            <a:normAutofit/>
          </a:bodyPr>
          <a:lstStyle/>
          <a:p>
            <a:pPr>
              <a:buSzPct val="25000"/>
            </a:pPr>
            <a:r>
              <a:rPr lang="en-US">
                <a:solidFill>
                  <a:schemeClr val="bg1">
                    <a:lumMod val="85000"/>
                    <a:lumOff val="15000"/>
                  </a:schemeClr>
                </a:solidFill>
              </a:rPr>
              <a:t>3 Vs of Data | Velocity</a:t>
            </a:r>
          </a:p>
        </p:txBody>
      </p:sp>
      <p:sp>
        <p:nvSpPr>
          <p:cNvPr id="85" name="Rectangle 84">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7" name="Rectangle 86">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9" name="Rectangle 88">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848" name="Shape 842">
            <a:extLst>
              <a:ext uri="{FF2B5EF4-FFF2-40B4-BE49-F238E27FC236}">
                <a16:creationId xmlns:a16="http://schemas.microsoft.com/office/drawing/2014/main" id="{FCFD7C7B-656B-4C8C-863C-5876D2DF2150}"/>
              </a:ext>
            </a:extLst>
          </p:cNvPr>
          <p:cNvGraphicFramePr>
            <a:graphicFrameLocks noGrp="1"/>
          </p:cNvGraphicFramePr>
          <p:nvPr>
            <p:ph idx="1"/>
            <p:extLst>
              <p:ext uri="{D42A27DB-BD31-4B8C-83A1-F6EECF244321}">
                <p14:modId xmlns:p14="http://schemas.microsoft.com/office/powerpoint/2010/main" val="1813618147"/>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08887930"/>
      </p:ext>
    </p:extLst>
  </p:cSld>
  <p:clrMapOvr>
    <a:overrideClrMapping bg1="dk1" tx1="lt1" bg2="dk2" tx2="lt2" accent1="accent1" accent2="accent2" accent3="accent3" accent4="accent4" accent5="accent5" accent6="accent6" hlink="hlink" folHlink="folHlink"/>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Shape 790"/>
        <p:cNvGrpSpPr/>
        <p:nvPr/>
      </p:nvGrpSpPr>
      <p:grpSpPr>
        <a:xfrm>
          <a:off x="0" y="0"/>
          <a:ext cx="0" cy="0"/>
          <a:chOff x="0" y="0"/>
          <a:chExt cx="0" cy="0"/>
        </a:xfrm>
      </p:grpSpPr>
      <p:sp>
        <p:nvSpPr>
          <p:cNvPr id="793" name="Shape 793"/>
          <p:cNvSpPr txBox="1">
            <a:spLocks noGrp="1"/>
          </p:cNvSpPr>
          <p:nvPr>
            <p:ph type="title"/>
          </p:nvPr>
        </p:nvSpPr>
        <p:spPr>
          <a:xfrm>
            <a:off x="581192" y="151433"/>
            <a:ext cx="11029616" cy="1188720"/>
          </a:xfrm>
          <a:prstGeom prst="rect">
            <a:avLst/>
          </a:prstGeom>
          <a:noFill/>
          <a:ln>
            <a:noFill/>
          </a:ln>
        </p:spPr>
        <p:txBody>
          <a:bodyPr vert="horz" wrap="square" lIns="91425" tIns="91425" rIns="91425" bIns="91425" rtlCol="0" anchor="b" anchorCtr="0">
            <a:noAutofit/>
          </a:bodyPr>
          <a:lstStyle/>
          <a:p>
            <a:pPr>
              <a:buSzPct val="25000"/>
            </a:pPr>
            <a:r>
              <a:rPr lang="de-AT" dirty="0" err="1"/>
              <a:t>Two</a:t>
            </a:r>
            <a:r>
              <a:rPr lang="de-AT" dirty="0"/>
              <a:t> </a:t>
            </a:r>
            <a:r>
              <a:rPr lang="de-AT" dirty="0" err="1"/>
              <a:t>Types</a:t>
            </a:r>
            <a:r>
              <a:rPr lang="de-AT" dirty="0"/>
              <a:t> </a:t>
            </a:r>
            <a:r>
              <a:rPr lang="de-AT" dirty="0" err="1"/>
              <a:t>of</a:t>
            </a:r>
            <a:r>
              <a:rPr lang="de-AT" dirty="0"/>
              <a:t> </a:t>
            </a:r>
            <a:r>
              <a:rPr lang="de-AT" dirty="0" err="1"/>
              <a:t>Universe</a:t>
            </a:r>
            <a:r>
              <a:rPr lang="de-AT" dirty="0"/>
              <a:t>: </a:t>
            </a:r>
            <a:r>
              <a:rPr lang="de-AT" dirty="0" err="1"/>
              <a:t>Our</a:t>
            </a:r>
            <a:r>
              <a:rPr lang="de-AT" dirty="0"/>
              <a:t> </a:t>
            </a:r>
            <a:r>
              <a:rPr lang="de-AT" dirty="0" err="1"/>
              <a:t>Universe</a:t>
            </a:r>
            <a:r>
              <a:rPr lang="de-AT" dirty="0"/>
              <a:t> </a:t>
            </a:r>
            <a:r>
              <a:rPr lang="de-AT" dirty="0" err="1"/>
              <a:t>and</a:t>
            </a:r>
            <a:r>
              <a:rPr lang="de-AT" dirty="0"/>
              <a:t> </a:t>
            </a:r>
            <a:r>
              <a:rPr lang="de-AT" dirty="0" err="1"/>
              <a:t>the</a:t>
            </a:r>
            <a:r>
              <a:rPr lang="de-AT" dirty="0"/>
              <a:t> „</a:t>
            </a:r>
            <a:r>
              <a:rPr lang="de-AT" dirty="0" err="1"/>
              <a:t>Tidyverse</a:t>
            </a:r>
            <a:r>
              <a:rPr lang="de-AT" dirty="0"/>
              <a:t>“</a:t>
            </a:r>
          </a:p>
        </p:txBody>
      </p:sp>
      <p:sp>
        <p:nvSpPr>
          <p:cNvPr id="3" name="Explosion 2 2"/>
          <p:cNvSpPr/>
          <p:nvPr/>
        </p:nvSpPr>
        <p:spPr>
          <a:xfrm>
            <a:off x="2476500" y="1447800"/>
            <a:ext cx="7239000" cy="5029200"/>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3600" dirty="0">
                <a:solidFill>
                  <a:srgbClr val="FFFFFF"/>
                </a:solidFill>
              </a:rPr>
              <a:t>Chaos Entropy Disorder</a:t>
            </a:r>
            <a:endParaRPr lang="en-GB" sz="3600" dirty="0">
              <a:solidFill>
                <a:srgbClr val="FFFFFF"/>
              </a:solidFill>
            </a:endParaRPr>
          </a:p>
        </p:txBody>
      </p:sp>
      <p:sp>
        <p:nvSpPr>
          <p:cNvPr id="2" name="Flowchart: Internal Storage 1"/>
          <p:cNvSpPr/>
          <p:nvPr/>
        </p:nvSpPr>
        <p:spPr>
          <a:xfrm>
            <a:off x="2476500" y="1447800"/>
            <a:ext cx="7239000" cy="5029200"/>
          </a:xfrm>
          <a:prstGeom prst="flowChartInternalStorag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p:cNvSpPr txBox="1"/>
          <p:nvPr/>
        </p:nvSpPr>
        <p:spPr>
          <a:xfrm>
            <a:off x="3393554" y="1297081"/>
            <a:ext cx="6321946" cy="830997"/>
          </a:xfrm>
          <a:prstGeom prst="rect">
            <a:avLst/>
          </a:prstGeom>
          <a:noFill/>
        </p:spPr>
        <p:txBody>
          <a:bodyPr wrap="square" rtlCol="0">
            <a:spAutoFit/>
          </a:bodyPr>
          <a:lstStyle/>
          <a:p>
            <a:pPr algn="ctr"/>
            <a:r>
              <a:rPr lang="de-AT" sz="4800" dirty="0">
                <a:solidFill>
                  <a:schemeClr val="bg1"/>
                </a:solidFill>
              </a:rPr>
              <a:t>Attributes</a:t>
            </a:r>
            <a:endParaRPr lang="en-GB" sz="4800" dirty="0">
              <a:solidFill>
                <a:schemeClr val="bg1"/>
              </a:solidFill>
            </a:endParaRPr>
          </a:p>
        </p:txBody>
      </p:sp>
      <p:sp>
        <p:nvSpPr>
          <p:cNvPr id="5" name="TextBox 4"/>
          <p:cNvSpPr txBox="1"/>
          <p:nvPr/>
        </p:nvSpPr>
        <p:spPr>
          <a:xfrm>
            <a:off x="2470224" y="2057400"/>
            <a:ext cx="923330" cy="4419600"/>
          </a:xfrm>
          <a:prstGeom prst="rect">
            <a:avLst/>
          </a:prstGeom>
          <a:noFill/>
        </p:spPr>
        <p:txBody>
          <a:bodyPr vert="vert270" wrap="square" rtlCol="0" anchor="t">
            <a:spAutoFit/>
          </a:bodyPr>
          <a:lstStyle/>
          <a:p>
            <a:pPr algn="ctr"/>
            <a:r>
              <a:rPr lang="de-AT" sz="4800" dirty="0">
                <a:solidFill>
                  <a:schemeClr val="bg1"/>
                </a:solidFill>
              </a:rPr>
              <a:t>Observations</a:t>
            </a:r>
            <a:endParaRPr lang="en-GB" sz="4800" dirty="0">
              <a:solidFill>
                <a:schemeClr val="bg1"/>
              </a:solidFill>
            </a:endParaRPr>
          </a:p>
        </p:txBody>
      </p:sp>
      <p:sp>
        <p:nvSpPr>
          <p:cNvPr id="7" name="TextBox 6"/>
          <p:cNvSpPr txBox="1"/>
          <p:nvPr/>
        </p:nvSpPr>
        <p:spPr>
          <a:xfrm>
            <a:off x="3505200" y="2286000"/>
            <a:ext cx="6210300" cy="2308324"/>
          </a:xfrm>
          <a:prstGeom prst="rect">
            <a:avLst/>
          </a:prstGeom>
          <a:noFill/>
        </p:spPr>
        <p:txBody>
          <a:bodyPr wrap="square" rtlCol="0">
            <a:spAutoFit/>
          </a:bodyPr>
          <a:lstStyle/>
          <a:p>
            <a:pPr algn="ctr"/>
            <a:r>
              <a:rPr lang="de-AT" sz="2400" b="1" u="sng" dirty="0">
                <a:solidFill>
                  <a:schemeClr val="bg1"/>
                </a:solidFill>
              </a:rPr>
              <a:t>The Rules of the Tidyverse</a:t>
            </a:r>
            <a:br>
              <a:rPr lang="de-AT" sz="2400" dirty="0">
                <a:solidFill>
                  <a:schemeClr val="bg1"/>
                </a:solidFill>
              </a:rPr>
            </a:br>
            <a:endParaRPr lang="en-GB" sz="2400" dirty="0">
              <a:solidFill>
                <a:schemeClr val="bg1"/>
              </a:solidFill>
            </a:endParaRPr>
          </a:p>
          <a:p>
            <a:pPr marL="342900" indent="-342900">
              <a:buFont typeface="+mj-lt"/>
              <a:buAutoNum type="arabicPeriod"/>
            </a:pPr>
            <a:r>
              <a:rPr lang="en-GB" sz="2400" dirty="0">
                <a:solidFill>
                  <a:schemeClr val="bg1"/>
                </a:solidFill>
              </a:rPr>
              <a:t>Each variable must have its own </a:t>
            </a:r>
            <a:r>
              <a:rPr lang="en-GB" sz="2400" b="1" i="1" dirty="0">
                <a:solidFill>
                  <a:schemeClr val="bg1"/>
                </a:solidFill>
              </a:rPr>
              <a:t>column</a:t>
            </a:r>
            <a:r>
              <a:rPr lang="en-GB" sz="2400" dirty="0">
                <a:solidFill>
                  <a:schemeClr val="bg1"/>
                </a:solidFill>
              </a:rPr>
              <a:t>.</a:t>
            </a:r>
          </a:p>
          <a:p>
            <a:pPr marL="342900" indent="-342900">
              <a:buFont typeface="+mj-lt"/>
              <a:buAutoNum type="arabicPeriod"/>
            </a:pPr>
            <a:r>
              <a:rPr lang="en-GB" sz="2400" dirty="0">
                <a:solidFill>
                  <a:schemeClr val="bg1"/>
                </a:solidFill>
              </a:rPr>
              <a:t>Each observation must have its own</a:t>
            </a:r>
            <a:r>
              <a:rPr lang="en-GB" sz="2400" i="1" dirty="0">
                <a:solidFill>
                  <a:schemeClr val="bg1"/>
                </a:solidFill>
              </a:rPr>
              <a:t> </a:t>
            </a:r>
            <a:r>
              <a:rPr lang="en-GB" sz="2400" b="1" i="1" dirty="0">
                <a:solidFill>
                  <a:schemeClr val="bg1"/>
                </a:solidFill>
              </a:rPr>
              <a:t>row</a:t>
            </a:r>
            <a:r>
              <a:rPr lang="en-GB" sz="2400" dirty="0">
                <a:solidFill>
                  <a:schemeClr val="bg1"/>
                </a:solidFill>
              </a:rPr>
              <a:t>.</a:t>
            </a:r>
          </a:p>
          <a:p>
            <a:pPr marL="342900" indent="-342900">
              <a:buFont typeface="+mj-lt"/>
              <a:buAutoNum type="arabicPeriod"/>
            </a:pPr>
            <a:r>
              <a:rPr lang="en-GB" sz="2400" dirty="0">
                <a:solidFill>
                  <a:schemeClr val="bg1"/>
                </a:solidFill>
              </a:rPr>
              <a:t>Each value must have its own </a:t>
            </a:r>
            <a:r>
              <a:rPr lang="en-GB" sz="2400" b="1" i="1" dirty="0">
                <a:solidFill>
                  <a:schemeClr val="bg1"/>
                </a:solidFill>
              </a:rPr>
              <a:t>cell</a:t>
            </a:r>
            <a:r>
              <a:rPr lang="en-GB" sz="2400" dirty="0">
                <a:solidFill>
                  <a:schemeClr val="bg1"/>
                </a:solidFill>
              </a:rPr>
              <a:t>.</a:t>
            </a:r>
          </a:p>
          <a:p>
            <a:endParaRPr lang="en-GB" sz="2400" dirty="0">
              <a:solidFill>
                <a:schemeClr val="bg1"/>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2150818"/>
            <a:ext cx="5105304" cy="406693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5716" y="2150819"/>
            <a:ext cx="5135789" cy="4104334"/>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8734" y="2128077"/>
            <a:ext cx="5197058" cy="4127076"/>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24801" y="4594325"/>
            <a:ext cx="1523809" cy="1765079"/>
          </a:xfrm>
          <a:prstGeom prst="rect">
            <a:avLst/>
          </a:prstGeom>
        </p:spPr>
      </p:pic>
    </p:spTree>
    <p:extLst>
      <p:ext uri="{BB962C8B-B14F-4D97-AF65-F5344CB8AC3E}">
        <p14:creationId xmlns:p14="http://schemas.microsoft.com/office/powerpoint/2010/main" val="284832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3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grpId="0" nodeType="clickEffect">
                                  <p:stCondLst>
                                    <p:cond delay="750"/>
                                  </p:stCondLst>
                                  <p:childTnLst>
                                    <p:set>
                                      <p:cBhvr>
                                        <p:cTn id="18" dur="1" fill="hold">
                                          <p:stCondLst>
                                            <p:cond delay="0"/>
                                          </p:stCondLst>
                                        </p:cTn>
                                        <p:tgtEl>
                                          <p:spTgt spid="5"/>
                                        </p:tgtEl>
                                        <p:attrNameLst>
                                          <p:attrName>style.visibility</p:attrName>
                                        </p:attrNameLst>
                                      </p:cBhvr>
                                      <p:to>
                                        <p:strVal val="visible"/>
                                      </p:to>
                                    </p:set>
                                    <p:anim calcmode="lin" valueType="num">
                                      <p:cBhvr>
                                        <p:cTn id="19" dur="1750" fill="hold"/>
                                        <p:tgtEl>
                                          <p:spTgt spid="5"/>
                                        </p:tgtEl>
                                        <p:attrNameLst>
                                          <p:attrName>ppt_w</p:attrName>
                                        </p:attrNameLst>
                                      </p:cBhvr>
                                      <p:tavLst>
                                        <p:tav tm="0">
                                          <p:val>
                                            <p:fltVal val="0"/>
                                          </p:val>
                                        </p:tav>
                                        <p:tav tm="100000">
                                          <p:val>
                                            <p:strVal val="#ppt_w"/>
                                          </p:val>
                                        </p:tav>
                                      </p:tavLst>
                                    </p:anim>
                                    <p:anim calcmode="lin" valueType="num">
                                      <p:cBhvr>
                                        <p:cTn id="20" dur="1750" fill="hold"/>
                                        <p:tgtEl>
                                          <p:spTgt spid="5"/>
                                        </p:tgtEl>
                                        <p:attrNameLst>
                                          <p:attrName>ppt_h</p:attrName>
                                        </p:attrNameLst>
                                      </p:cBhvr>
                                      <p:tavLst>
                                        <p:tav tm="0">
                                          <p:val>
                                            <p:fltVal val="0"/>
                                          </p:val>
                                        </p:tav>
                                        <p:tav tm="100000">
                                          <p:val>
                                            <p:strVal val="#ppt_h"/>
                                          </p:val>
                                        </p:tav>
                                      </p:tavLst>
                                    </p:anim>
                                    <p:anim calcmode="lin" valueType="num">
                                      <p:cBhvr>
                                        <p:cTn id="21" dur="1750" fill="hold"/>
                                        <p:tgtEl>
                                          <p:spTgt spid="5"/>
                                        </p:tgtEl>
                                        <p:attrNameLst>
                                          <p:attrName>style.rotation</p:attrName>
                                        </p:attrNameLst>
                                      </p:cBhvr>
                                      <p:tavLst>
                                        <p:tav tm="0">
                                          <p:val>
                                            <p:fltVal val="90"/>
                                          </p:val>
                                        </p:tav>
                                        <p:tav tm="100000">
                                          <p:val>
                                            <p:fltVal val="0"/>
                                          </p:val>
                                        </p:tav>
                                      </p:tavLst>
                                    </p:anim>
                                    <p:animEffect transition="in" filter="fade">
                                      <p:cBhvr>
                                        <p:cTn id="22" dur="175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250"/>
                                  </p:stCondLst>
                                  <p:childTnLst>
                                    <p:set>
                                      <p:cBhvr>
                                        <p:cTn id="26" dur="1" fill="hold">
                                          <p:stCondLst>
                                            <p:cond delay="249"/>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barn(inVertical)">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nodeType="clickEffect">
                                  <p:stCondLst>
                                    <p:cond delay="1000"/>
                                  </p:stCondLst>
                                  <p:childTnLst>
                                    <p:set>
                                      <p:cBhvr>
                                        <p:cTn id="45" dur="1" fill="hold">
                                          <p:stCondLst>
                                            <p:cond delay="0"/>
                                          </p:stCondLst>
                                        </p:cTn>
                                        <p:tgtEl>
                                          <p:spTgt spid="6"/>
                                        </p:tgtEl>
                                        <p:attrNameLst>
                                          <p:attrName>style.visibility</p:attrName>
                                        </p:attrNameLst>
                                      </p:cBhvr>
                                      <p:to>
                                        <p:strVal val="visible"/>
                                      </p:to>
                                    </p:set>
                                    <p:animEffect transition="in" filter="circle(in)">
                                      <p:cBhvr>
                                        <p:cTn id="46" dur="3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7"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3" name="Shape 793"/>
          <p:cNvSpPr txBox="1">
            <a:spLocks noGrp="1"/>
          </p:cNvSpPr>
          <p:nvPr>
            <p:ph type="title"/>
          </p:nvPr>
        </p:nvSpPr>
        <p:spPr>
          <a:prstGeom prst="rect">
            <a:avLst/>
          </a:prstGeom>
          <a:noFill/>
          <a:ln>
            <a:noFill/>
          </a:ln>
        </p:spPr>
        <p:txBody>
          <a:bodyPr vert="horz" wrap="square" lIns="91425" tIns="91425" rIns="91425" bIns="91425" rtlCol="0" anchor="b" anchorCtr="0">
            <a:noAutofit/>
          </a:bodyPr>
          <a:lstStyle/>
          <a:p>
            <a:pPr>
              <a:buClr>
                <a:schemeClr val="dk1"/>
              </a:buClr>
              <a:buSzPct val="25000"/>
            </a:pPr>
            <a:r>
              <a:rPr lang="en-US" b="0" dirty="0">
                <a:solidFill>
                  <a:schemeClr val="dk1"/>
                </a:solidFill>
                <a:latin typeface="Verdana"/>
                <a:ea typeface="Verdana"/>
                <a:cs typeface="Verdana"/>
                <a:sym typeface="Verdana"/>
              </a:rPr>
              <a:t>Metadata - Using Data to Manage Data</a:t>
            </a:r>
          </a:p>
        </p:txBody>
      </p:sp>
      <p:graphicFrame>
        <p:nvGraphicFramePr>
          <p:cNvPr id="2" name="Diagram 1"/>
          <p:cNvGraphicFramePr/>
          <p:nvPr>
            <p:extLst>
              <p:ext uri="{D42A27DB-BD31-4B8C-83A1-F6EECF244321}">
                <p14:modId xmlns:p14="http://schemas.microsoft.com/office/powerpoint/2010/main" val="819411546"/>
              </p:ext>
            </p:extLst>
          </p:nvPr>
        </p:nvGraphicFramePr>
        <p:xfrm>
          <a:off x="3048000" y="2228273"/>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5113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Diagram 13"/>
          <p:cNvGraphicFramePr/>
          <p:nvPr>
            <p:extLst>
              <p:ext uri="{D42A27DB-BD31-4B8C-83A1-F6EECF244321}">
                <p14:modId xmlns:p14="http://schemas.microsoft.com/office/powerpoint/2010/main" val="478584321"/>
              </p:ext>
            </p:extLst>
          </p:nvPr>
        </p:nvGraphicFramePr>
        <p:xfrm>
          <a:off x="3200400" y="4578928"/>
          <a:ext cx="6096000" cy="167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uppieren 2"/>
          <p:cNvGrpSpPr/>
          <p:nvPr/>
        </p:nvGrpSpPr>
        <p:grpSpPr>
          <a:xfrm>
            <a:off x="2990802" y="3605944"/>
            <a:ext cx="2501948" cy="884084"/>
            <a:chOff x="1466802" y="3065616"/>
            <a:chExt cx="2501948" cy="884084"/>
          </a:xfrm>
        </p:grpSpPr>
        <p:sp>
          <p:nvSpPr>
            <p:cNvPr id="6" name="Down Arrow 5"/>
            <p:cNvSpPr/>
            <p:nvPr/>
          </p:nvSpPr>
          <p:spPr>
            <a:xfrm rot="3101493">
              <a:off x="2927350" y="2908300"/>
              <a:ext cx="571500" cy="1511300"/>
            </a:xfrm>
            <a:prstGeom prst="downArrow">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de-AT">
                <a:solidFill>
                  <a:prstClr val="white"/>
                </a:solidFill>
              </a:endParaRPr>
            </a:p>
          </p:txBody>
        </p:sp>
        <p:sp>
          <p:nvSpPr>
            <p:cNvPr id="18439" name="TextBox 8"/>
            <p:cNvSpPr txBox="1">
              <a:spLocks noChangeArrowheads="1"/>
            </p:cNvSpPr>
            <p:nvPr/>
          </p:nvSpPr>
          <p:spPr bwMode="auto">
            <a:xfrm rot="19395511">
              <a:off x="1466802" y="3065616"/>
              <a:ext cx="2269791" cy="646331"/>
            </a:xfrm>
            <a:prstGeom prst="rect">
              <a:avLst/>
            </a:prstGeom>
            <a:noFill/>
            <a:ln w="9525">
              <a:noFill/>
              <a:miter lim="800000"/>
              <a:headEnd/>
              <a:tailEnd/>
            </a:ln>
          </p:spPr>
          <p:txBody>
            <a:bodyPr wrap="square">
              <a:spAutoFit/>
            </a:bodyPr>
            <a:lstStyle/>
            <a:p>
              <a:pPr fontAlgn="base">
                <a:spcBef>
                  <a:spcPct val="0"/>
                </a:spcBef>
                <a:spcAft>
                  <a:spcPct val="0"/>
                </a:spcAft>
              </a:pPr>
              <a:r>
                <a:rPr lang="de-AT" dirty="0">
                  <a:solidFill>
                    <a:prstClr val="black"/>
                  </a:solidFill>
                  <a:latin typeface="Arial" charset="0"/>
                  <a:cs typeface="Arial" charset="0"/>
                </a:rPr>
                <a:t>Data </a:t>
              </a:r>
              <a:r>
                <a:rPr lang="de-AT" dirty="0" err="1">
                  <a:solidFill>
                    <a:prstClr val="black"/>
                  </a:solidFill>
                  <a:latin typeface="Arial" charset="0"/>
                  <a:cs typeface="Arial" charset="0"/>
                </a:rPr>
                <a:t>Sources</a:t>
              </a:r>
              <a:r>
                <a:rPr lang="de-AT" dirty="0">
                  <a:solidFill>
                    <a:prstClr val="black"/>
                  </a:solidFill>
                  <a:latin typeface="Arial" charset="0"/>
                  <a:cs typeface="Arial" charset="0"/>
                </a:rPr>
                <a:t> &amp; </a:t>
              </a:r>
              <a:r>
                <a:rPr lang="de-AT" dirty="0" err="1">
                  <a:solidFill>
                    <a:prstClr val="black"/>
                  </a:solidFill>
                  <a:latin typeface="Arial" charset="0"/>
                  <a:cs typeface="Arial" charset="0"/>
                </a:rPr>
                <a:t>Extraction</a:t>
              </a:r>
              <a:endParaRPr lang="de-AT" dirty="0">
                <a:solidFill>
                  <a:prstClr val="black"/>
                </a:solidFill>
                <a:latin typeface="Arial" charset="0"/>
                <a:cs typeface="Arial" charset="0"/>
              </a:endParaRPr>
            </a:p>
          </p:txBody>
        </p:sp>
      </p:grpSp>
      <p:grpSp>
        <p:nvGrpSpPr>
          <p:cNvPr id="9" name="Gruppieren 8"/>
          <p:cNvGrpSpPr/>
          <p:nvPr/>
        </p:nvGrpSpPr>
        <p:grpSpPr>
          <a:xfrm>
            <a:off x="7158038" y="3731906"/>
            <a:ext cx="2880738" cy="785110"/>
            <a:chOff x="5634038" y="3191578"/>
            <a:chExt cx="2880738" cy="785110"/>
          </a:xfrm>
        </p:grpSpPr>
        <p:sp>
          <p:nvSpPr>
            <p:cNvPr id="7" name="Down Arrow 6"/>
            <p:cNvSpPr/>
            <p:nvPr/>
          </p:nvSpPr>
          <p:spPr>
            <a:xfrm rot="18740340">
              <a:off x="6104731" y="2936082"/>
              <a:ext cx="569913" cy="1511300"/>
            </a:xfrm>
            <a:prstGeom prst="downArrow">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de-AT">
                <a:solidFill>
                  <a:prstClr val="white"/>
                </a:solidFill>
              </a:endParaRPr>
            </a:p>
          </p:txBody>
        </p:sp>
        <p:sp>
          <p:nvSpPr>
            <p:cNvPr id="18440" name="TextBox 9"/>
            <p:cNvSpPr txBox="1">
              <a:spLocks noChangeArrowheads="1"/>
            </p:cNvSpPr>
            <p:nvPr/>
          </p:nvSpPr>
          <p:spPr bwMode="auto">
            <a:xfrm rot="2527043">
              <a:off x="5872591" y="3191578"/>
              <a:ext cx="2642185" cy="646331"/>
            </a:xfrm>
            <a:prstGeom prst="rect">
              <a:avLst/>
            </a:prstGeom>
            <a:noFill/>
            <a:ln w="9525">
              <a:noFill/>
              <a:miter lim="800000"/>
              <a:headEnd/>
              <a:tailEnd/>
            </a:ln>
          </p:spPr>
          <p:txBody>
            <a:bodyPr wrap="square">
              <a:spAutoFit/>
            </a:bodyPr>
            <a:lstStyle/>
            <a:p>
              <a:pPr fontAlgn="base">
                <a:spcBef>
                  <a:spcPct val="0"/>
                </a:spcBef>
                <a:spcAft>
                  <a:spcPct val="0"/>
                </a:spcAft>
              </a:pPr>
              <a:r>
                <a:rPr lang="de-AT" dirty="0" err="1">
                  <a:solidFill>
                    <a:prstClr val="black"/>
                  </a:solidFill>
                  <a:latin typeface="Arial" charset="0"/>
                  <a:cs typeface="Arial" charset="0"/>
                </a:rPr>
                <a:t>Presentation</a:t>
              </a:r>
              <a:r>
                <a:rPr lang="de-AT" dirty="0">
                  <a:solidFill>
                    <a:prstClr val="black"/>
                  </a:solidFill>
                  <a:latin typeface="Arial" charset="0"/>
                  <a:cs typeface="Arial" charset="0"/>
                </a:rPr>
                <a:t> &amp; </a:t>
              </a:r>
              <a:r>
                <a:rPr lang="de-AT" dirty="0" err="1">
                  <a:solidFill>
                    <a:prstClr val="black"/>
                  </a:solidFill>
                  <a:latin typeface="Arial" charset="0"/>
                  <a:cs typeface="Arial" charset="0"/>
                </a:rPr>
                <a:t>Collaboration</a:t>
              </a:r>
              <a:endParaRPr lang="de-AT" dirty="0">
                <a:solidFill>
                  <a:prstClr val="black"/>
                </a:solidFill>
                <a:latin typeface="Arial" charset="0"/>
                <a:cs typeface="Arial" charset="0"/>
              </a:endParaRPr>
            </a:p>
          </p:txBody>
        </p:sp>
      </p:grpSp>
      <p:grpSp>
        <p:nvGrpSpPr>
          <p:cNvPr id="4" name="Gruppieren 3"/>
          <p:cNvGrpSpPr/>
          <p:nvPr/>
        </p:nvGrpSpPr>
        <p:grpSpPr>
          <a:xfrm>
            <a:off x="5109410" y="3816929"/>
            <a:ext cx="2225842" cy="1440081"/>
            <a:chOff x="3585410" y="3276600"/>
            <a:chExt cx="2225842" cy="1440081"/>
          </a:xfrm>
        </p:grpSpPr>
        <p:sp>
          <p:nvSpPr>
            <p:cNvPr id="8" name="Down Arrow 7"/>
            <p:cNvSpPr/>
            <p:nvPr/>
          </p:nvSpPr>
          <p:spPr>
            <a:xfrm>
              <a:off x="4419600" y="3276600"/>
              <a:ext cx="569913" cy="838200"/>
            </a:xfrm>
            <a:prstGeom prst="downArrow">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de-AT">
                <a:solidFill>
                  <a:prstClr val="white"/>
                </a:solidFill>
              </a:endParaRPr>
            </a:p>
          </p:txBody>
        </p:sp>
        <p:sp>
          <p:nvSpPr>
            <p:cNvPr id="18441" name="TextBox 10"/>
            <p:cNvSpPr txBox="1">
              <a:spLocks noChangeArrowheads="1"/>
            </p:cNvSpPr>
            <p:nvPr/>
          </p:nvSpPr>
          <p:spPr bwMode="auto">
            <a:xfrm>
              <a:off x="3585410" y="4070350"/>
              <a:ext cx="2225842" cy="646331"/>
            </a:xfrm>
            <a:prstGeom prst="rect">
              <a:avLst/>
            </a:prstGeom>
            <a:noFill/>
            <a:ln w="9525">
              <a:noFill/>
              <a:miter lim="800000"/>
              <a:headEnd/>
              <a:tailEnd/>
            </a:ln>
          </p:spPr>
          <p:txBody>
            <a:bodyPr wrap="square">
              <a:spAutoFit/>
            </a:bodyPr>
            <a:lstStyle/>
            <a:p>
              <a:pPr algn="ctr" fontAlgn="base">
                <a:spcBef>
                  <a:spcPct val="0"/>
                </a:spcBef>
                <a:spcAft>
                  <a:spcPct val="0"/>
                </a:spcAft>
              </a:pPr>
              <a:r>
                <a:rPr lang="de-AT" dirty="0">
                  <a:solidFill>
                    <a:prstClr val="black"/>
                  </a:solidFill>
                  <a:latin typeface="Arial" charset="0"/>
                  <a:cs typeface="Arial" charset="0"/>
                </a:rPr>
                <a:t>Storage &amp; Transformation</a:t>
              </a:r>
            </a:p>
          </p:txBody>
        </p:sp>
      </p:grpSp>
      <p:grpSp>
        <p:nvGrpSpPr>
          <p:cNvPr id="2" name="Gruppieren 1"/>
          <p:cNvGrpSpPr/>
          <p:nvPr/>
        </p:nvGrpSpPr>
        <p:grpSpPr>
          <a:xfrm>
            <a:off x="5334000" y="2216728"/>
            <a:ext cx="1752600" cy="1524000"/>
            <a:chOff x="3810000" y="1676400"/>
            <a:chExt cx="1752600" cy="1524000"/>
          </a:xfrm>
        </p:grpSpPr>
        <p:sp>
          <p:nvSpPr>
            <p:cNvPr id="5" name="Flowchart: Magnetic Disk 4"/>
            <p:cNvSpPr/>
            <p:nvPr/>
          </p:nvSpPr>
          <p:spPr>
            <a:xfrm>
              <a:off x="3810000" y="1676400"/>
              <a:ext cx="1752600" cy="1524000"/>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de-AT">
                <a:solidFill>
                  <a:prstClr val="white"/>
                </a:solidFill>
              </a:endParaRPr>
            </a:p>
          </p:txBody>
        </p:sp>
        <p:sp>
          <p:nvSpPr>
            <p:cNvPr id="18443" name="TextBox 12"/>
            <p:cNvSpPr txBox="1">
              <a:spLocks noChangeArrowheads="1"/>
            </p:cNvSpPr>
            <p:nvPr/>
          </p:nvSpPr>
          <p:spPr bwMode="auto">
            <a:xfrm>
              <a:off x="3886200" y="2286000"/>
              <a:ext cx="1600200" cy="584775"/>
            </a:xfrm>
            <a:prstGeom prst="rect">
              <a:avLst/>
            </a:prstGeom>
            <a:noFill/>
            <a:ln w="9525">
              <a:noFill/>
              <a:miter lim="800000"/>
              <a:headEnd/>
              <a:tailEnd/>
            </a:ln>
          </p:spPr>
          <p:txBody>
            <a:bodyPr>
              <a:spAutoFit/>
            </a:bodyPr>
            <a:lstStyle/>
            <a:p>
              <a:pPr algn="ctr" fontAlgn="base">
                <a:spcBef>
                  <a:spcPct val="0"/>
                </a:spcBef>
                <a:spcAft>
                  <a:spcPct val="0"/>
                </a:spcAft>
              </a:pPr>
              <a:r>
                <a:rPr lang="de-AT" sz="1600" dirty="0">
                  <a:solidFill>
                    <a:prstClr val="black"/>
                  </a:solidFill>
                  <a:latin typeface="Arial" charset="0"/>
                  <a:cs typeface="Arial" charset="0"/>
                </a:rPr>
                <a:t>Metadata Repository</a:t>
              </a:r>
            </a:p>
          </p:txBody>
        </p:sp>
      </p:grpSp>
      <p:grpSp>
        <p:nvGrpSpPr>
          <p:cNvPr id="11" name="Gruppieren 10"/>
          <p:cNvGrpSpPr/>
          <p:nvPr/>
        </p:nvGrpSpPr>
        <p:grpSpPr>
          <a:xfrm>
            <a:off x="3200400" y="5950528"/>
            <a:ext cx="6019800" cy="381000"/>
            <a:chOff x="1676400" y="5410200"/>
            <a:chExt cx="6019800" cy="381000"/>
          </a:xfrm>
        </p:grpSpPr>
        <p:sp>
          <p:nvSpPr>
            <p:cNvPr id="15" name="TextBox 14"/>
            <p:cNvSpPr txBox="1"/>
            <p:nvPr/>
          </p:nvSpPr>
          <p:spPr>
            <a:xfrm>
              <a:off x="1676400" y="5410200"/>
              <a:ext cx="6019800" cy="381000"/>
            </a:xfrm>
            <a:prstGeom prst="rect">
              <a:avLst/>
            </a:prstGeom>
            <a:gradFill flip="none" rotWithShape="1">
              <a:gsLst>
                <a:gs pos="20000">
                  <a:schemeClr val="accent1">
                    <a:lumMod val="60000"/>
                    <a:lumOff val="40000"/>
                    <a:alpha val="86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solidFill>
                <a:schemeClr val="accent1">
                  <a:shade val="50000"/>
                </a:schemeClr>
              </a:solidFill>
            </a:ln>
          </p:spPr>
          <p:txBody>
            <a:bodyPr wrap="square">
              <a:spAutoFit/>
            </a:bodyPr>
            <a:lstStyle/>
            <a:p>
              <a:pPr algn="ctr" fontAlgn="base">
                <a:spcBef>
                  <a:spcPct val="0"/>
                </a:spcBef>
                <a:spcAft>
                  <a:spcPct val="0"/>
                </a:spcAft>
                <a:defRPr/>
              </a:pPr>
              <a:endParaRPr lang="en-GB" spc="300" dirty="0">
                <a:solidFill>
                  <a:prstClr val="black"/>
                </a:solidFill>
                <a:latin typeface="Trebuchet MS"/>
                <a:cs typeface="Arial" charset="0"/>
              </a:endParaRPr>
            </a:p>
          </p:txBody>
        </p:sp>
        <p:sp>
          <p:nvSpPr>
            <p:cNvPr id="17" name="TextBox 16"/>
            <p:cNvSpPr txBox="1"/>
            <p:nvPr/>
          </p:nvSpPr>
          <p:spPr>
            <a:xfrm>
              <a:off x="1676400" y="5410200"/>
              <a:ext cx="1219200" cy="381000"/>
            </a:xfrm>
            <a:prstGeom prst="rect">
              <a:avLst/>
            </a:prstGeom>
            <a:noFill/>
          </p:spPr>
          <p:txBody>
            <a:bodyPr wrap="square" rtlCol="0">
              <a:spAutoFit/>
            </a:bodyPr>
            <a:lstStyle/>
            <a:p>
              <a:pPr fontAlgn="base">
                <a:spcBef>
                  <a:spcPct val="0"/>
                </a:spcBef>
                <a:spcAft>
                  <a:spcPct val="0"/>
                </a:spcAft>
              </a:pPr>
              <a:r>
                <a:rPr lang="de-AT" dirty="0">
                  <a:solidFill>
                    <a:prstClr val="black"/>
                  </a:solidFill>
                  <a:latin typeface="Arial" charset="0"/>
                  <a:cs typeface="Arial" charset="0"/>
                </a:rPr>
                <a:t>Technical</a:t>
              </a:r>
              <a:endParaRPr lang="en-GB" dirty="0">
                <a:solidFill>
                  <a:prstClr val="black"/>
                </a:solidFill>
                <a:latin typeface="Arial" charset="0"/>
                <a:cs typeface="Arial" charset="0"/>
              </a:endParaRPr>
            </a:p>
          </p:txBody>
        </p:sp>
        <p:sp>
          <p:nvSpPr>
            <p:cNvPr id="18" name="TextBox 17"/>
            <p:cNvSpPr txBox="1"/>
            <p:nvPr/>
          </p:nvSpPr>
          <p:spPr>
            <a:xfrm>
              <a:off x="6477000" y="5410200"/>
              <a:ext cx="1219200" cy="381000"/>
            </a:xfrm>
            <a:prstGeom prst="rect">
              <a:avLst/>
            </a:prstGeom>
            <a:noFill/>
          </p:spPr>
          <p:txBody>
            <a:bodyPr wrap="square" rtlCol="0">
              <a:spAutoFit/>
            </a:bodyPr>
            <a:lstStyle/>
            <a:p>
              <a:pPr algn="r" fontAlgn="base">
                <a:spcBef>
                  <a:spcPct val="0"/>
                </a:spcBef>
                <a:spcAft>
                  <a:spcPct val="0"/>
                </a:spcAft>
              </a:pPr>
              <a:r>
                <a:rPr lang="de-AT" dirty="0">
                  <a:solidFill>
                    <a:prstClr val="black"/>
                  </a:solidFill>
                  <a:latin typeface="Arial" charset="0"/>
                  <a:cs typeface="Arial" charset="0"/>
                </a:rPr>
                <a:t>Business</a:t>
              </a:r>
              <a:endParaRPr lang="en-GB" dirty="0">
                <a:solidFill>
                  <a:prstClr val="black"/>
                </a:solidFill>
                <a:latin typeface="Arial" charset="0"/>
                <a:cs typeface="Arial" charset="0"/>
              </a:endParaRPr>
            </a:p>
          </p:txBody>
        </p:sp>
      </p:grpSp>
      <p:sp>
        <p:nvSpPr>
          <p:cNvPr id="19" name="Shape 793"/>
          <p:cNvSpPr txBox="1">
            <a:spLocks noGrp="1"/>
          </p:cNvSpPr>
          <p:nvPr>
            <p:ph type="title"/>
          </p:nvPr>
        </p:nvSpPr>
        <p:spPr>
          <a:prstGeom prst="rect">
            <a:avLst/>
          </a:prstGeom>
          <a:noFill/>
          <a:ln>
            <a:noFill/>
          </a:ln>
        </p:spPr>
        <p:txBody>
          <a:bodyPr vert="horz" wrap="square" lIns="91425" tIns="91425" rIns="91425" bIns="91425" rtlCol="0" anchor="b" anchorCtr="0">
            <a:noAutofit/>
          </a:bodyPr>
          <a:lstStyle/>
          <a:p>
            <a:pPr>
              <a:lnSpc>
                <a:spcPct val="95000"/>
              </a:lnSpc>
              <a:spcBef>
                <a:spcPts val="0"/>
              </a:spcBef>
              <a:buClr>
                <a:schemeClr val="dk1"/>
              </a:buClr>
              <a:buSzPct val="25000"/>
            </a:pPr>
            <a:r>
              <a:rPr lang="en-US" sz="2400" cap="none" dirty="0">
                <a:solidFill>
                  <a:schemeClr val="dk1"/>
                </a:solidFill>
                <a:latin typeface="Verdana"/>
                <a:ea typeface="Verdana"/>
                <a:cs typeface="Verdana"/>
                <a:sym typeface="Verdana"/>
              </a:rPr>
              <a:t>Metadata - Using Data to Manage Data</a:t>
            </a:r>
          </a:p>
        </p:txBody>
      </p:sp>
      <p:sp>
        <p:nvSpPr>
          <p:cNvPr id="13" name="Rechteck 12">
            <a:extLst>
              <a:ext uri="{FF2B5EF4-FFF2-40B4-BE49-F238E27FC236}">
                <a16:creationId xmlns:a16="http://schemas.microsoft.com/office/drawing/2014/main" id="{82AEB4E9-863C-2A4E-8E33-D30774EAD743}"/>
              </a:ext>
            </a:extLst>
          </p:cNvPr>
          <p:cNvSpPr/>
          <p:nvPr/>
        </p:nvSpPr>
        <p:spPr>
          <a:xfrm>
            <a:off x="381000" y="6462665"/>
            <a:ext cx="11429999" cy="307777"/>
          </a:xfrm>
          <a:prstGeom prst="rect">
            <a:avLst/>
          </a:prstGeom>
        </p:spPr>
        <p:txBody>
          <a:bodyPr wrap="square">
            <a:spAutoFit/>
          </a:bodyPr>
          <a:lstStyle/>
          <a:p>
            <a:r>
              <a:rPr lang="de-DE" sz="1400" dirty="0">
                <a:hlinkClick r:id="rId8"/>
              </a:rPr>
              <a:t>https://towardsdatascience.com/how-linkedin-uber-lyft-airbnb-and-netflix-are-solving-data-management-and-discovery-for-machine-9b79ee9184bb</a:t>
            </a:r>
            <a:endParaRPr lang="de-DE" sz="1400" dirty="0"/>
          </a:p>
        </p:txBody>
      </p:sp>
    </p:spTree>
    <p:extLst>
      <p:ext uri="{BB962C8B-B14F-4D97-AF65-F5344CB8AC3E}">
        <p14:creationId xmlns:p14="http://schemas.microsoft.com/office/powerpoint/2010/main" val="39265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618"/>
        <p:cNvGrpSpPr/>
        <p:nvPr/>
      </p:nvGrpSpPr>
      <p:grpSpPr>
        <a:xfrm>
          <a:off x="0" y="0"/>
          <a:ext cx="0" cy="0"/>
          <a:chOff x="0" y="0"/>
          <a:chExt cx="0" cy="0"/>
        </a:xfrm>
      </p:grpSpPr>
      <p:sp useBgFill="1">
        <p:nvSpPr>
          <p:cNvPr id="114" name="Rectangle 113">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 name="Shape 621"/>
          <p:cNvSpPr txBox="1">
            <a:spLocks noGrp="1"/>
          </p:cNvSpPr>
          <p:nvPr>
            <p:ph type="title"/>
          </p:nvPr>
        </p:nvSpPr>
        <p:spPr>
          <a:xfrm>
            <a:off x="581192" y="1124999"/>
            <a:ext cx="4076149" cy="4608003"/>
          </a:xfrm>
          <a:prstGeom prst="rect">
            <a:avLst/>
          </a:prstGeom>
        </p:spPr>
        <p:txBody>
          <a:bodyPr vert="horz" lIns="0" tIns="0" rIns="0" bIns="0" rtlCol="0" anchor="ctr" anchorCtr="0">
            <a:normAutofit/>
          </a:bodyPr>
          <a:lstStyle/>
          <a:p>
            <a:pPr>
              <a:buSzPct val="25000"/>
            </a:pPr>
            <a:r>
              <a:rPr lang="en-US" sz="4000" dirty="0">
                <a:solidFill>
                  <a:schemeClr val="accent1"/>
                </a:solidFill>
              </a:rPr>
              <a:t>Take </a:t>
            </a:r>
            <a:r>
              <a:rPr lang="en-US" sz="4000" dirty="0" err="1">
                <a:solidFill>
                  <a:schemeClr val="accent1"/>
                </a:solidFill>
              </a:rPr>
              <a:t>Aways</a:t>
            </a:r>
            <a:r>
              <a:rPr lang="en-US" sz="4000" dirty="0">
                <a:solidFill>
                  <a:schemeClr val="accent1"/>
                </a:solidFill>
              </a:rPr>
              <a:t> from The Data Kitchen</a:t>
            </a:r>
          </a:p>
        </p:txBody>
      </p:sp>
      <p:sp>
        <p:nvSpPr>
          <p:cNvPr id="116" name="Rectangle 115">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8" name="Rectangle 117">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19" name="Shape 619"/>
          <p:cNvSpPr txBox="1">
            <a:spLocks noGrp="1"/>
          </p:cNvSpPr>
          <p:nvPr>
            <p:ph idx="1"/>
          </p:nvPr>
        </p:nvSpPr>
        <p:spPr>
          <a:xfrm>
            <a:off x="5117586" y="1005840"/>
            <a:ext cx="6493222" cy="5218315"/>
          </a:xfrm>
          <a:prstGeom prst="rect">
            <a:avLst/>
          </a:prstGeom>
        </p:spPr>
        <p:txBody>
          <a:bodyPr vert="horz" lIns="0" tIns="0" rIns="0" bIns="0" rtlCol="0" anchorCtr="0">
            <a:normAutofit/>
          </a:bodyPr>
          <a:lstStyle/>
          <a:p>
            <a:pPr indent="-228600">
              <a:spcBef>
                <a:spcPts val="1200"/>
              </a:spcBef>
              <a:spcAft>
                <a:spcPts val="0"/>
              </a:spcAft>
            </a:pPr>
            <a:r>
              <a:rPr lang="en-US" sz="1900" dirty="0"/>
              <a:t>DATA ≠ INFORMATION</a:t>
            </a:r>
          </a:p>
          <a:p>
            <a:pPr indent="-228600">
              <a:spcBef>
                <a:spcPts val="1200"/>
              </a:spcBef>
              <a:spcAft>
                <a:spcPts val="0"/>
              </a:spcAft>
            </a:pPr>
            <a:r>
              <a:rPr lang="en-US" sz="1900" i="1" dirty="0"/>
              <a:t>Good</a:t>
            </a:r>
            <a:r>
              <a:rPr lang="en-US" sz="1900" dirty="0"/>
              <a:t> data is only valuable if it is the </a:t>
            </a:r>
            <a:r>
              <a:rPr lang="en-US" sz="1900" i="1" dirty="0"/>
              <a:t>right</a:t>
            </a:r>
            <a:r>
              <a:rPr lang="en-US" sz="1900" dirty="0"/>
              <a:t> data for your purposes</a:t>
            </a:r>
          </a:p>
          <a:p>
            <a:pPr indent="-228600">
              <a:spcBef>
                <a:spcPts val="1200"/>
              </a:spcBef>
              <a:spcAft>
                <a:spcPts val="0"/>
              </a:spcAft>
            </a:pPr>
            <a:r>
              <a:rPr lang="en-US" sz="1900" dirty="0"/>
              <a:t>TIDY DATA is a key asset for any analytical activities</a:t>
            </a:r>
          </a:p>
          <a:p>
            <a:pPr indent="-228600">
              <a:spcBef>
                <a:spcPts val="1200"/>
              </a:spcBef>
              <a:spcAft>
                <a:spcPts val="0"/>
              </a:spcAft>
            </a:pPr>
            <a:r>
              <a:rPr lang="en-US" sz="1900" dirty="0"/>
              <a:t>METADATA is also a valuable type of data</a:t>
            </a:r>
          </a:p>
          <a:p>
            <a:pPr indent="-228600">
              <a:spcBef>
                <a:spcPts val="1200"/>
              </a:spcBef>
              <a:spcAft>
                <a:spcPts val="0"/>
              </a:spcAft>
            </a:pPr>
            <a:r>
              <a:rPr lang="en-US" sz="1900" dirty="0"/>
              <a:t>Data Scientists don’t have to be Data Engineers…but it is good to know what Data Engineering entails and to be able to help out in the data kitchen, when trained staff are in short supply!</a:t>
            </a:r>
          </a:p>
        </p:txBody>
      </p:sp>
    </p:spTree>
    <p:extLst>
      <p:ext uri="{BB962C8B-B14F-4D97-AF65-F5344CB8AC3E}">
        <p14:creationId xmlns:p14="http://schemas.microsoft.com/office/powerpoint/2010/main" val="403214137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9">
                                            <p:txEl>
                                              <p:pRg st="0" end="0"/>
                                            </p:txEl>
                                          </p:spTgt>
                                        </p:tgtEl>
                                        <p:attrNameLst>
                                          <p:attrName>style.visibility</p:attrName>
                                        </p:attrNameLst>
                                      </p:cBhvr>
                                      <p:to>
                                        <p:strVal val="visible"/>
                                      </p:to>
                                    </p:set>
                                    <p:animEffect transition="in" filter="fade">
                                      <p:cBhvr>
                                        <p:cTn id="7" dur="500"/>
                                        <p:tgtEl>
                                          <p:spTgt spid="6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19">
                                            <p:txEl>
                                              <p:pRg st="1" end="1"/>
                                            </p:txEl>
                                          </p:spTgt>
                                        </p:tgtEl>
                                        <p:attrNameLst>
                                          <p:attrName>style.visibility</p:attrName>
                                        </p:attrNameLst>
                                      </p:cBhvr>
                                      <p:to>
                                        <p:strVal val="visible"/>
                                      </p:to>
                                    </p:set>
                                    <p:animEffect transition="in" filter="fade">
                                      <p:cBhvr>
                                        <p:cTn id="12" dur="500"/>
                                        <p:tgtEl>
                                          <p:spTgt spid="6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19">
                                            <p:txEl>
                                              <p:pRg st="2" end="2"/>
                                            </p:txEl>
                                          </p:spTgt>
                                        </p:tgtEl>
                                        <p:attrNameLst>
                                          <p:attrName>style.visibility</p:attrName>
                                        </p:attrNameLst>
                                      </p:cBhvr>
                                      <p:to>
                                        <p:strVal val="visible"/>
                                      </p:to>
                                    </p:set>
                                    <p:animEffect transition="in" filter="fade">
                                      <p:cBhvr>
                                        <p:cTn id="17" dur="500"/>
                                        <p:tgtEl>
                                          <p:spTgt spid="6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19">
                                            <p:txEl>
                                              <p:pRg st="3" end="3"/>
                                            </p:txEl>
                                          </p:spTgt>
                                        </p:tgtEl>
                                        <p:attrNameLst>
                                          <p:attrName>style.visibility</p:attrName>
                                        </p:attrNameLst>
                                      </p:cBhvr>
                                      <p:to>
                                        <p:strVal val="visible"/>
                                      </p:to>
                                    </p:set>
                                    <p:animEffect transition="in" filter="fade">
                                      <p:cBhvr>
                                        <p:cTn id="22" dur="500"/>
                                        <p:tgtEl>
                                          <p:spTgt spid="6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19">
                                            <p:txEl>
                                              <p:pRg st="4" end="4"/>
                                            </p:txEl>
                                          </p:spTgt>
                                        </p:tgtEl>
                                        <p:attrNameLst>
                                          <p:attrName>style.visibility</p:attrName>
                                        </p:attrNameLst>
                                      </p:cBhvr>
                                      <p:to>
                                        <p:strVal val="visible"/>
                                      </p:to>
                                    </p:set>
                                    <p:animEffect transition="in" filter="fade">
                                      <p:cBhvr>
                                        <p:cTn id="27" dur="500"/>
                                        <p:tgtEl>
                                          <p:spTgt spid="6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9" grpId="0" build="p"/>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rotWithShape="1">
          <a:blip r:embed="rId3"/>
          <a:srcRect b="6706"/>
          <a:stretch/>
        </p:blipFill>
        <p:spPr>
          <a:xfrm>
            <a:off x="774700" y="2148166"/>
            <a:ext cx="3053422" cy="2855798"/>
          </a:xfrm>
          <a:prstGeom prst="rect">
            <a:avLst/>
          </a:prstGeom>
        </p:spPr>
      </p:pic>
      <p:sp>
        <p:nvSpPr>
          <p:cNvPr id="41" name="Rectangle 40">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4579243" y="1419225"/>
            <a:ext cx="6798608" cy="2085869"/>
          </a:xfrm>
        </p:spPr>
        <p:txBody>
          <a:bodyPr>
            <a:normAutofit/>
          </a:bodyPr>
          <a:lstStyle/>
          <a:p>
            <a:r>
              <a:rPr lang="de-DE" dirty="0" err="1">
                <a:solidFill>
                  <a:srgbClr val="FFFFFF"/>
                </a:solidFill>
              </a:rPr>
              <a:t>prepare</a:t>
            </a:r>
            <a:endParaRPr lang="de-DE" dirty="0">
              <a:solidFill>
                <a:srgbClr val="FFFFFF"/>
              </a:solidFill>
            </a:endParaRP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4579243" y="3505095"/>
            <a:ext cx="6798608" cy="1733655"/>
          </a:xfrm>
        </p:spPr>
        <p:txBody>
          <a:bodyPr>
            <a:normAutofit/>
          </a:bodyPr>
          <a:lstStyle/>
          <a:p>
            <a:pPr marL="285750" indent="-285750">
              <a:buFont typeface="Arial" panose="020B0604020202020204" pitchFamily="34" charset="0"/>
              <a:buChar char="•"/>
            </a:pPr>
            <a:r>
              <a:rPr lang="de-DE" dirty="0" err="1">
                <a:solidFill>
                  <a:schemeClr val="bg1"/>
                </a:solidFill>
              </a:rPr>
              <a:t>Cleanup</a:t>
            </a:r>
            <a:endParaRPr lang="de-DE" dirty="0">
              <a:solidFill>
                <a:schemeClr val="bg1"/>
              </a:solidFill>
            </a:endParaRPr>
          </a:p>
          <a:p>
            <a:pPr marL="285750" indent="-285750">
              <a:buFont typeface="Arial" panose="020B0604020202020204" pitchFamily="34" charset="0"/>
              <a:buChar char="•"/>
            </a:pPr>
            <a:r>
              <a:rPr lang="de-DE" dirty="0">
                <a:solidFill>
                  <a:schemeClr val="bg1"/>
                </a:solidFill>
              </a:rPr>
              <a:t>Feature </a:t>
            </a:r>
            <a:r>
              <a:rPr lang="de-DE" dirty="0" err="1">
                <a:solidFill>
                  <a:schemeClr val="bg1"/>
                </a:solidFill>
              </a:rPr>
              <a:t>generation</a:t>
            </a:r>
            <a:endParaRPr lang="de-DE" dirty="0">
              <a:solidFill>
                <a:schemeClr val="bg1"/>
              </a:solidFill>
            </a:endParaRPr>
          </a:p>
          <a:p>
            <a:pPr marL="285750" indent="-285750">
              <a:buFont typeface="Arial" panose="020B0604020202020204" pitchFamily="34" charset="0"/>
              <a:buChar char="•"/>
            </a:pPr>
            <a:r>
              <a:rPr lang="de-DE" dirty="0" err="1">
                <a:solidFill>
                  <a:schemeClr val="bg1"/>
                </a:solidFill>
              </a:rPr>
              <a:t>enrichment</a:t>
            </a:r>
            <a:endParaRPr lang="de-DE" dirty="0">
              <a:solidFill>
                <a:schemeClr val="bg1"/>
              </a:solidFill>
            </a:endParaRPr>
          </a:p>
        </p:txBody>
      </p:sp>
      <p:sp>
        <p:nvSpPr>
          <p:cNvPr id="19" name="Abgerundetes Rechteck 18">
            <a:extLst>
              <a:ext uri="{FF2B5EF4-FFF2-40B4-BE49-F238E27FC236}">
                <a16:creationId xmlns:a16="http://schemas.microsoft.com/office/drawing/2014/main" id="{FE573EAC-313F-FF41-880B-8B953662496F}"/>
              </a:ext>
            </a:extLst>
          </p:cNvPr>
          <p:cNvSpPr/>
          <p:nvPr/>
        </p:nvSpPr>
        <p:spPr>
          <a:xfrm>
            <a:off x="2760109" y="3234931"/>
            <a:ext cx="936984" cy="290945"/>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70952690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el 1">
            <a:extLst>
              <a:ext uri="{FF2B5EF4-FFF2-40B4-BE49-F238E27FC236}">
                <a16:creationId xmlns:a16="http://schemas.microsoft.com/office/drawing/2014/main" id="{0116BBE7-C582-1345-8009-27652F85C217}"/>
              </a:ext>
            </a:extLst>
          </p:cNvPr>
          <p:cNvSpPr>
            <a:spLocks noGrp="1"/>
          </p:cNvSpPr>
          <p:nvPr>
            <p:ph type="title"/>
          </p:nvPr>
        </p:nvSpPr>
        <p:spPr>
          <a:xfrm>
            <a:off x="581192" y="702156"/>
            <a:ext cx="11029616" cy="1188720"/>
          </a:xfrm>
        </p:spPr>
        <p:txBody>
          <a:bodyPr>
            <a:normAutofit/>
          </a:bodyPr>
          <a:lstStyle/>
          <a:p>
            <a:r>
              <a:rPr lang="de-DE" dirty="0" err="1">
                <a:solidFill>
                  <a:schemeClr val="tx1">
                    <a:lumMod val="85000"/>
                    <a:lumOff val="15000"/>
                  </a:schemeClr>
                </a:solidFill>
              </a:rPr>
              <a:t>Your</a:t>
            </a:r>
            <a:r>
              <a:rPr lang="de-DE" dirty="0">
                <a:solidFill>
                  <a:schemeClr val="tx1">
                    <a:lumMod val="85000"/>
                    <a:lumOff val="15000"/>
                  </a:schemeClr>
                </a:solidFill>
              </a:rPr>
              <a:t> turn - LAB 1 (60 </a:t>
            </a:r>
            <a:r>
              <a:rPr lang="de-DE" dirty="0" err="1">
                <a:solidFill>
                  <a:schemeClr val="tx1">
                    <a:lumMod val="85000"/>
                    <a:lumOff val="15000"/>
                  </a:schemeClr>
                </a:solidFill>
              </a:rPr>
              <a:t>Minutes</a:t>
            </a:r>
            <a:r>
              <a:rPr lang="de-DE" dirty="0">
                <a:solidFill>
                  <a:schemeClr val="tx1">
                    <a:lumMod val="85000"/>
                    <a:lumOff val="15000"/>
                  </a:schemeClr>
                </a:solidFill>
              </a:rPr>
              <a:t>)</a:t>
            </a:r>
          </a:p>
        </p:txBody>
      </p:sp>
      <p:sp>
        <p:nvSpPr>
          <p:cNvPr id="12" name="Rectangle 11">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Inhaltsplatzhalter 2">
            <a:extLst>
              <a:ext uri="{FF2B5EF4-FFF2-40B4-BE49-F238E27FC236}">
                <a16:creationId xmlns:a16="http://schemas.microsoft.com/office/drawing/2014/main" id="{C4EE7213-9927-4382-8C07-153B45E03358}"/>
              </a:ext>
            </a:extLst>
          </p:cNvPr>
          <p:cNvGraphicFramePr>
            <a:graphicFrameLocks noGrp="1"/>
          </p:cNvGraphicFramePr>
          <p:nvPr>
            <p:ph idx="1"/>
            <p:extLst>
              <p:ext uri="{D42A27DB-BD31-4B8C-83A1-F6EECF244321}">
                <p14:modId xmlns:p14="http://schemas.microsoft.com/office/powerpoint/2010/main" val="3552835193"/>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7132201"/>
      </p:ext>
    </p:extLst>
  </p:cSld>
  <p:clrMapOvr>
    <a:overrideClrMapping bg1="dk1" tx1="lt1" bg2="dk2" tx2="lt2" accent1="accent1" accent2="accent2" accent3="accent3" accent4="accent4" accent5="accent5" accent6="accent6" hlink="hlink" folHlink="folHlink"/>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1">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nhaltsplatzhalter 4" descr="Ein Bild, das Screenshot enthält.&#10;&#10;Automatisch generierte Beschreibung">
            <a:extLst>
              <a:ext uri="{FF2B5EF4-FFF2-40B4-BE49-F238E27FC236}">
                <a16:creationId xmlns:a16="http://schemas.microsoft.com/office/drawing/2014/main" id="{D35257BB-4516-E543-91BC-7DAF7B44D474}"/>
              </a:ext>
            </a:extLst>
          </p:cNvPr>
          <p:cNvPicPr>
            <a:picLocks noGrp="1" noChangeAspect="1"/>
          </p:cNvPicPr>
          <p:nvPr>
            <p:ph idx="4294967295"/>
          </p:nvPr>
        </p:nvPicPr>
        <p:blipFill>
          <a:blip r:embed="rId3"/>
          <a:stretch>
            <a:fillRect/>
          </a:stretch>
        </p:blipFill>
        <p:spPr>
          <a:xfrm>
            <a:off x="1999628" y="643467"/>
            <a:ext cx="8192744" cy="5571066"/>
          </a:xfrm>
          <a:prstGeom prst="rect">
            <a:avLst/>
          </a:prstGeom>
        </p:spPr>
      </p:pic>
    </p:spTree>
    <p:extLst>
      <p:ext uri="{BB962C8B-B14F-4D97-AF65-F5344CB8AC3E}">
        <p14:creationId xmlns:p14="http://schemas.microsoft.com/office/powerpoint/2010/main" val="287730021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8"/>
        <p:cNvGrpSpPr/>
        <p:nvPr/>
      </p:nvGrpSpPr>
      <p:grpSpPr>
        <a:xfrm>
          <a:off x="0" y="0"/>
          <a:ext cx="0" cy="0"/>
          <a:chOff x="0" y="0"/>
          <a:chExt cx="0" cy="0"/>
        </a:xfrm>
      </p:grpSpPr>
      <p:sp>
        <p:nvSpPr>
          <p:cNvPr id="126" name="Rectangle 125">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8" name="Rectangle 127">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0" name="Rectangle 129">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2" name="Rectangle 131">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34" name="Rectangle 133">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8" name="Rectangle 137">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0" name="Rectangle 139">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123" name="Graphic 122">
            <a:extLst>
              <a:ext uri="{FF2B5EF4-FFF2-40B4-BE49-F238E27FC236}">
                <a16:creationId xmlns:a16="http://schemas.microsoft.com/office/drawing/2014/main" id="{8A3BE0DD-023C-4C0F-8257-381FD47B7D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4700" y="2049354"/>
            <a:ext cx="3053422" cy="3053422"/>
          </a:xfrm>
          <a:prstGeom prst="rect">
            <a:avLst/>
          </a:prstGeom>
        </p:spPr>
      </p:pic>
      <p:sp>
        <p:nvSpPr>
          <p:cNvPr id="142" name="Rectangle 141">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9" name="Google Shape;119;p22"/>
          <p:cNvSpPr txBox="1">
            <a:spLocks noGrp="1"/>
          </p:cNvSpPr>
          <p:nvPr>
            <p:ph type="title"/>
          </p:nvPr>
        </p:nvSpPr>
        <p:spPr>
          <a:xfrm>
            <a:off x="4545846" y="849744"/>
            <a:ext cx="6798608" cy="4128656"/>
          </a:xfrm>
          <a:prstGeom prst="rect">
            <a:avLst/>
          </a:prstGeom>
        </p:spPr>
        <p:txBody>
          <a:bodyPr spcFirstLastPara="1" vert="horz" lIns="91440" tIns="45720" rIns="91440" bIns="45720" rtlCol="0" anchor="b" anchorCtr="0">
            <a:normAutofit/>
          </a:bodyPr>
          <a:lstStyle/>
          <a:p>
            <a:pPr algn="l">
              <a:lnSpc>
                <a:spcPct val="90000"/>
              </a:lnSpc>
              <a:spcBef>
                <a:spcPct val="0"/>
              </a:spcBef>
            </a:pPr>
            <a:r>
              <a:rPr lang="en-US" sz="2500" dirty="0">
                <a:solidFill>
                  <a:srgbClr val="FFFFFF"/>
                </a:solidFill>
              </a:rPr>
              <a:t>Show me your code and conceal your data structures, and I shall continue to be mystified. Show me your data structures, and I won't usually need your code. </a:t>
            </a:r>
            <a:br>
              <a:rPr lang="en-US" sz="2500" dirty="0">
                <a:solidFill>
                  <a:srgbClr val="FFFFFF"/>
                </a:solidFill>
              </a:rPr>
            </a:br>
            <a:br>
              <a:rPr lang="en-US" sz="2500" dirty="0">
                <a:solidFill>
                  <a:srgbClr val="FFFFFF"/>
                </a:solidFill>
              </a:rPr>
            </a:br>
            <a:r>
              <a:rPr lang="en-US" sz="2500" dirty="0">
                <a:solidFill>
                  <a:srgbClr val="FFFFFF"/>
                </a:solidFill>
              </a:rPr>
              <a:t>-- Fred Brooks --</a:t>
            </a:r>
          </a:p>
        </p:txBody>
      </p:sp>
    </p:spTree>
    <p:extLst>
      <p:ext uri="{BB962C8B-B14F-4D97-AF65-F5344CB8AC3E}">
        <p14:creationId xmlns:p14="http://schemas.microsoft.com/office/powerpoint/2010/main" val="741386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rotWithShape="1">
          <a:blip r:embed="rId3"/>
          <a:srcRect b="6706"/>
          <a:stretch/>
        </p:blipFill>
        <p:spPr>
          <a:xfrm>
            <a:off x="774700" y="2148166"/>
            <a:ext cx="3053422" cy="2855798"/>
          </a:xfrm>
          <a:prstGeom prst="rect">
            <a:avLst/>
          </a:prstGeom>
        </p:spPr>
      </p:pic>
      <p:sp>
        <p:nvSpPr>
          <p:cNvPr id="41" name="Rectangle 40">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4579243" y="1419225"/>
            <a:ext cx="6798608" cy="2085869"/>
          </a:xfrm>
        </p:spPr>
        <p:txBody>
          <a:bodyPr>
            <a:normAutofit/>
          </a:bodyPr>
          <a:lstStyle/>
          <a:p>
            <a:r>
              <a:rPr lang="de-DE" dirty="0" err="1">
                <a:solidFill>
                  <a:srgbClr val="FFFFFF"/>
                </a:solidFill>
              </a:rPr>
              <a:t>Modelling</a:t>
            </a:r>
            <a:endParaRPr lang="de-DE" dirty="0">
              <a:solidFill>
                <a:srgbClr val="FFFFFF"/>
              </a:solidFill>
            </a:endParaRP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4579243" y="3505095"/>
            <a:ext cx="6798608" cy="1733655"/>
          </a:xfrm>
        </p:spPr>
        <p:txBody>
          <a:bodyPr>
            <a:normAutofit/>
          </a:bodyPr>
          <a:lstStyle/>
          <a:p>
            <a:pPr marL="285750" indent="-285750">
              <a:buFont typeface="Arial" panose="020B0604020202020204" pitchFamily="34" charset="0"/>
              <a:buChar char="•"/>
            </a:pPr>
            <a:r>
              <a:rPr lang="de-DE" dirty="0">
                <a:solidFill>
                  <a:schemeClr val="bg1"/>
                </a:solidFill>
              </a:rPr>
              <a:t>The </a:t>
            </a:r>
            <a:r>
              <a:rPr lang="de-DE" dirty="0" err="1">
                <a:solidFill>
                  <a:schemeClr val="bg1"/>
                </a:solidFill>
              </a:rPr>
              <a:t>fun</a:t>
            </a:r>
            <a:r>
              <a:rPr lang="de-DE" dirty="0">
                <a:solidFill>
                  <a:schemeClr val="bg1"/>
                </a:solidFill>
              </a:rPr>
              <a:t> </a:t>
            </a:r>
            <a:r>
              <a:rPr lang="de-DE" dirty="0" err="1">
                <a:solidFill>
                  <a:schemeClr val="bg1"/>
                </a:solidFill>
              </a:rPr>
              <a:t>part</a:t>
            </a:r>
            <a:r>
              <a:rPr lang="de-DE" dirty="0">
                <a:solidFill>
                  <a:schemeClr val="bg1"/>
                </a:solidFill>
              </a:rPr>
              <a:t> (20%)</a:t>
            </a:r>
          </a:p>
          <a:p>
            <a:pPr marL="285750" indent="-285750">
              <a:buFont typeface="Arial" panose="020B0604020202020204" pitchFamily="34" charset="0"/>
              <a:buChar char="•"/>
            </a:pPr>
            <a:r>
              <a:rPr lang="de-DE" dirty="0" err="1">
                <a:solidFill>
                  <a:schemeClr val="bg1"/>
                </a:solidFill>
              </a:rPr>
              <a:t>Beware</a:t>
            </a:r>
            <a:r>
              <a:rPr lang="de-DE" dirty="0">
                <a:solidFill>
                  <a:schemeClr val="bg1"/>
                </a:solidFill>
              </a:rPr>
              <a:t> </a:t>
            </a:r>
            <a:r>
              <a:rPr lang="de-DE" dirty="0" err="1">
                <a:solidFill>
                  <a:schemeClr val="bg1"/>
                </a:solidFill>
              </a:rPr>
              <a:t>of</a:t>
            </a:r>
            <a:r>
              <a:rPr lang="de-DE" dirty="0">
                <a:solidFill>
                  <a:schemeClr val="bg1"/>
                </a:solidFill>
              </a:rPr>
              <a:t> </a:t>
            </a:r>
            <a:r>
              <a:rPr lang="de-DE" dirty="0" err="1">
                <a:solidFill>
                  <a:schemeClr val="bg1"/>
                </a:solidFill>
              </a:rPr>
              <a:t>automation</a:t>
            </a:r>
            <a:r>
              <a:rPr lang="de-DE" dirty="0">
                <a:solidFill>
                  <a:schemeClr val="bg1"/>
                </a:solidFill>
              </a:rPr>
              <a:t> (</a:t>
            </a:r>
            <a:r>
              <a:rPr lang="de-DE" dirty="0" err="1">
                <a:solidFill>
                  <a:schemeClr val="bg1"/>
                </a:solidFill>
              </a:rPr>
              <a:t>featuretools</a:t>
            </a:r>
            <a:r>
              <a:rPr lang="de-DE" dirty="0">
                <a:solidFill>
                  <a:schemeClr val="bg1"/>
                </a:solidFill>
              </a:rPr>
              <a:t>, </a:t>
            </a:r>
            <a:r>
              <a:rPr lang="de-DE" dirty="0" err="1">
                <a:solidFill>
                  <a:schemeClr val="bg1"/>
                </a:solidFill>
              </a:rPr>
              <a:t>hyper</a:t>
            </a:r>
            <a:r>
              <a:rPr lang="de-DE" dirty="0">
                <a:solidFill>
                  <a:schemeClr val="bg1"/>
                </a:solidFill>
              </a:rPr>
              <a:t> </a:t>
            </a:r>
            <a:r>
              <a:rPr lang="de-DE" dirty="0" err="1">
                <a:solidFill>
                  <a:schemeClr val="bg1"/>
                </a:solidFill>
              </a:rPr>
              <a:t>parameter</a:t>
            </a:r>
            <a:r>
              <a:rPr lang="de-DE" dirty="0">
                <a:solidFill>
                  <a:schemeClr val="bg1"/>
                </a:solidFill>
              </a:rPr>
              <a:t> </a:t>
            </a:r>
            <a:r>
              <a:rPr lang="de-DE" dirty="0" err="1">
                <a:solidFill>
                  <a:schemeClr val="bg1"/>
                </a:solidFill>
              </a:rPr>
              <a:t>tuning</a:t>
            </a:r>
            <a:r>
              <a:rPr lang="de-DE" dirty="0">
                <a:solidFill>
                  <a:schemeClr val="bg1"/>
                </a:solidFill>
              </a:rPr>
              <a:t>, </a:t>
            </a:r>
            <a:r>
              <a:rPr lang="de-DE" dirty="0" err="1">
                <a:solidFill>
                  <a:schemeClr val="bg1"/>
                </a:solidFill>
              </a:rPr>
              <a:t>selection</a:t>
            </a:r>
            <a:r>
              <a:rPr lang="de-DE" dirty="0">
                <a:solidFill>
                  <a:schemeClr val="bg1"/>
                </a:solidFill>
              </a:rPr>
              <a:t> </a:t>
            </a:r>
            <a:r>
              <a:rPr lang="de-DE" dirty="0" err="1">
                <a:solidFill>
                  <a:schemeClr val="bg1"/>
                </a:solidFill>
              </a:rPr>
              <a:t>of</a:t>
            </a:r>
            <a:r>
              <a:rPr lang="de-DE" dirty="0">
                <a:solidFill>
                  <a:schemeClr val="bg1"/>
                </a:solidFill>
              </a:rPr>
              <a:t> a </a:t>
            </a:r>
            <a:r>
              <a:rPr lang="de-DE" dirty="0" err="1">
                <a:solidFill>
                  <a:schemeClr val="bg1"/>
                </a:solidFill>
              </a:rPr>
              <a:t>model</a:t>
            </a:r>
            <a:r>
              <a:rPr lang="de-DE" dirty="0">
                <a:solidFill>
                  <a:schemeClr val="bg1"/>
                </a:solidFill>
              </a:rPr>
              <a:t>)</a:t>
            </a:r>
          </a:p>
        </p:txBody>
      </p:sp>
      <p:sp>
        <p:nvSpPr>
          <p:cNvPr id="19" name="Abgerundetes Rechteck 18">
            <a:extLst>
              <a:ext uri="{FF2B5EF4-FFF2-40B4-BE49-F238E27FC236}">
                <a16:creationId xmlns:a16="http://schemas.microsoft.com/office/drawing/2014/main" id="{FE573EAC-313F-FF41-880B-8B953662496F}"/>
              </a:ext>
            </a:extLst>
          </p:cNvPr>
          <p:cNvSpPr/>
          <p:nvPr/>
        </p:nvSpPr>
        <p:spPr>
          <a:xfrm>
            <a:off x="2725063" y="3827212"/>
            <a:ext cx="936984" cy="290945"/>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222130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B31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p:cNvPicPr>
            <a:picLocks noChangeAspect="1"/>
          </p:cNvPicPr>
          <p:nvPr/>
        </p:nvPicPr>
        <p:blipFill>
          <a:blip r:embed="rId3" cstate="print"/>
          <a:stretch>
            <a:fillRect/>
          </a:stretch>
        </p:blipFill>
        <p:spPr>
          <a:xfrm>
            <a:off x="2828512" y="643467"/>
            <a:ext cx="6534976" cy="5571066"/>
          </a:xfrm>
          <a:prstGeom prst="rect">
            <a:avLst/>
          </a:prstGeom>
        </p:spPr>
      </p:pic>
    </p:spTree>
    <p:extLst>
      <p:ext uri="{BB962C8B-B14F-4D97-AF65-F5344CB8AC3E}">
        <p14:creationId xmlns:p14="http://schemas.microsoft.com/office/powerpoint/2010/main" val="296647899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uppieren 22"/>
          <p:cNvGrpSpPr/>
          <p:nvPr/>
        </p:nvGrpSpPr>
        <p:grpSpPr>
          <a:xfrm>
            <a:off x="7565763" y="3429000"/>
            <a:ext cx="293915" cy="549730"/>
            <a:chOff x="2253342" y="734784"/>
            <a:chExt cx="293915" cy="549730"/>
          </a:xfrm>
          <a:solidFill>
            <a:srgbClr val="7030A0"/>
          </a:solidFill>
        </p:grpSpPr>
        <p:cxnSp>
          <p:nvCxnSpPr>
            <p:cNvPr id="19" name="Gerader Verbinder 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0289224" y="1144361"/>
            <a:ext cx="293915" cy="549730"/>
            <a:chOff x="2253342" y="734784"/>
            <a:chExt cx="293915" cy="549730"/>
          </a:xfrm>
          <a:solidFill>
            <a:srgbClr val="7030A0"/>
          </a:solidFill>
        </p:grpSpPr>
        <p:cxnSp>
          <p:nvCxnSpPr>
            <p:cNvPr id="33" name="Gerader Verbinder 3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2813462" y="1108608"/>
            <a:ext cx="293915" cy="549730"/>
            <a:chOff x="2253342" y="734784"/>
            <a:chExt cx="293915" cy="549730"/>
          </a:xfrm>
          <a:solidFill>
            <a:srgbClr val="7030A0"/>
          </a:solidFill>
        </p:grpSpPr>
        <p:cxnSp>
          <p:nvCxnSpPr>
            <p:cNvPr id="39" name="Gerader Verbinder 3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 name="Raute 4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9636063" y="5472785"/>
            <a:ext cx="293915" cy="549730"/>
            <a:chOff x="2253342" y="734784"/>
            <a:chExt cx="293915" cy="549730"/>
          </a:xfrm>
          <a:solidFill>
            <a:srgbClr val="7030A0"/>
          </a:solidFill>
        </p:grpSpPr>
        <p:cxnSp>
          <p:nvCxnSpPr>
            <p:cNvPr id="45" name="Gerader Verbinder 4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2095003" y="1728103"/>
            <a:ext cx="293915" cy="549730"/>
            <a:chOff x="2253342" y="734784"/>
            <a:chExt cx="293915" cy="549730"/>
          </a:xfrm>
          <a:solidFill>
            <a:srgbClr val="7030A0"/>
          </a:solidFill>
        </p:grpSpPr>
        <p:cxnSp>
          <p:nvCxnSpPr>
            <p:cNvPr id="51" name="Gerader Verbinder 5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 name="Raute 5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2431100" y="2035627"/>
            <a:ext cx="293915" cy="549730"/>
            <a:chOff x="2253342" y="734784"/>
            <a:chExt cx="293915" cy="549730"/>
          </a:xfrm>
          <a:solidFill>
            <a:srgbClr val="7030A0"/>
          </a:solidFill>
        </p:grpSpPr>
        <p:cxnSp>
          <p:nvCxnSpPr>
            <p:cNvPr id="57" name="Gerader Verbinder 5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1" name="Raute 6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2922319" y="1979150"/>
            <a:ext cx="293915" cy="549730"/>
            <a:chOff x="2253342" y="734784"/>
            <a:chExt cx="293915" cy="549730"/>
          </a:xfrm>
          <a:solidFill>
            <a:srgbClr val="7030A0"/>
          </a:solidFill>
        </p:grpSpPr>
        <p:cxnSp>
          <p:nvCxnSpPr>
            <p:cNvPr id="63" name="Gerader Verbinder 6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7" name="Raute 6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6547263" y="1793415"/>
            <a:ext cx="293915" cy="549730"/>
            <a:chOff x="2253342" y="734784"/>
            <a:chExt cx="293915" cy="549730"/>
          </a:xfrm>
          <a:solidFill>
            <a:srgbClr val="7030A0"/>
          </a:solidFill>
        </p:grpSpPr>
        <p:cxnSp>
          <p:nvCxnSpPr>
            <p:cNvPr id="69" name="Gerader Verbinder 6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5177370" y="4337958"/>
            <a:ext cx="293915" cy="549730"/>
            <a:chOff x="2253342" y="734784"/>
            <a:chExt cx="293915" cy="549730"/>
          </a:xfrm>
          <a:solidFill>
            <a:srgbClr val="7030A0"/>
          </a:solidFill>
        </p:grpSpPr>
        <p:cxnSp>
          <p:nvCxnSpPr>
            <p:cNvPr id="75" name="Gerader Verbinder 7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3292428" y="1488617"/>
            <a:ext cx="293915" cy="549730"/>
            <a:chOff x="2253342" y="734784"/>
            <a:chExt cx="293915" cy="549730"/>
          </a:xfrm>
          <a:solidFill>
            <a:srgbClr val="7030A0"/>
          </a:solidFill>
        </p:grpSpPr>
        <p:cxnSp>
          <p:nvCxnSpPr>
            <p:cNvPr id="81" name="Gerader Verbinder 8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5" name="Raute 8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3836719" y="1208319"/>
            <a:ext cx="293915" cy="549730"/>
            <a:chOff x="2253342" y="734784"/>
            <a:chExt cx="293915" cy="549730"/>
          </a:xfrm>
          <a:solidFill>
            <a:srgbClr val="7030A0"/>
          </a:solidFill>
        </p:grpSpPr>
        <p:cxnSp>
          <p:nvCxnSpPr>
            <p:cNvPr id="87" name="Gerader Verbinder 8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3825833" y="1894119"/>
            <a:ext cx="293915" cy="549730"/>
            <a:chOff x="2253342" y="734784"/>
            <a:chExt cx="293915" cy="549730"/>
          </a:xfrm>
          <a:solidFill>
            <a:srgbClr val="7030A0"/>
          </a:solidFill>
        </p:grpSpPr>
        <p:cxnSp>
          <p:nvCxnSpPr>
            <p:cNvPr id="93" name="Gerader Verbinder 9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3836719" y="2751366"/>
            <a:ext cx="293915" cy="549730"/>
            <a:chOff x="2253342" y="734784"/>
            <a:chExt cx="293915" cy="549730"/>
          </a:xfrm>
          <a:solidFill>
            <a:srgbClr val="7030A0"/>
          </a:solidFill>
        </p:grpSpPr>
        <p:cxnSp>
          <p:nvCxnSpPr>
            <p:cNvPr id="99" name="Gerader Verbinder 9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4224518" y="2449272"/>
            <a:ext cx="293915" cy="549730"/>
            <a:chOff x="2253342" y="734784"/>
            <a:chExt cx="293915" cy="549730"/>
          </a:xfrm>
          <a:solidFill>
            <a:srgbClr val="7030A0"/>
          </a:solidFill>
        </p:grpSpPr>
        <p:cxnSp>
          <p:nvCxnSpPr>
            <p:cNvPr id="105" name="Gerader Verbinder 10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2160319" y="2794907"/>
            <a:ext cx="293915" cy="549730"/>
            <a:chOff x="2253342" y="734784"/>
            <a:chExt cx="293915" cy="549730"/>
          </a:xfrm>
          <a:solidFill>
            <a:srgbClr val="7030A0"/>
          </a:solidFill>
        </p:grpSpPr>
        <p:cxnSp>
          <p:nvCxnSpPr>
            <p:cNvPr id="111" name="Gerader Verbinder 11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5" name="Raute 11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4478978" y="1143000"/>
            <a:ext cx="293915" cy="549730"/>
            <a:chOff x="2253342" y="734784"/>
            <a:chExt cx="293915" cy="549730"/>
          </a:xfrm>
          <a:solidFill>
            <a:srgbClr val="7030A0"/>
          </a:solidFill>
        </p:grpSpPr>
        <p:cxnSp>
          <p:nvCxnSpPr>
            <p:cNvPr id="117" name="Gerader Verbinder 11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4601443" y="2179865"/>
            <a:ext cx="293915" cy="549730"/>
            <a:chOff x="2253342" y="734784"/>
            <a:chExt cx="293915" cy="549730"/>
          </a:xfrm>
          <a:solidFill>
            <a:srgbClr val="7030A0"/>
          </a:solidFill>
        </p:grpSpPr>
        <p:cxnSp>
          <p:nvCxnSpPr>
            <p:cNvPr id="123" name="Gerader Verbinder 12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4478978" y="2846616"/>
            <a:ext cx="293915" cy="549730"/>
            <a:chOff x="2253342" y="734784"/>
            <a:chExt cx="293915" cy="549730"/>
          </a:xfrm>
          <a:solidFill>
            <a:srgbClr val="7030A0"/>
          </a:solidFill>
        </p:grpSpPr>
        <p:cxnSp>
          <p:nvCxnSpPr>
            <p:cNvPr id="129" name="Gerader Verbinder 12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3" name="Raute 13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4593271" y="3437166"/>
            <a:ext cx="293915" cy="549730"/>
            <a:chOff x="2253342" y="734784"/>
            <a:chExt cx="293915" cy="549730"/>
          </a:xfrm>
          <a:solidFill>
            <a:srgbClr val="7030A0"/>
          </a:solidFill>
        </p:grpSpPr>
        <p:cxnSp>
          <p:nvCxnSpPr>
            <p:cNvPr id="135" name="Gerader Verbinder 13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3211460" y="3208558"/>
            <a:ext cx="293915" cy="549730"/>
            <a:chOff x="2253342" y="734784"/>
            <a:chExt cx="293915" cy="549730"/>
          </a:xfrm>
          <a:solidFill>
            <a:srgbClr val="7030A0"/>
          </a:solidFill>
        </p:grpSpPr>
        <p:cxnSp>
          <p:nvCxnSpPr>
            <p:cNvPr id="141" name="Gerader Verbinder 14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5" name="Raute 14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2775355" y="2860209"/>
            <a:ext cx="293915" cy="549730"/>
            <a:chOff x="2253342" y="734784"/>
            <a:chExt cx="293915" cy="549730"/>
          </a:xfrm>
          <a:solidFill>
            <a:srgbClr val="7030A0"/>
          </a:solidFill>
        </p:grpSpPr>
        <p:cxnSp>
          <p:nvCxnSpPr>
            <p:cNvPr id="147" name="Gerader Verbinder 14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1" name="Raute 15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2095003" y="3469820"/>
            <a:ext cx="293915" cy="549730"/>
            <a:chOff x="2253342" y="734784"/>
            <a:chExt cx="293915" cy="549730"/>
          </a:xfrm>
          <a:solidFill>
            <a:srgbClr val="7030A0"/>
          </a:solidFill>
        </p:grpSpPr>
        <p:cxnSp>
          <p:nvCxnSpPr>
            <p:cNvPr id="153" name="Gerader Verbinder 15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7" name="Raute 15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2519548" y="3503835"/>
            <a:ext cx="293915" cy="549730"/>
            <a:chOff x="2253342" y="734784"/>
            <a:chExt cx="293915" cy="549730"/>
          </a:xfrm>
          <a:solidFill>
            <a:srgbClr val="7030A0"/>
          </a:solidFill>
        </p:grpSpPr>
        <p:cxnSp>
          <p:nvCxnSpPr>
            <p:cNvPr id="159" name="Gerader Verbinder 15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3" name="Raute 16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4304805" y="1760761"/>
            <a:ext cx="293915" cy="549730"/>
            <a:chOff x="2253342" y="734784"/>
            <a:chExt cx="293915" cy="549730"/>
          </a:xfrm>
          <a:solidFill>
            <a:srgbClr val="7030A0"/>
          </a:solidFill>
        </p:grpSpPr>
        <p:cxnSp>
          <p:nvCxnSpPr>
            <p:cNvPr id="165" name="Gerader Verbinder 16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4085731" y="3458937"/>
            <a:ext cx="293915" cy="549730"/>
            <a:chOff x="2253342" y="734784"/>
            <a:chExt cx="293915" cy="549730"/>
          </a:xfrm>
          <a:solidFill>
            <a:srgbClr val="7030A0"/>
          </a:solidFill>
        </p:grpSpPr>
        <p:cxnSp>
          <p:nvCxnSpPr>
            <p:cNvPr id="171" name="Gerader Verbinder 17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5197439" y="1216473"/>
            <a:ext cx="293915" cy="549730"/>
            <a:chOff x="2253342" y="734784"/>
            <a:chExt cx="293915" cy="549730"/>
          </a:xfrm>
          <a:solidFill>
            <a:srgbClr val="7030A0"/>
          </a:solidFill>
        </p:grpSpPr>
        <p:cxnSp>
          <p:nvCxnSpPr>
            <p:cNvPr id="177" name="Gerader Verbinder 17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5809754" y="1249142"/>
            <a:ext cx="293915" cy="549730"/>
            <a:chOff x="2253342" y="734784"/>
            <a:chExt cx="293915" cy="549730"/>
          </a:xfrm>
          <a:solidFill>
            <a:srgbClr val="7030A0"/>
          </a:solidFill>
        </p:grpSpPr>
        <p:cxnSp>
          <p:nvCxnSpPr>
            <p:cNvPr id="183" name="Gerader Verbinder 18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6250632" y="1240968"/>
            <a:ext cx="293915" cy="549730"/>
            <a:chOff x="2253342" y="734784"/>
            <a:chExt cx="293915" cy="549730"/>
          </a:xfrm>
          <a:solidFill>
            <a:srgbClr val="7030A0"/>
          </a:solidFill>
        </p:grpSpPr>
        <p:cxnSp>
          <p:nvCxnSpPr>
            <p:cNvPr id="189" name="Gerader Verbinder 18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5079051" y="2013853"/>
            <a:ext cx="293915" cy="549730"/>
            <a:chOff x="2253342" y="734784"/>
            <a:chExt cx="293915" cy="549730"/>
          </a:xfrm>
          <a:solidFill>
            <a:srgbClr val="7030A0"/>
          </a:solidFill>
        </p:grpSpPr>
        <p:cxnSp>
          <p:nvCxnSpPr>
            <p:cNvPr id="195" name="Gerader Verbinder 19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5611087" y="2043790"/>
            <a:ext cx="293915" cy="549730"/>
            <a:chOff x="2253342" y="734784"/>
            <a:chExt cx="293915" cy="549730"/>
          </a:xfrm>
          <a:solidFill>
            <a:srgbClr val="7030A0"/>
          </a:solidFill>
        </p:grpSpPr>
        <p:cxnSp>
          <p:nvCxnSpPr>
            <p:cNvPr id="201" name="Gerader Verbinder 20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6843904" y="1347105"/>
            <a:ext cx="293915" cy="549730"/>
            <a:chOff x="2253342" y="734784"/>
            <a:chExt cx="293915" cy="549730"/>
          </a:xfrm>
          <a:solidFill>
            <a:srgbClr val="7030A0"/>
          </a:solidFill>
        </p:grpSpPr>
        <p:cxnSp>
          <p:nvCxnSpPr>
            <p:cNvPr id="207" name="Gerader Verbinder 20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1" name="Raute 21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6231573" y="2174423"/>
            <a:ext cx="293915" cy="549730"/>
            <a:chOff x="2253342" y="734784"/>
            <a:chExt cx="293915" cy="549730"/>
          </a:xfrm>
          <a:solidFill>
            <a:srgbClr val="7030A0"/>
          </a:solidFill>
        </p:grpSpPr>
        <p:cxnSp>
          <p:nvCxnSpPr>
            <p:cNvPr id="213" name="Gerader Verbinder 21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6786749" y="2130877"/>
            <a:ext cx="293915" cy="549730"/>
            <a:chOff x="2253342" y="734784"/>
            <a:chExt cx="293915" cy="549730"/>
          </a:xfrm>
          <a:solidFill>
            <a:srgbClr val="7030A0"/>
          </a:solidFill>
        </p:grpSpPr>
        <p:cxnSp>
          <p:nvCxnSpPr>
            <p:cNvPr id="219" name="Gerader Verbinder 2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7448063" y="1240968"/>
            <a:ext cx="293915" cy="549730"/>
            <a:chOff x="2253342" y="734784"/>
            <a:chExt cx="293915" cy="549730"/>
          </a:xfrm>
          <a:solidFill>
            <a:srgbClr val="7030A0"/>
          </a:solidFill>
        </p:grpSpPr>
        <p:cxnSp>
          <p:nvCxnSpPr>
            <p:cNvPr id="225" name="Gerader Verbinder 22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7331034" y="2095499"/>
            <a:ext cx="293915" cy="549730"/>
            <a:chOff x="2253342" y="734784"/>
            <a:chExt cx="293915" cy="549730"/>
          </a:xfrm>
          <a:solidFill>
            <a:srgbClr val="7030A0"/>
          </a:solidFill>
        </p:grpSpPr>
        <p:cxnSp>
          <p:nvCxnSpPr>
            <p:cNvPr id="231" name="Gerader Verbinder 23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7872603" y="1260021"/>
            <a:ext cx="293915" cy="549730"/>
            <a:chOff x="2253342" y="734784"/>
            <a:chExt cx="293915" cy="549730"/>
          </a:xfrm>
          <a:solidFill>
            <a:srgbClr val="7030A0"/>
          </a:solidFill>
        </p:grpSpPr>
        <p:cxnSp>
          <p:nvCxnSpPr>
            <p:cNvPr id="237" name="Gerader Verbinder 23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5206963" y="2841171"/>
            <a:ext cx="293915" cy="549730"/>
            <a:chOff x="2253342" y="734784"/>
            <a:chExt cx="293915" cy="549730"/>
          </a:xfrm>
          <a:solidFill>
            <a:srgbClr val="7030A0"/>
          </a:solidFill>
        </p:grpSpPr>
        <p:cxnSp>
          <p:nvCxnSpPr>
            <p:cNvPr id="243" name="Gerader Verbinder 24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5654631" y="2871111"/>
            <a:ext cx="293915" cy="549730"/>
            <a:chOff x="2253342" y="734784"/>
            <a:chExt cx="293915" cy="549730"/>
          </a:xfrm>
          <a:solidFill>
            <a:srgbClr val="7030A0"/>
          </a:solidFill>
        </p:grpSpPr>
        <p:cxnSp>
          <p:nvCxnSpPr>
            <p:cNvPr id="249" name="Gerader Verbinder 24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8419607" y="1357998"/>
            <a:ext cx="293915" cy="549730"/>
            <a:chOff x="2253342" y="734784"/>
            <a:chExt cx="293915" cy="549730"/>
          </a:xfrm>
          <a:solidFill>
            <a:srgbClr val="7030A0"/>
          </a:solidFill>
        </p:grpSpPr>
        <p:cxnSp>
          <p:nvCxnSpPr>
            <p:cNvPr id="255" name="Gerader Verbinder 25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8942118" y="1328057"/>
            <a:ext cx="293915" cy="549730"/>
            <a:chOff x="2253342" y="734784"/>
            <a:chExt cx="293915" cy="549730"/>
          </a:xfrm>
          <a:solidFill>
            <a:srgbClr val="7030A0"/>
          </a:solidFill>
        </p:grpSpPr>
        <p:cxnSp>
          <p:nvCxnSpPr>
            <p:cNvPr id="261" name="Gerader Verbinder 26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5227367" y="3654884"/>
            <a:ext cx="293915" cy="549730"/>
            <a:chOff x="2253342" y="734784"/>
            <a:chExt cx="293915" cy="549730"/>
          </a:xfrm>
          <a:solidFill>
            <a:srgbClr val="7030A0"/>
          </a:solidFill>
        </p:grpSpPr>
        <p:cxnSp>
          <p:nvCxnSpPr>
            <p:cNvPr id="267" name="Gerader Verbinder 26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9606144" y="1349828"/>
            <a:ext cx="293915" cy="549730"/>
            <a:chOff x="2253342" y="734784"/>
            <a:chExt cx="293915" cy="549730"/>
          </a:xfrm>
          <a:solidFill>
            <a:srgbClr val="7030A0"/>
          </a:solidFill>
        </p:grpSpPr>
        <p:cxnSp>
          <p:nvCxnSpPr>
            <p:cNvPr id="273" name="Gerader Verbinder 27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10106887" y="1782543"/>
            <a:ext cx="293915" cy="549730"/>
            <a:chOff x="2253342" y="734784"/>
            <a:chExt cx="293915" cy="549730"/>
          </a:xfrm>
          <a:solidFill>
            <a:srgbClr val="7030A0"/>
          </a:solidFill>
        </p:grpSpPr>
        <p:cxnSp>
          <p:nvCxnSpPr>
            <p:cNvPr id="279" name="Gerader Verbinder 27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9529269" y="2088684"/>
            <a:ext cx="293915" cy="549730"/>
            <a:chOff x="2253342" y="734784"/>
            <a:chExt cx="293915" cy="549730"/>
          </a:xfrm>
          <a:solidFill>
            <a:srgbClr val="7030A0"/>
          </a:solidFill>
        </p:grpSpPr>
        <p:cxnSp>
          <p:nvCxnSpPr>
            <p:cNvPr id="285" name="Gerader Verbinder 28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9" name="Raute 28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2258290" y="4352933"/>
            <a:ext cx="293915" cy="549730"/>
            <a:chOff x="2253342" y="734784"/>
            <a:chExt cx="293915" cy="549730"/>
          </a:xfrm>
          <a:solidFill>
            <a:srgbClr val="7030A0"/>
          </a:solidFill>
        </p:grpSpPr>
        <p:cxnSp>
          <p:nvCxnSpPr>
            <p:cNvPr id="291" name="Gerader Verbinder 29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2878768" y="4352933"/>
            <a:ext cx="293915" cy="549730"/>
            <a:chOff x="2253342" y="734784"/>
            <a:chExt cx="293915" cy="549730"/>
          </a:xfrm>
          <a:solidFill>
            <a:srgbClr val="7030A0"/>
          </a:solidFill>
        </p:grpSpPr>
        <p:cxnSp>
          <p:nvCxnSpPr>
            <p:cNvPr id="297" name="Gerader Verbinder 29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7961051" y="2220684"/>
            <a:ext cx="293915" cy="549730"/>
            <a:chOff x="2253342" y="734784"/>
            <a:chExt cx="293915" cy="549730"/>
          </a:xfrm>
          <a:solidFill>
            <a:srgbClr val="7030A0"/>
          </a:solidFill>
        </p:grpSpPr>
        <p:cxnSp>
          <p:nvCxnSpPr>
            <p:cNvPr id="303" name="Gerader Verbinder 30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8953003" y="2034270"/>
            <a:ext cx="293915" cy="549730"/>
            <a:chOff x="2253342" y="734784"/>
            <a:chExt cx="293915" cy="549730"/>
          </a:xfrm>
          <a:solidFill>
            <a:srgbClr val="7030A0"/>
          </a:solidFill>
        </p:grpSpPr>
        <p:cxnSp>
          <p:nvCxnSpPr>
            <p:cNvPr id="309" name="Gerader Verbinder 30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8473694" y="2249267"/>
            <a:ext cx="293915" cy="549730"/>
            <a:chOff x="2253342" y="734784"/>
            <a:chExt cx="293915" cy="549730"/>
          </a:xfrm>
          <a:solidFill>
            <a:srgbClr val="7030A0"/>
          </a:solidFill>
        </p:grpSpPr>
        <p:cxnSp>
          <p:nvCxnSpPr>
            <p:cNvPr id="315" name="Gerader Verbinder 31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6198916" y="3012619"/>
            <a:ext cx="293915" cy="549730"/>
            <a:chOff x="2253342" y="734784"/>
            <a:chExt cx="293915" cy="549730"/>
          </a:xfrm>
          <a:solidFill>
            <a:srgbClr val="7030A0"/>
          </a:solidFill>
        </p:grpSpPr>
        <p:cxnSp>
          <p:nvCxnSpPr>
            <p:cNvPr id="321" name="Gerader Verbinder 32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2290947" y="5201334"/>
            <a:ext cx="293915" cy="549730"/>
            <a:chOff x="2253342" y="734784"/>
            <a:chExt cx="293915" cy="549730"/>
          </a:xfrm>
          <a:solidFill>
            <a:srgbClr val="7030A0"/>
          </a:solidFill>
        </p:grpSpPr>
        <p:cxnSp>
          <p:nvCxnSpPr>
            <p:cNvPr id="327" name="Gerader Verbinder 32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2957698" y="5404761"/>
            <a:ext cx="293915" cy="549730"/>
            <a:chOff x="2253342" y="734784"/>
            <a:chExt cx="293915" cy="549730"/>
          </a:xfrm>
          <a:solidFill>
            <a:srgbClr val="7030A0"/>
          </a:solidFill>
        </p:grpSpPr>
        <p:cxnSp>
          <p:nvCxnSpPr>
            <p:cNvPr id="333" name="Gerader Verbinder 33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6786748" y="2979964"/>
            <a:ext cx="293915" cy="549730"/>
            <a:chOff x="2253342" y="734784"/>
            <a:chExt cx="293915" cy="549730"/>
          </a:xfrm>
          <a:solidFill>
            <a:srgbClr val="7030A0"/>
          </a:solidFill>
        </p:grpSpPr>
        <p:cxnSp>
          <p:nvCxnSpPr>
            <p:cNvPr id="339" name="Gerader Verbinder 33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7318791" y="2990853"/>
            <a:ext cx="293915" cy="549730"/>
            <a:chOff x="2253342" y="734784"/>
            <a:chExt cx="293915" cy="549730"/>
          </a:xfrm>
          <a:solidFill>
            <a:srgbClr val="7030A0"/>
          </a:solidFill>
        </p:grpSpPr>
        <p:cxnSp>
          <p:nvCxnSpPr>
            <p:cNvPr id="345" name="Gerader Verbinder 34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9" name="Raute 34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7906622" y="2980646"/>
            <a:ext cx="293915" cy="549730"/>
            <a:chOff x="2253342" y="734784"/>
            <a:chExt cx="293915" cy="549730"/>
          </a:xfrm>
          <a:solidFill>
            <a:srgbClr val="7030A0"/>
          </a:solidFill>
        </p:grpSpPr>
        <p:cxnSp>
          <p:nvCxnSpPr>
            <p:cNvPr id="351" name="Gerader Verbinder 35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8539348" y="3095637"/>
            <a:ext cx="293915" cy="549730"/>
            <a:chOff x="2253342" y="734784"/>
            <a:chExt cx="293915" cy="549730"/>
          </a:xfrm>
          <a:solidFill>
            <a:srgbClr val="7030A0"/>
          </a:solidFill>
        </p:grpSpPr>
        <p:cxnSp>
          <p:nvCxnSpPr>
            <p:cNvPr id="357" name="Gerader Verbinder 35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9170042" y="2971804"/>
            <a:ext cx="293915" cy="549730"/>
            <a:chOff x="2253342" y="734784"/>
            <a:chExt cx="293915" cy="549730"/>
          </a:xfrm>
          <a:solidFill>
            <a:srgbClr val="7030A0"/>
          </a:solidFill>
        </p:grpSpPr>
        <p:cxnSp>
          <p:nvCxnSpPr>
            <p:cNvPr id="363" name="Gerader Verbinder 36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10029343" y="2785394"/>
            <a:ext cx="293915" cy="549730"/>
            <a:chOff x="2253342" y="734784"/>
            <a:chExt cx="293915" cy="549730"/>
          </a:xfrm>
          <a:solidFill>
            <a:srgbClr val="7030A0"/>
          </a:solidFill>
        </p:grpSpPr>
        <p:cxnSp>
          <p:nvCxnSpPr>
            <p:cNvPr id="369" name="Gerader Verbinder 36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9651055" y="3145296"/>
            <a:ext cx="293915" cy="549730"/>
            <a:chOff x="2253342" y="734784"/>
            <a:chExt cx="293915" cy="549730"/>
          </a:xfrm>
          <a:solidFill>
            <a:srgbClr val="7030A0"/>
          </a:solidFill>
        </p:grpSpPr>
        <p:cxnSp>
          <p:nvCxnSpPr>
            <p:cNvPr id="375" name="Gerader Verbinder 37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3576828" y="4497171"/>
            <a:ext cx="293915" cy="549730"/>
            <a:chOff x="2253342" y="734784"/>
            <a:chExt cx="293915" cy="549730"/>
          </a:xfrm>
          <a:solidFill>
            <a:srgbClr val="7030A0"/>
          </a:solidFill>
        </p:grpSpPr>
        <p:cxnSp>
          <p:nvCxnSpPr>
            <p:cNvPr id="381" name="Gerader Verbinder 38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3445520" y="5321078"/>
            <a:ext cx="293915" cy="549730"/>
            <a:chOff x="2253342" y="734784"/>
            <a:chExt cx="293915" cy="549730"/>
          </a:xfrm>
          <a:solidFill>
            <a:srgbClr val="7030A0"/>
          </a:solidFill>
        </p:grpSpPr>
        <p:cxnSp>
          <p:nvCxnSpPr>
            <p:cNvPr id="387" name="Gerader Verbinder 38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1" name="Raute 39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4152413" y="4328430"/>
            <a:ext cx="293915" cy="549730"/>
            <a:chOff x="2253342" y="734784"/>
            <a:chExt cx="293915" cy="549730"/>
          </a:xfrm>
          <a:solidFill>
            <a:srgbClr val="7030A0"/>
          </a:solidFill>
        </p:grpSpPr>
        <p:cxnSp>
          <p:nvCxnSpPr>
            <p:cNvPr id="393" name="Gerader Verbinder 39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4010890" y="5378900"/>
            <a:ext cx="293915" cy="549730"/>
            <a:chOff x="2253342" y="734784"/>
            <a:chExt cx="293915" cy="549730"/>
          </a:xfrm>
          <a:solidFill>
            <a:srgbClr val="7030A0"/>
          </a:solidFill>
        </p:grpSpPr>
        <p:cxnSp>
          <p:nvCxnSpPr>
            <p:cNvPr id="399" name="Gerader Verbinder 39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4838204" y="4407363"/>
            <a:ext cx="293915" cy="549730"/>
            <a:chOff x="2253342" y="734784"/>
            <a:chExt cx="293915" cy="549730"/>
          </a:xfrm>
          <a:solidFill>
            <a:srgbClr val="7030A0"/>
          </a:solidFill>
        </p:grpSpPr>
        <p:cxnSp>
          <p:nvCxnSpPr>
            <p:cNvPr id="405" name="Gerader Verbinder 40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4555175" y="5222425"/>
            <a:ext cx="293915" cy="549730"/>
            <a:chOff x="2253342" y="734784"/>
            <a:chExt cx="293915" cy="549730"/>
          </a:xfrm>
          <a:solidFill>
            <a:srgbClr val="7030A0"/>
          </a:solidFill>
        </p:grpSpPr>
        <p:cxnSp>
          <p:nvCxnSpPr>
            <p:cNvPr id="411" name="Gerader Verbinder 41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5893778" y="2011150"/>
            <a:ext cx="293915" cy="549730"/>
            <a:chOff x="2253342" y="734784"/>
            <a:chExt cx="293915" cy="549730"/>
          </a:xfrm>
          <a:solidFill>
            <a:srgbClr val="7030A0"/>
          </a:solidFill>
        </p:grpSpPr>
        <p:cxnSp>
          <p:nvCxnSpPr>
            <p:cNvPr id="417" name="Gerader Verbinder 41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10008912" y="5386391"/>
            <a:ext cx="293915" cy="549730"/>
            <a:chOff x="2253342" y="734784"/>
            <a:chExt cx="293915" cy="549730"/>
          </a:xfrm>
          <a:solidFill>
            <a:srgbClr val="7030A0"/>
          </a:solidFill>
        </p:grpSpPr>
        <p:cxnSp>
          <p:nvCxnSpPr>
            <p:cNvPr id="423" name="Gerader Verbinder 42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7" name="Raute 42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9714997" y="3928380"/>
            <a:ext cx="293915" cy="549730"/>
            <a:chOff x="2253342" y="734784"/>
            <a:chExt cx="293915" cy="549730"/>
          </a:xfrm>
          <a:solidFill>
            <a:srgbClr val="7030A0"/>
          </a:solidFill>
        </p:grpSpPr>
        <p:cxnSp>
          <p:nvCxnSpPr>
            <p:cNvPr id="429" name="Gerader Verbinder 42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9410202" y="4765223"/>
            <a:ext cx="293915" cy="549730"/>
            <a:chOff x="2253342" y="734784"/>
            <a:chExt cx="293915" cy="549730"/>
          </a:xfrm>
          <a:solidFill>
            <a:srgbClr val="7030A0"/>
          </a:solidFill>
        </p:grpSpPr>
        <p:cxnSp>
          <p:nvCxnSpPr>
            <p:cNvPr id="435" name="Gerader Verbinder 43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8569965" y="4037257"/>
            <a:ext cx="293915" cy="549730"/>
            <a:chOff x="2253342" y="734784"/>
            <a:chExt cx="293915" cy="549730"/>
          </a:xfrm>
          <a:solidFill>
            <a:srgbClr val="7030A0"/>
          </a:solidFill>
        </p:grpSpPr>
        <p:cxnSp>
          <p:nvCxnSpPr>
            <p:cNvPr id="441" name="Gerader Verbinder 44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9159835" y="3937909"/>
            <a:ext cx="293915" cy="549730"/>
            <a:chOff x="2253342" y="734784"/>
            <a:chExt cx="293915" cy="549730"/>
          </a:xfrm>
          <a:solidFill>
            <a:srgbClr val="7030A0"/>
          </a:solidFill>
        </p:grpSpPr>
        <p:cxnSp>
          <p:nvCxnSpPr>
            <p:cNvPr id="447" name="Gerader Verbinder 44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10008912" y="4582880"/>
            <a:ext cx="293915" cy="549730"/>
            <a:chOff x="2253342" y="734784"/>
            <a:chExt cx="293915" cy="549730"/>
          </a:xfrm>
          <a:solidFill>
            <a:srgbClr val="7030A0"/>
          </a:solidFill>
        </p:grpSpPr>
        <p:cxnSp>
          <p:nvCxnSpPr>
            <p:cNvPr id="453" name="Gerader Verbinder 45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10106887" y="3752846"/>
            <a:ext cx="293915" cy="549730"/>
            <a:chOff x="2253342" y="734784"/>
            <a:chExt cx="293915" cy="549730"/>
          </a:xfrm>
          <a:solidFill>
            <a:srgbClr val="7030A0"/>
          </a:solidFill>
        </p:grpSpPr>
        <p:cxnSp>
          <p:nvCxnSpPr>
            <p:cNvPr id="459" name="Gerader Verbinder 45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9050976" y="5407484"/>
            <a:ext cx="293915" cy="549730"/>
            <a:chOff x="2253342" y="734784"/>
            <a:chExt cx="293915" cy="549730"/>
          </a:xfrm>
          <a:solidFill>
            <a:srgbClr val="7030A0"/>
          </a:solidFill>
        </p:grpSpPr>
        <p:cxnSp>
          <p:nvCxnSpPr>
            <p:cNvPr id="465" name="Gerader Verbinder 46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8596494" y="4831889"/>
            <a:ext cx="293915" cy="549730"/>
            <a:chOff x="2253342" y="734784"/>
            <a:chExt cx="293915" cy="549730"/>
          </a:xfrm>
          <a:solidFill>
            <a:srgbClr val="7030A0"/>
          </a:solidFill>
        </p:grpSpPr>
        <p:cxnSp>
          <p:nvCxnSpPr>
            <p:cNvPr id="471" name="Gerader Verbinder 47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5144361" y="5276857"/>
            <a:ext cx="293915" cy="549730"/>
            <a:chOff x="2253342" y="734784"/>
            <a:chExt cx="293915" cy="549730"/>
          </a:xfrm>
          <a:solidFill>
            <a:srgbClr val="7030A0"/>
          </a:solidFill>
        </p:grpSpPr>
        <p:cxnSp>
          <p:nvCxnSpPr>
            <p:cNvPr id="477" name="Gerader Verbinder 47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5456642" y="4649552"/>
            <a:ext cx="293915" cy="549730"/>
            <a:chOff x="2253342" y="734784"/>
            <a:chExt cx="293915" cy="549730"/>
          </a:xfrm>
          <a:solidFill>
            <a:srgbClr val="7030A0"/>
          </a:solidFill>
        </p:grpSpPr>
        <p:cxnSp>
          <p:nvCxnSpPr>
            <p:cNvPr id="483" name="Gerader Verbinder 48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5838323" y="3746043"/>
            <a:ext cx="293915" cy="549730"/>
            <a:chOff x="2253342" y="734784"/>
            <a:chExt cx="293915" cy="549730"/>
          </a:xfrm>
          <a:solidFill>
            <a:srgbClr val="7030A0"/>
          </a:solidFill>
        </p:grpSpPr>
        <p:cxnSp>
          <p:nvCxnSpPr>
            <p:cNvPr id="489" name="Gerader Verbinder 48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3" name="Raute 49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5847847" y="5355750"/>
            <a:ext cx="293915" cy="549730"/>
            <a:chOff x="2253342" y="734784"/>
            <a:chExt cx="293915" cy="549730"/>
          </a:xfrm>
          <a:solidFill>
            <a:srgbClr val="7030A0"/>
          </a:solidFill>
        </p:grpSpPr>
        <p:cxnSp>
          <p:nvCxnSpPr>
            <p:cNvPr id="495" name="Gerader Verbinder 49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6099571" y="4472668"/>
            <a:ext cx="293915" cy="549730"/>
            <a:chOff x="2253342" y="734784"/>
            <a:chExt cx="293915" cy="549730"/>
          </a:xfrm>
          <a:solidFill>
            <a:srgbClr val="7030A0"/>
          </a:solidFill>
        </p:grpSpPr>
        <p:cxnSp>
          <p:nvCxnSpPr>
            <p:cNvPr id="501" name="Gerader Verbinder 50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7578706" y="4430486"/>
            <a:ext cx="293915" cy="549730"/>
            <a:chOff x="2253342" y="734784"/>
            <a:chExt cx="293915" cy="549730"/>
          </a:xfrm>
          <a:solidFill>
            <a:srgbClr val="7030A0"/>
          </a:solidFill>
        </p:grpSpPr>
        <p:cxnSp>
          <p:nvCxnSpPr>
            <p:cNvPr id="507" name="Gerader Verbinder 50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6415256" y="5279572"/>
            <a:ext cx="293915" cy="549730"/>
            <a:chOff x="2253342" y="734784"/>
            <a:chExt cx="293915" cy="549730"/>
          </a:xfrm>
          <a:solidFill>
            <a:srgbClr val="7030A0"/>
          </a:solidFill>
        </p:grpSpPr>
        <p:cxnSp>
          <p:nvCxnSpPr>
            <p:cNvPr id="513" name="Gerader Verbinder 51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6663620" y="4497163"/>
            <a:ext cx="293915" cy="549730"/>
            <a:chOff x="2253342" y="734784"/>
            <a:chExt cx="293915" cy="549730"/>
          </a:xfrm>
          <a:solidFill>
            <a:srgbClr val="7030A0"/>
          </a:solidFill>
        </p:grpSpPr>
        <p:cxnSp>
          <p:nvCxnSpPr>
            <p:cNvPr id="519" name="Gerader Verbinder 5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7101772" y="4571997"/>
            <a:ext cx="293915" cy="549730"/>
            <a:chOff x="2253342" y="734784"/>
            <a:chExt cx="293915" cy="549730"/>
          </a:xfrm>
          <a:solidFill>
            <a:srgbClr val="7030A0"/>
          </a:solidFill>
        </p:grpSpPr>
        <p:cxnSp>
          <p:nvCxnSpPr>
            <p:cNvPr id="525" name="Gerader Verbinder 52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6883339" y="5489123"/>
            <a:ext cx="293915" cy="549730"/>
            <a:chOff x="2253342" y="734784"/>
            <a:chExt cx="293915" cy="549730"/>
          </a:xfrm>
          <a:solidFill>
            <a:srgbClr val="7030A0"/>
          </a:solidFill>
        </p:grpSpPr>
        <p:cxnSp>
          <p:nvCxnSpPr>
            <p:cNvPr id="531" name="Gerader Verbinder 53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7503818" y="5334001"/>
            <a:ext cx="293915" cy="549730"/>
            <a:chOff x="2253342" y="734784"/>
            <a:chExt cx="293915" cy="549730"/>
          </a:xfrm>
          <a:solidFill>
            <a:srgbClr val="7030A0"/>
          </a:solidFill>
        </p:grpSpPr>
        <p:cxnSp>
          <p:nvCxnSpPr>
            <p:cNvPr id="537" name="Gerader Verbinder 53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6567663" y="3678013"/>
            <a:ext cx="293915" cy="549730"/>
            <a:chOff x="2253342" y="734784"/>
            <a:chExt cx="293915" cy="549730"/>
          </a:xfrm>
          <a:solidFill>
            <a:srgbClr val="7030A0"/>
          </a:solidFill>
        </p:grpSpPr>
        <p:cxnSp>
          <p:nvCxnSpPr>
            <p:cNvPr id="543" name="Gerader Verbinder 54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8071245" y="5464628"/>
            <a:ext cx="293915" cy="549730"/>
            <a:chOff x="2253342" y="734784"/>
            <a:chExt cx="293915" cy="549730"/>
          </a:xfrm>
          <a:solidFill>
            <a:srgbClr val="7030A0"/>
          </a:solidFill>
        </p:grpSpPr>
        <p:cxnSp>
          <p:nvCxnSpPr>
            <p:cNvPr id="549" name="Gerader Verbinder 54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8079425" y="4660446"/>
            <a:ext cx="293915" cy="549730"/>
            <a:chOff x="2253342" y="734784"/>
            <a:chExt cx="293915" cy="549730"/>
          </a:xfrm>
          <a:solidFill>
            <a:srgbClr val="7030A0"/>
          </a:solidFill>
        </p:grpSpPr>
        <p:cxnSp>
          <p:nvCxnSpPr>
            <p:cNvPr id="555" name="Gerader Verbinder 55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7218097" y="3755567"/>
            <a:ext cx="293915" cy="549730"/>
            <a:chOff x="2253342" y="734784"/>
            <a:chExt cx="293915" cy="549730"/>
          </a:xfrm>
          <a:solidFill>
            <a:srgbClr val="7030A0"/>
          </a:solidFill>
        </p:grpSpPr>
        <p:cxnSp>
          <p:nvCxnSpPr>
            <p:cNvPr id="561" name="Gerader Verbinder 56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7917503" y="3820886"/>
            <a:ext cx="293915" cy="549730"/>
            <a:chOff x="2253342" y="734784"/>
            <a:chExt cx="293915" cy="549730"/>
          </a:xfrm>
          <a:solidFill>
            <a:srgbClr val="7030A0"/>
          </a:solidFill>
        </p:grpSpPr>
        <p:cxnSp>
          <p:nvCxnSpPr>
            <p:cNvPr id="567" name="Gerader Verbinder 56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8461764" y="5451001"/>
            <a:ext cx="293915" cy="549730"/>
            <a:chOff x="2253342" y="734784"/>
            <a:chExt cx="293915" cy="549730"/>
          </a:xfrm>
          <a:solidFill>
            <a:srgbClr val="7030A0"/>
          </a:solidFill>
        </p:grpSpPr>
        <p:cxnSp>
          <p:nvCxnSpPr>
            <p:cNvPr id="573" name="Gerader Verbinder 57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4258538" y="4985674"/>
            <a:ext cx="293915" cy="549730"/>
            <a:chOff x="2253342" y="734784"/>
            <a:chExt cx="293915" cy="549730"/>
          </a:xfrm>
          <a:solidFill>
            <a:srgbClr val="7030A0"/>
          </a:solidFill>
        </p:grpSpPr>
        <p:cxnSp>
          <p:nvCxnSpPr>
            <p:cNvPr id="579" name="Gerader Verbinder 57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2560705" y="4757054"/>
            <a:ext cx="293915" cy="549730"/>
            <a:chOff x="2253342" y="734784"/>
            <a:chExt cx="293915" cy="549730"/>
          </a:xfrm>
          <a:solidFill>
            <a:srgbClr val="7030A0"/>
          </a:solidFill>
        </p:grpSpPr>
        <p:cxnSp>
          <p:nvCxnSpPr>
            <p:cNvPr id="585" name="Gerader Verbinder 58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Tree>
    <p:extLst>
      <p:ext uri="{BB962C8B-B14F-4D97-AF65-F5344CB8AC3E}">
        <p14:creationId xmlns:p14="http://schemas.microsoft.com/office/powerpoint/2010/main" val="410219587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uppieren 22"/>
          <p:cNvGrpSpPr/>
          <p:nvPr/>
        </p:nvGrpSpPr>
        <p:grpSpPr>
          <a:xfrm>
            <a:off x="7368336" y="3429000"/>
            <a:ext cx="293915" cy="549730"/>
            <a:chOff x="2253342" y="734784"/>
            <a:chExt cx="293915" cy="549730"/>
          </a:xfrm>
          <a:solidFill>
            <a:srgbClr val="7030A0"/>
          </a:solidFill>
        </p:grpSpPr>
        <p:cxnSp>
          <p:nvCxnSpPr>
            <p:cNvPr id="19" name="Gerader Verbinder 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0091797" y="1144361"/>
            <a:ext cx="293915" cy="549730"/>
            <a:chOff x="2253342" y="734784"/>
            <a:chExt cx="293915" cy="549730"/>
          </a:xfrm>
          <a:solidFill>
            <a:srgbClr val="7030A0"/>
          </a:solidFill>
        </p:grpSpPr>
        <p:cxnSp>
          <p:nvCxnSpPr>
            <p:cNvPr id="33" name="Gerader Verbinder 3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2616035" y="1129390"/>
            <a:ext cx="293915" cy="549730"/>
            <a:chOff x="2253342" y="734784"/>
            <a:chExt cx="293915" cy="549730"/>
          </a:xfrm>
          <a:solidFill>
            <a:srgbClr val="7030A0"/>
          </a:solidFill>
        </p:grpSpPr>
        <p:cxnSp>
          <p:nvCxnSpPr>
            <p:cNvPr id="39" name="Gerader Verbinder 3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 name="Raute 4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9438636" y="5472785"/>
            <a:ext cx="293915" cy="549730"/>
            <a:chOff x="2253342" y="734784"/>
            <a:chExt cx="293915" cy="549730"/>
          </a:xfrm>
          <a:solidFill>
            <a:srgbClr val="7030A0"/>
          </a:solidFill>
        </p:grpSpPr>
        <p:cxnSp>
          <p:nvCxnSpPr>
            <p:cNvPr id="45" name="Gerader Verbinder 4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1897576" y="1728103"/>
            <a:ext cx="293915" cy="549730"/>
            <a:chOff x="2253342" y="734784"/>
            <a:chExt cx="293915" cy="549730"/>
          </a:xfrm>
          <a:solidFill>
            <a:srgbClr val="7030A0"/>
          </a:solidFill>
        </p:grpSpPr>
        <p:cxnSp>
          <p:nvCxnSpPr>
            <p:cNvPr id="51" name="Gerader Verbinder 5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 name="Raute 5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2233673" y="2035627"/>
            <a:ext cx="293915" cy="549730"/>
            <a:chOff x="2253342" y="734784"/>
            <a:chExt cx="293915" cy="549730"/>
          </a:xfrm>
          <a:solidFill>
            <a:srgbClr val="7030A0"/>
          </a:solidFill>
        </p:grpSpPr>
        <p:cxnSp>
          <p:nvCxnSpPr>
            <p:cNvPr id="57" name="Gerader Verbinder 5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1" name="Rechteck 60"/>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2724892" y="1979150"/>
            <a:ext cx="293915" cy="549730"/>
            <a:chOff x="2253342" y="734784"/>
            <a:chExt cx="293915" cy="549730"/>
          </a:xfrm>
          <a:solidFill>
            <a:srgbClr val="7030A0"/>
          </a:solidFill>
        </p:grpSpPr>
        <p:cxnSp>
          <p:nvCxnSpPr>
            <p:cNvPr id="63" name="Gerader Verbinder 6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7" name="Rechteck 66"/>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6349836" y="1793415"/>
            <a:ext cx="293915" cy="549730"/>
            <a:chOff x="2253342" y="734784"/>
            <a:chExt cx="293915" cy="549730"/>
          </a:xfrm>
          <a:solidFill>
            <a:srgbClr val="7030A0"/>
          </a:solidFill>
        </p:grpSpPr>
        <p:cxnSp>
          <p:nvCxnSpPr>
            <p:cNvPr id="69" name="Gerader Verbinder 6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4979943" y="4337958"/>
            <a:ext cx="293915" cy="549730"/>
            <a:chOff x="2253342" y="734784"/>
            <a:chExt cx="293915" cy="549730"/>
          </a:xfrm>
          <a:solidFill>
            <a:srgbClr val="7030A0"/>
          </a:solidFill>
        </p:grpSpPr>
        <p:cxnSp>
          <p:nvCxnSpPr>
            <p:cNvPr id="75" name="Gerader Verbinder 7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3095001" y="1488617"/>
            <a:ext cx="293915" cy="549730"/>
            <a:chOff x="2253342" y="734784"/>
            <a:chExt cx="293915" cy="549730"/>
          </a:xfrm>
          <a:solidFill>
            <a:srgbClr val="7030A0"/>
          </a:solidFill>
        </p:grpSpPr>
        <p:cxnSp>
          <p:nvCxnSpPr>
            <p:cNvPr id="81" name="Gerader Verbinder 8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5" name="Raute 8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3639292" y="1208319"/>
            <a:ext cx="293915" cy="549730"/>
            <a:chOff x="2253342" y="734784"/>
            <a:chExt cx="293915" cy="549730"/>
          </a:xfrm>
          <a:solidFill>
            <a:srgbClr val="7030A0"/>
          </a:solidFill>
        </p:grpSpPr>
        <p:cxnSp>
          <p:nvCxnSpPr>
            <p:cNvPr id="87" name="Gerader Verbinder 8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3628406" y="1894119"/>
            <a:ext cx="293915" cy="549730"/>
            <a:chOff x="2253342" y="734784"/>
            <a:chExt cx="293915" cy="549730"/>
          </a:xfrm>
          <a:solidFill>
            <a:srgbClr val="7030A0"/>
          </a:solidFill>
        </p:grpSpPr>
        <p:cxnSp>
          <p:nvCxnSpPr>
            <p:cNvPr id="93" name="Gerader Verbinder 9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3639292" y="2751366"/>
            <a:ext cx="293915" cy="549730"/>
            <a:chOff x="2253342" y="734784"/>
            <a:chExt cx="293915" cy="549730"/>
          </a:xfrm>
          <a:solidFill>
            <a:srgbClr val="7030A0"/>
          </a:solidFill>
        </p:grpSpPr>
        <p:cxnSp>
          <p:nvCxnSpPr>
            <p:cNvPr id="99" name="Gerader Verbinder 9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4027091" y="2449272"/>
            <a:ext cx="293915" cy="549730"/>
            <a:chOff x="2253342" y="734784"/>
            <a:chExt cx="293915" cy="549730"/>
          </a:xfrm>
          <a:solidFill>
            <a:srgbClr val="7030A0"/>
          </a:solidFill>
        </p:grpSpPr>
        <p:cxnSp>
          <p:nvCxnSpPr>
            <p:cNvPr id="105" name="Gerader Verbinder 10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1962892" y="2794907"/>
            <a:ext cx="293915" cy="549730"/>
            <a:chOff x="2253342" y="734784"/>
            <a:chExt cx="293915" cy="549730"/>
          </a:xfrm>
          <a:solidFill>
            <a:srgbClr val="7030A0"/>
          </a:solidFill>
        </p:grpSpPr>
        <p:cxnSp>
          <p:nvCxnSpPr>
            <p:cNvPr id="111" name="Gerader Verbinder 11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5" name="Raute 11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4281551" y="1143000"/>
            <a:ext cx="293915" cy="549730"/>
            <a:chOff x="2253342" y="734784"/>
            <a:chExt cx="293915" cy="549730"/>
          </a:xfrm>
          <a:solidFill>
            <a:srgbClr val="7030A0"/>
          </a:solidFill>
        </p:grpSpPr>
        <p:cxnSp>
          <p:nvCxnSpPr>
            <p:cNvPr id="117" name="Gerader Verbinder 11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4404016" y="2179865"/>
            <a:ext cx="293915" cy="549730"/>
            <a:chOff x="2253342" y="734784"/>
            <a:chExt cx="293915" cy="549730"/>
          </a:xfrm>
          <a:solidFill>
            <a:srgbClr val="7030A0"/>
          </a:solidFill>
        </p:grpSpPr>
        <p:cxnSp>
          <p:nvCxnSpPr>
            <p:cNvPr id="123" name="Gerader Verbinder 12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4281551" y="2846616"/>
            <a:ext cx="293915" cy="549730"/>
            <a:chOff x="2253342" y="734784"/>
            <a:chExt cx="293915" cy="549730"/>
          </a:xfrm>
          <a:solidFill>
            <a:srgbClr val="7030A0"/>
          </a:solidFill>
        </p:grpSpPr>
        <p:cxnSp>
          <p:nvCxnSpPr>
            <p:cNvPr id="129" name="Gerader Verbinder 12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3" name="Rechteck 132"/>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4395844" y="3437166"/>
            <a:ext cx="293915" cy="549730"/>
            <a:chOff x="2253342" y="734784"/>
            <a:chExt cx="293915" cy="549730"/>
          </a:xfrm>
          <a:solidFill>
            <a:srgbClr val="7030A0"/>
          </a:solidFill>
        </p:grpSpPr>
        <p:cxnSp>
          <p:nvCxnSpPr>
            <p:cNvPr id="135" name="Gerader Verbinder 13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3014033" y="3208558"/>
            <a:ext cx="293915" cy="549730"/>
            <a:chOff x="2253342" y="734784"/>
            <a:chExt cx="293915" cy="549730"/>
          </a:xfrm>
          <a:solidFill>
            <a:srgbClr val="7030A0"/>
          </a:solidFill>
        </p:grpSpPr>
        <p:cxnSp>
          <p:nvCxnSpPr>
            <p:cNvPr id="141" name="Gerader Verbinder 14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5" name="Raute 14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2577928" y="2860209"/>
            <a:ext cx="293915" cy="549730"/>
            <a:chOff x="2253342" y="734784"/>
            <a:chExt cx="293915" cy="549730"/>
          </a:xfrm>
          <a:solidFill>
            <a:srgbClr val="7030A0"/>
          </a:solidFill>
        </p:grpSpPr>
        <p:cxnSp>
          <p:nvCxnSpPr>
            <p:cNvPr id="147" name="Gerader Verbinder 14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1" name="Raute 15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1897576" y="3469820"/>
            <a:ext cx="293915" cy="549730"/>
            <a:chOff x="2253342" y="734784"/>
            <a:chExt cx="293915" cy="549730"/>
          </a:xfrm>
          <a:solidFill>
            <a:srgbClr val="7030A0"/>
          </a:solidFill>
        </p:grpSpPr>
        <p:cxnSp>
          <p:nvCxnSpPr>
            <p:cNvPr id="153" name="Gerader Verbinder 15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7" name="Raute 15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2322121" y="3503835"/>
            <a:ext cx="293915" cy="549730"/>
            <a:chOff x="2253342" y="734784"/>
            <a:chExt cx="293915" cy="549730"/>
          </a:xfrm>
          <a:solidFill>
            <a:srgbClr val="7030A0"/>
          </a:solidFill>
        </p:grpSpPr>
        <p:cxnSp>
          <p:nvCxnSpPr>
            <p:cNvPr id="159" name="Gerader Verbinder 15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3" name="Rechteck 162"/>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4107378" y="1760761"/>
            <a:ext cx="293915" cy="549730"/>
            <a:chOff x="2253342" y="734784"/>
            <a:chExt cx="293915" cy="549730"/>
          </a:xfrm>
          <a:solidFill>
            <a:srgbClr val="7030A0"/>
          </a:solidFill>
        </p:grpSpPr>
        <p:cxnSp>
          <p:nvCxnSpPr>
            <p:cNvPr id="165" name="Gerader Verbinder 16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3888304" y="3458937"/>
            <a:ext cx="293915" cy="549730"/>
            <a:chOff x="2253342" y="734784"/>
            <a:chExt cx="293915" cy="549730"/>
          </a:xfrm>
          <a:solidFill>
            <a:srgbClr val="7030A0"/>
          </a:solidFill>
        </p:grpSpPr>
        <p:cxnSp>
          <p:nvCxnSpPr>
            <p:cNvPr id="171" name="Gerader Verbinder 17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5000012" y="1216473"/>
            <a:ext cx="293915" cy="549730"/>
            <a:chOff x="2253342" y="734784"/>
            <a:chExt cx="293915" cy="549730"/>
          </a:xfrm>
          <a:solidFill>
            <a:srgbClr val="7030A0"/>
          </a:solidFill>
        </p:grpSpPr>
        <p:cxnSp>
          <p:nvCxnSpPr>
            <p:cNvPr id="177" name="Gerader Verbinder 17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5612327" y="1249142"/>
            <a:ext cx="293915" cy="549730"/>
            <a:chOff x="2253342" y="734784"/>
            <a:chExt cx="293915" cy="549730"/>
          </a:xfrm>
          <a:solidFill>
            <a:srgbClr val="7030A0"/>
          </a:solidFill>
        </p:grpSpPr>
        <p:cxnSp>
          <p:nvCxnSpPr>
            <p:cNvPr id="183" name="Gerader Verbinder 18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6053205" y="1240968"/>
            <a:ext cx="293915" cy="549730"/>
            <a:chOff x="2253342" y="734784"/>
            <a:chExt cx="293915" cy="549730"/>
          </a:xfrm>
          <a:solidFill>
            <a:srgbClr val="7030A0"/>
          </a:solidFill>
        </p:grpSpPr>
        <p:cxnSp>
          <p:nvCxnSpPr>
            <p:cNvPr id="189" name="Gerader Verbinder 18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4881624" y="2013853"/>
            <a:ext cx="293915" cy="549730"/>
            <a:chOff x="2253342" y="734784"/>
            <a:chExt cx="293915" cy="549730"/>
          </a:xfrm>
          <a:solidFill>
            <a:srgbClr val="7030A0"/>
          </a:solidFill>
        </p:grpSpPr>
        <p:cxnSp>
          <p:nvCxnSpPr>
            <p:cNvPr id="195" name="Gerader Verbinder 19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5413660" y="2043790"/>
            <a:ext cx="293915" cy="549730"/>
            <a:chOff x="2253342" y="734784"/>
            <a:chExt cx="293915" cy="549730"/>
          </a:xfrm>
          <a:solidFill>
            <a:srgbClr val="7030A0"/>
          </a:solidFill>
        </p:grpSpPr>
        <p:cxnSp>
          <p:nvCxnSpPr>
            <p:cNvPr id="201" name="Gerader Verbinder 20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6646477" y="1347105"/>
            <a:ext cx="293915" cy="549730"/>
            <a:chOff x="2253342" y="734784"/>
            <a:chExt cx="293915" cy="549730"/>
          </a:xfrm>
          <a:solidFill>
            <a:srgbClr val="7030A0"/>
          </a:solidFill>
        </p:grpSpPr>
        <p:cxnSp>
          <p:nvCxnSpPr>
            <p:cNvPr id="207" name="Gerader Verbinder 20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1" name="Rechteck 210"/>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6034146" y="2174423"/>
            <a:ext cx="293915" cy="549730"/>
            <a:chOff x="2253342" y="734784"/>
            <a:chExt cx="293915" cy="549730"/>
          </a:xfrm>
          <a:solidFill>
            <a:srgbClr val="7030A0"/>
          </a:solidFill>
        </p:grpSpPr>
        <p:cxnSp>
          <p:nvCxnSpPr>
            <p:cNvPr id="213" name="Gerader Verbinder 21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6589322" y="2130877"/>
            <a:ext cx="293915" cy="549730"/>
            <a:chOff x="2253342" y="734784"/>
            <a:chExt cx="293915" cy="549730"/>
          </a:xfrm>
          <a:solidFill>
            <a:srgbClr val="7030A0"/>
          </a:solidFill>
        </p:grpSpPr>
        <p:cxnSp>
          <p:nvCxnSpPr>
            <p:cNvPr id="219" name="Gerader Verbinder 2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7250636" y="1240968"/>
            <a:ext cx="293915" cy="549730"/>
            <a:chOff x="2253342" y="734784"/>
            <a:chExt cx="293915" cy="549730"/>
          </a:xfrm>
          <a:solidFill>
            <a:srgbClr val="7030A0"/>
          </a:solidFill>
        </p:grpSpPr>
        <p:cxnSp>
          <p:nvCxnSpPr>
            <p:cNvPr id="225" name="Gerader Verbinder 22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7133607" y="2095499"/>
            <a:ext cx="293915" cy="549730"/>
            <a:chOff x="2253342" y="734784"/>
            <a:chExt cx="293915" cy="549730"/>
          </a:xfrm>
          <a:solidFill>
            <a:srgbClr val="7030A0"/>
          </a:solidFill>
        </p:grpSpPr>
        <p:cxnSp>
          <p:nvCxnSpPr>
            <p:cNvPr id="231" name="Gerader Verbinder 23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7675176" y="1260021"/>
            <a:ext cx="293915" cy="549730"/>
            <a:chOff x="2253342" y="734784"/>
            <a:chExt cx="293915" cy="549730"/>
          </a:xfrm>
          <a:solidFill>
            <a:srgbClr val="7030A0"/>
          </a:solidFill>
        </p:grpSpPr>
        <p:cxnSp>
          <p:nvCxnSpPr>
            <p:cNvPr id="237" name="Gerader Verbinder 23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5009536" y="2841171"/>
            <a:ext cx="293915" cy="549730"/>
            <a:chOff x="2253342" y="734784"/>
            <a:chExt cx="293915" cy="549730"/>
          </a:xfrm>
          <a:solidFill>
            <a:srgbClr val="7030A0"/>
          </a:solidFill>
        </p:grpSpPr>
        <p:cxnSp>
          <p:nvCxnSpPr>
            <p:cNvPr id="243" name="Gerader Verbinder 24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5457204" y="2871111"/>
            <a:ext cx="293915" cy="549730"/>
            <a:chOff x="2253342" y="734784"/>
            <a:chExt cx="293915" cy="549730"/>
          </a:xfrm>
          <a:solidFill>
            <a:srgbClr val="7030A0"/>
          </a:solidFill>
        </p:grpSpPr>
        <p:cxnSp>
          <p:nvCxnSpPr>
            <p:cNvPr id="249" name="Gerader Verbinder 24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8222180" y="1357998"/>
            <a:ext cx="293915" cy="549730"/>
            <a:chOff x="2253342" y="734784"/>
            <a:chExt cx="293915" cy="549730"/>
          </a:xfrm>
          <a:solidFill>
            <a:srgbClr val="7030A0"/>
          </a:solidFill>
        </p:grpSpPr>
        <p:cxnSp>
          <p:nvCxnSpPr>
            <p:cNvPr id="255" name="Gerader Verbinder 25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8744691" y="1328057"/>
            <a:ext cx="293915" cy="549730"/>
            <a:chOff x="2253342" y="734784"/>
            <a:chExt cx="293915" cy="549730"/>
          </a:xfrm>
          <a:solidFill>
            <a:srgbClr val="7030A0"/>
          </a:solidFill>
        </p:grpSpPr>
        <p:cxnSp>
          <p:nvCxnSpPr>
            <p:cNvPr id="261" name="Gerader Verbinder 26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5029940" y="3654884"/>
            <a:ext cx="293915" cy="549730"/>
            <a:chOff x="2253342" y="734784"/>
            <a:chExt cx="293915" cy="549730"/>
          </a:xfrm>
          <a:solidFill>
            <a:srgbClr val="7030A0"/>
          </a:solidFill>
        </p:grpSpPr>
        <p:cxnSp>
          <p:nvCxnSpPr>
            <p:cNvPr id="267" name="Gerader Verbinder 26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9408717" y="1349828"/>
            <a:ext cx="293915" cy="549730"/>
            <a:chOff x="2253342" y="734784"/>
            <a:chExt cx="293915" cy="549730"/>
          </a:xfrm>
          <a:solidFill>
            <a:srgbClr val="7030A0"/>
          </a:solidFill>
        </p:grpSpPr>
        <p:cxnSp>
          <p:nvCxnSpPr>
            <p:cNvPr id="273" name="Gerader Verbinder 27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9909460" y="1782543"/>
            <a:ext cx="293915" cy="549730"/>
            <a:chOff x="2253342" y="734784"/>
            <a:chExt cx="293915" cy="549730"/>
          </a:xfrm>
          <a:solidFill>
            <a:srgbClr val="7030A0"/>
          </a:solidFill>
        </p:grpSpPr>
        <p:cxnSp>
          <p:nvCxnSpPr>
            <p:cNvPr id="279" name="Gerader Verbinder 27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9331842" y="2088684"/>
            <a:ext cx="293915" cy="549730"/>
            <a:chOff x="2253342" y="734784"/>
            <a:chExt cx="293915" cy="549730"/>
          </a:xfrm>
          <a:solidFill>
            <a:srgbClr val="7030A0"/>
          </a:solidFill>
        </p:grpSpPr>
        <p:cxnSp>
          <p:nvCxnSpPr>
            <p:cNvPr id="285" name="Gerader Verbinder 28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9" name="Rechteck 288"/>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2060863" y="4352933"/>
            <a:ext cx="293915" cy="549730"/>
            <a:chOff x="2253342" y="734784"/>
            <a:chExt cx="293915" cy="549730"/>
          </a:xfrm>
          <a:solidFill>
            <a:srgbClr val="7030A0"/>
          </a:solidFill>
        </p:grpSpPr>
        <p:cxnSp>
          <p:nvCxnSpPr>
            <p:cNvPr id="291" name="Gerader Verbinder 29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2681341" y="4352933"/>
            <a:ext cx="293915" cy="549730"/>
            <a:chOff x="2253342" y="734784"/>
            <a:chExt cx="293915" cy="549730"/>
          </a:xfrm>
          <a:solidFill>
            <a:srgbClr val="7030A0"/>
          </a:solidFill>
        </p:grpSpPr>
        <p:cxnSp>
          <p:nvCxnSpPr>
            <p:cNvPr id="297" name="Gerader Verbinder 29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7763624" y="2220684"/>
            <a:ext cx="293915" cy="549730"/>
            <a:chOff x="2253342" y="734784"/>
            <a:chExt cx="293915" cy="549730"/>
          </a:xfrm>
          <a:solidFill>
            <a:srgbClr val="7030A0"/>
          </a:solidFill>
        </p:grpSpPr>
        <p:cxnSp>
          <p:nvCxnSpPr>
            <p:cNvPr id="303" name="Gerader Verbinder 30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8755576" y="2034270"/>
            <a:ext cx="293915" cy="549730"/>
            <a:chOff x="2253342" y="734784"/>
            <a:chExt cx="293915" cy="549730"/>
          </a:xfrm>
          <a:solidFill>
            <a:srgbClr val="7030A0"/>
          </a:solidFill>
        </p:grpSpPr>
        <p:cxnSp>
          <p:nvCxnSpPr>
            <p:cNvPr id="309" name="Gerader Verbinder 30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8276267" y="2249267"/>
            <a:ext cx="293915" cy="549730"/>
            <a:chOff x="2253342" y="734784"/>
            <a:chExt cx="293915" cy="549730"/>
          </a:xfrm>
          <a:solidFill>
            <a:srgbClr val="7030A0"/>
          </a:solidFill>
        </p:grpSpPr>
        <p:cxnSp>
          <p:nvCxnSpPr>
            <p:cNvPr id="315" name="Gerader Verbinder 31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6001489" y="3012619"/>
            <a:ext cx="293915" cy="549730"/>
            <a:chOff x="2253342" y="734784"/>
            <a:chExt cx="293915" cy="549730"/>
          </a:xfrm>
          <a:solidFill>
            <a:srgbClr val="7030A0"/>
          </a:solidFill>
        </p:grpSpPr>
        <p:cxnSp>
          <p:nvCxnSpPr>
            <p:cNvPr id="321" name="Gerader Verbinder 32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2093520" y="5201334"/>
            <a:ext cx="293915" cy="549730"/>
            <a:chOff x="2253342" y="734784"/>
            <a:chExt cx="293915" cy="549730"/>
          </a:xfrm>
          <a:solidFill>
            <a:srgbClr val="7030A0"/>
          </a:solidFill>
        </p:grpSpPr>
        <p:cxnSp>
          <p:nvCxnSpPr>
            <p:cNvPr id="327" name="Gerader Verbinder 32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2760271" y="5404761"/>
            <a:ext cx="293915" cy="549730"/>
            <a:chOff x="2253342" y="734784"/>
            <a:chExt cx="293915" cy="549730"/>
          </a:xfrm>
          <a:solidFill>
            <a:srgbClr val="7030A0"/>
          </a:solidFill>
        </p:grpSpPr>
        <p:cxnSp>
          <p:nvCxnSpPr>
            <p:cNvPr id="333" name="Gerader Verbinder 33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6589321" y="2979964"/>
            <a:ext cx="293915" cy="549730"/>
            <a:chOff x="2253342" y="734784"/>
            <a:chExt cx="293915" cy="549730"/>
          </a:xfrm>
          <a:solidFill>
            <a:srgbClr val="7030A0"/>
          </a:solidFill>
        </p:grpSpPr>
        <p:cxnSp>
          <p:nvCxnSpPr>
            <p:cNvPr id="339" name="Gerader Verbinder 33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7121364" y="2990853"/>
            <a:ext cx="293915" cy="549730"/>
            <a:chOff x="2253342" y="734784"/>
            <a:chExt cx="293915" cy="549730"/>
          </a:xfrm>
          <a:solidFill>
            <a:srgbClr val="7030A0"/>
          </a:solidFill>
        </p:grpSpPr>
        <p:cxnSp>
          <p:nvCxnSpPr>
            <p:cNvPr id="345" name="Gerader Verbinder 34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9" name="Rechteck 348"/>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7709195" y="2980646"/>
            <a:ext cx="293915" cy="549730"/>
            <a:chOff x="2253342" y="734784"/>
            <a:chExt cx="293915" cy="549730"/>
          </a:xfrm>
          <a:solidFill>
            <a:srgbClr val="7030A0"/>
          </a:solidFill>
        </p:grpSpPr>
        <p:cxnSp>
          <p:nvCxnSpPr>
            <p:cNvPr id="351" name="Gerader Verbinder 35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8341921" y="3095637"/>
            <a:ext cx="293915" cy="549730"/>
            <a:chOff x="2253342" y="734784"/>
            <a:chExt cx="293915" cy="549730"/>
          </a:xfrm>
          <a:solidFill>
            <a:srgbClr val="7030A0"/>
          </a:solidFill>
        </p:grpSpPr>
        <p:cxnSp>
          <p:nvCxnSpPr>
            <p:cNvPr id="357" name="Gerader Verbinder 35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8972615" y="2971804"/>
            <a:ext cx="293915" cy="549730"/>
            <a:chOff x="2253342" y="734784"/>
            <a:chExt cx="293915" cy="549730"/>
          </a:xfrm>
          <a:solidFill>
            <a:srgbClr val="7030A0"/>
          </a:solidFill>
        </p:grpSpPr>
        <p:cxnSp>
          <p:nvCxnSpPr>
            <p:cNvPr id="363" name="Gerader Verbinder 36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9831916" y="2785394"/>
            <a:ext cx="293915" cy="549730"/>
            <a:chOff x="2253342" y="734784"/>
            <a:chExt cx="293915" cy="549730"/>
          </a:xfrm>
          <a:solidFill>
            <a:srgbClr val="7030A0"/>
          </a:solidFill>
        </p:grpSpPr>
        <p:cxnSp>
          <p:nvCxnSpPr>
            <p:cNvPr id="369" name="Gerader Verbinder 36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9453628" y="3145296"/>
            <a:ext cx="293915" cy="549730"/>
            <a:chOff x="2253342" y="734784"/>
            <a:chExt cx="293915" cy="549730"/>
          </a:xfrm>
          <a:solidFill>
            <a:srgbClr val="7030A0"/>
          </a:solidFill>
        </p:grpSpPr>
        <p:cxnSp>
          <p:nvCxnSpPr>
            <p:cNvPr id="375" name="Gerader Verbinder 37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3379401" y="4497171"/>
            <a:ext cx="293915" cy="549730"/>
            <a:chOff x="2253342" y="734784"/>
            <a:chExt cx="293915" cy="549730"/>
          </a:xfrm>
          <a:solidFill>
            <a:srgbClr val="7030A0"/>
          </a:solidFill>
        </p:grpSpPr>
        <p:cxnSp>
          <p:nvCxnSpPr>
            <p:cNvPr id="381" name="Gerader Verbinder 38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3248093" y="5321078"/>
            <a:ext cx="293915" cy="549730"/>
            <a:chOff x="2253342" y="734784"/>
            <a:chExt cx="293915" cy="549730"/>
          </a:xfrm>
          <a:solidFill>
            <a:srgbClr val="7030A0"/>
          </a:solidFill>
        </p:grpSpPr>
        <p:cxnSp>
          <p:nvCxnSpPr>
            <p:cNvPr id="387" name="Gerader Verbinder 38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1" name="Rechteck 390"/>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3954986" y="4328430"/>
            <a:ext cx="293915" cy="549730"/>
            <a:chOff x="2253342" y="734784"/>
            <a:chExt cx="293915" cy="549730"/>
          </a:xfrm>
          <a:solidFill>
            <a:srgbClr val="7030A0"/>
          </a:solidFill>
        </p:grpSpPr>
        <p:cxnSp>
          <p:nvCxnSpPr>
            <p:cNvPr id="393" name="Gerader Verbinder 39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3813463" y="5378900"/>
            <a:ext cx="293915" cy="549730"/>
            <a:chOff x="2253342" y="734784"/>
            <a:chExt cx="293915" cy="549730"/>
          </a:xfrm>
          <a:solidFill>
            <a:srgbClr val="7030A0"/>
          </a:solidFill>
        </p:grpSpPr>
        <p:cxnSp>
          <p:nvCxnSpPr>
            <p:cNvPr id="399" name="Gerader Verbinder 39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4640777" y="4407363"/>
            <a:ext cx="293915" cy="549730"/>
            <a:chOff x="2253342" y="734784"/>
            <a:chExt cx="293915" cy="549730"/>
          </a:xfrm>
          <a:solidFill>
            <a:srgbClr val="7030A0"/>
          </a:solidFill>
        </p:grpSpPr>
        <p:cxnSp>
          <p:nvCxnSpPr>
            <p:cNvPr id="405" name="Gerader Verbinder 40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4357748" y="5222425"/>
            <a:ext cx="293915" cy="549730"/>
            <a:chOff x="2253342" y="734784"/>
            <a:chExt cx="293915" cy="549730"/>
          </a:xfrm>
          <a:solidFill>
            <a:srgbClr val="7030A0"/>
          </a:solidFill>
        </p:grpSpPr>
        <p:cxnSp>
          <p:nvCxnSpPr>
            <p:cNvPr id="411" name="Gerader Verbinder 41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5696351" y="2011150"/>
            <a:ext cx="293915" cy="549730"/>
            <a:chOff x="2253342" y="734784"/>
            <a:chExt cx="293915" cy="549730"/>
          </a:xfrm>
          <a:solidFill>
            <a:srgbClr val="7030A0"/>
          </a:solidFill>
        </p:grpSpPr>
        <p:cxnSp>
          <p:nvCxnSpPr>
            <p:cNvPr id="417" name="Gerader Verbinder 41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9811485" y="5386391"/>
            <a:ext cx="293915" cy="549730"/>
            <a:chOff x="2253342" y="734784"/>
            <a:chExt cx="293915" cy="549730"/>
          </a:xfrm>
          <a:solidFill>
            <a:srgbClr val="7030A0"/>
          </a:solidFill>
        </p:grpSpPr>
        <p:cxnSp>
          <p:nvCxnSpPr>
            <p:cNvPr id="423" name="Gerader Verbinder 42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7" name="Rechteck 426"/>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9517570" y="3928380"/>
            <a:ext cx="293915" cy="549730"/>
            <a:chOff x="2253342" y="734784"/>
            <a:chExt cx="293915" cy="549730"/>
          </a:xfrm>
          <a:solidFill>
            <a:srgbClr val="7030A0"/>
          </a:solidFill>
        </p:grpSpPr>
        <p:cxnSp>
          <p:nvCxnSpPr>
            <p:cNvPr id="429" name="Gerader Verbinder 42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9212775" y="4765223"/>
            <a:ext cx="293915" cy="549730"/>
            <a:chOff x="2253342" y="734784"/>
            <a:chExt cx="293915" cy="549730"/>
          </a:xfrm>
          <a:solidFill>
            <a:srgbClr val="7030A0"/>
          </a:solidFill>
        </p:grpSpPr>
        <p:cxnSp>
          <p:nvCxnSpPr>
            <p:cNvPr id="435" name="Gerader Verbinder 43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8372538" y="4037257"/>
            <a:ext cx="293915" cy="549730"/>
            <a:chOff x="2253342" y="734784"/>
            <a:chExt cx="293915" cy="549730"/>
          </a:xfrm>
          <a:solidFill>
            <a:srgbClr val="7030A0"/>
          </a:solidFill>
        </p:grpSpPr>
        <p:cxnSp>
          <p:nvCxnSpPr>
            <p:cNvPr id="441" name="Gerader Verbinder 44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8962408" y="3937909"/>
            <a:ext cx="293915" cy="549730"/>
            <a:chOff x="2253342" y="734784"/>
            <a:chExt cx="293915" cy="549730"/>
          </a:xfrm>
          <a:solidFill>
            <a:srgbClr val="7030A0"/>
          </a:solidFill>
        </p:grpSpPr>
        <p:cxnSp>
          <p:nvCxnSpPr>
            <p:cNvPr id="447" name="Gerader Verbinder 44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9811485" y="4582880"/>
            <a:ext cx="293915" cy="549730"/>
            <a:chOff x="2253342" y="734784"/>
            <a:chExt cx="293915" cy="549730"/>
          </a:xfrm>
          <a:solidFill>
            <a:srgbClr val="7030A0"/>
          </a:solidFill>
        </p:grpSpPr>
        <p:cxnSp>
          <p:nvCxnSpPr>
            <p:cNvPr id="453" name="Gerader Verbinder 45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9909460" y="3752846"/>
            <a:ext cx="293915" cy="549730"/>
            <a:chOff x="2253342" y="734784"/>
            <a:chExt cx="293915" cy="549730"/>
          </a:xfrm>
          <a:solidFill>
            <a:srgbClr val="7030A0"/>
          </a:solidFill>
        </p:grpSpPr>
        <p:cxnSp>
          <p:nvCxnSpPr>
            <p:cNvPr id="459" name="Gerader Verbinder 45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8853549" y="5407484"/>
            <a:ext cx="293915" cy="549730"/>
            <a:chOff x="2253342" y="734784"/>
            <a:chExt cx="293915" cy="549730"/>
          </a:xfrm>
          <a:solidFill>
            <a:srgbClr val="7030A0"/>
          </a:solidFill>
        </p:grpSpPr>
        <p:cxnSp>
          <p:nvCxnSpPr>
            <p:cNvPr id="465" name="Gerader Verbinder 46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8399067" y="4831889"/>
            <a:ext cx="293915" cy="549730"/>
            <a:chOff x="2253342" y="734784"/>
            <a:chExt cx="293915" cy="549730"/>
          </a:xfrm>
          <a:solidFill>
            <a:srgbClr val="7030A0"/>
          </a:solidFill>
        </p:grpSpPr>
        <p:cxnSp>
          <p:nvCxnSpPr>
            <p:cNvPr id="471" name="Gerader Verbinder 47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4946934" y="5276857"/>
            <a:ext cx="293915" cy="549730"/>
            <a:chOff x="2253342" y="734784"/>
            <a:chExt cx="293915" cy="549730"/>
          </a:xfrm>
          <a:solidFill>
            <a:srgbClr val="7030A0"/>
          </a:solidFill>
        </p:grpSpPr>
        <p:cxnSp>
          <p:nvCxnSpPr>
            <p:cNvPr id="477" name="Gerader Verbinder 47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5259215" y="4649552"/>
            <a:ext cx="293915" cy="549730"/>
            <a:chOff x="2253342" y="734784"/>
            <a:chExt cx="293915" cy="549730"/>
          </a:xfrm>
          <a:solidFill>
            <a:srgbClr val="7030A0"/>
          </a:solidFill>
        </p:grpSpPr>
        <p:cxnSp>
          <p:nvCxnSpPr>
            <p:cNvPr id="483" name="Gerader Verbinder 48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5640896" y="3746043"/>
            <a:ext cx="293915" cy="549730"/>
            <a:chOff x="2253342" y="734784"/>
            <a:chExt cx="293915" cy="549730"/>
          </a:xfrm>
          <a:solidFill>
            <a:srgbClr val="7030A0"/>
          </a:solidFill>
        </p:grpSpPr>
        <p:cxnSp>
          <p:nvCxnSpPr>
            <p:cNvPr id="489" name="Gerader Verbinder 48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3" name="Rechteck 492"/>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5650420" y="5355750"/>
            <a:ext cx="293915" cy="549730"/>
            <a:chOff x="2253342" y="734784"/>
            <a:chExt cx="293915" cy="549730"/>
          </a:xfrm>
          <a:solidFill>
            <a:srgbClr val="7030A0"/>
          </a:solidFill>
        </p:grpSpPr>
        <p:cxnSp>
          <p:nvCxnSpPr>
            <p:cNvPr id="495" name="Gerader Verbinder 49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5902144" y="4472668"/>
            <a:ext cx="293915" cy="549730"/>
            <a:chOff x="2253342" y="734784"/>
            <a:chExt cx="293915" cy="549730"/>
          </a:xfrm>
          <a:solidFill>
            <a:srgbClr val="7030A0"/>
          </a:solidFill>
        </p:grpSpPr>
        <p:cxnSp>
          <p:nvCxnSpPr>
            <p:cNvPr id="501" name="Gerader Verbinder 50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7381279" y="4430486"/>
            <a:ext cx="293915" cy="549730"/>
            <a:chOff x="2253342" y="734784"/>
            <a:chExt cx="293915" cy="549730"/>
          </a:xfrm>
          <a:solidFill>
            <a:srgbClr val="7030A0"/>
          </a:solidFill>
        </p:grpSpPr>
        <p:cxnSp>
          <p:nvCxnSpPr>
            <p:cNvPr id="507" name="Gerader Verbinder 50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6217829" y="5279572"/>
            <a:ext cx="293915" cy="549730"/>
            <a:chOff x="2253342" y="734784"/>
            <a:chExt cx="293915" cy="549730"/>
          </a:xfrm>
          <a:solidFill>
            <a:srgbClr val="7030A0"/>
          </a:solidFill>
        </p:grpSpPr>
        <p:cxnSp>
          <p:nvCxnSpPr>
            <p:cNvPr id="513" name="Gerader Verbinder 51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6466193" y="4497163"/>
            <a:ext cx="293915" cy="549730"/>
            <a:chOff x="2253342" y="734784"/>
            <a:chExt cx="293915" cy="549730"/>
          </a:xfrm>
          <a:solidFill>
            <a:srgbClr val="7030A0"/>
          </a:solidFill>
        </p:grpSpPr>
        <p:cxnSp>
          <p:nvCxnSpPr>
            <p:cNvPr id="519" name="Gerader Verbinder 5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6904345" y="4571997"/>
            <a:ext cx="293915" cy="549730"/>
            <a:chOff x="2253342" y="734784"/>
            <a:chExt cx="293915" cy="549730"/>
          </a:xfrm>
          <a:solidFill>
            <a:srgbClr val="7030A0"/>
          </a:solidFill>
        </p:grpSpPr>
        <p:cxnSp>
          <p:nvCxnSpPr>
            <p:cNvPr id="525" name="Gerader Verbinder 52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6685912" y="5489123"/>
            <a:ext cx="293915" cy="549730"/>
            <a:chOff x="2253342" y="734784"/>
            <a:chExt cx="293915" cy="549730"/>
          </a:xfrm>
          <a:solidFill>
            <a:srgbClr val="7030A0"/>
          </a:solidFill>
        </p:grpSpPr>
        <p:cxnSp>
          <p:nvCxnSpPr>
            <p:cNvPr id="531" name="Gerader Verbinder 53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7306391" y="5334001"/>
            <a:ext cx="293915" cy="549730"/>
            <a:chOff x="2253342" y="734784"/>
            <a:chExt cx="293915" cy="549730"/>
          </a:xfrm>
          <a:solidFill>
            <a:srgbClr val="7030A0"/>
          </a:solidFill>
        </p:grpSpPr>
        <p:cxnSp>
          <p:nvCxnSpPr>
            <p:cNvPr id="537" name="Gerader Verbinder 53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6370236" y="3678013"/>
            <a:ext cx="293915" cy="549730"/>
            <a:chOff x="2253342" y="734784"/>
            <a:chExt cx="293915" cy="549730"/>
          </a:xfrm>
          <a:solidFill>
            <a:srgbClr val="7030A0"/>
          </a:solidFill>
        </p:grpSpPr>
        <p:cxnSp>
          <p:nvCxnSpPr>
            <p:cNvPr id="543" name="Gerader Verbinder 54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7873818" y="5464628"/>
            <a:ext cx="293915" cy="549730"/>
            <a:chOff x="2253342" y="734784"/>
            <a:chExt cx="293915" cy="549730"/>
          </a:xfrm>
          <a:solidFill>
            <a:srgbClr val="7030A0"/>
          </a:solidFill>
        </p:grpSpPr>
        <p:cxnSp>
          <p:nvCxnSpPr>
            <p:cNvPr id="549" name="Gerader Verbinder 54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7881998" y="4660446"/>
            <a:ext cx="293915" cy="549730"/>
            <a:chOff x="2253342" y="734784"/>
            <a:chExt cx="293915" cy="549730"/>
          </a:xfrm>
          <a:solidFill>
            <a:srgbClr val="7030A0"/>
          </a:solidFill>
        </p:grpSpPr>
        <p:cxnSp>
          <p:nvCxnSpPr>
            <p:cNvPr id="555" name="Gerader Verbinder 55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7020670" y="3755567"/>
            <a:ext cx="293915" cy="549730"/>
            <a:chOff x="2253342" y="734784"/>
            <a:chExt cx="293915" cy="549730"/>
          </a:xfrm>
          <a:solidFill>
            <a:srgbClr val="7030A0"/>
          </a:solidFill>
        </p:grpSpPr>
        <p:cxnSp>
          <p:nvCxnSpPr>
            <p:cNvPr id="561" name="Gerader Verbinder 56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7720076" y="3820886"/>
            <a:ext cx="293915" cy="549730"/>
            <a:chOff x="2253342" y="734784"/>
            <a:chExt cx="293915" cy="549730"/>
          </a:xfrm>
          <a:solidFill>
            <a:srgbClr val="7030A0"/>
          </a:solidFill>
        </p:grpSpPr>
        <p:cxnSp>
          <p:nvCxnSpPr>
            <p:cNvPr id="567" name="Gerader Verbinder 56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8264337" y="5451001"/>
            <a:ext cx="293915" cy="549730"/>
            <a:chOff x="2253342" y="734784"/>
            <a:chExt cx="293915" cy="549730"/>
          </a:xfrm>
          <a:solidFill>
            <a:srgbClr val="7030A0"/>
          </a:solidFill>
        </p:grpSpPr>
        <p:cxnSp>
          <p:nvCxnSpPr>
            <p:cNvPr id="573" name="Gerader Verbinder 57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4061111" y="4985674"/>
            <a:ext cx="293915" cy="549730"/>
            <a:chOff x="2253342" y="734784"/>
            <a:chExt cx="293915" cy="549730"/>
          </a:xfrm>
          <a:solidFill>
            <a:srgbClr val="7030A0"/>
          </a:solidFill>
        </p:grpSpPr>
        <p:cxnSp>
          <p:nvCxnSpPr>
            <p:cNvPr id="579" name="Gerader Verbinder 57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2363278" y="4757054"/>
            <a:ext cx="293915" cy="549730"/>
            <a:chOff x="2253342" y="734784"/>
            <a:chExt cx="293915" cy="549730"/>
          </a:xfrm>
          <a:solidFill>
            <a:srgbClr val="7030A0"/>
          </a:solidFill>
        </p:grpSpPr>
        <p:cxnSp>
          <p:nvCxnSpPr>
            <p:cNvPr id="585" name="Gerader Verbinder 58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Tree>
    <p:extLst>
      <p:ext uri="{BB962C8B-B14F-4D97-AF65-F5344CB8AC3E}">
        <p14:creationId xmlns:p14="http://schemas.microsoft.com/office/powerpoint/2010/main" val="74602582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uppieren 22"/>
          <p:cNvGrpSpPr/>
          <p:nvPr/>
        </p:nvGrpSpPr>
        <p:grpSpPr>
          <a:xfrm>
            <a:off x="7399508" y="3346613"/>
            <a:ext cx="293915" cy="549730"/>
            <a:chOff x="2253342" y="734784"/>
            <a:chExt cx="293915" cy="549730"/>
          </a:xfrm>
          <a:solidFill>
            <a:srgbClr val="7030A0"/>
          </a:solidFill>
        </p:grpSpPr>
        <p:cxnSp>
          <p:nvCxnSpPr>
            <p:cNvPr id="19" name="Gerader Verbinder 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0122969" y="1061974"/>
            <a:ext cx="293915" cy="549730"/>
            <a:chOff x="2253342" y="734784"/>
            <a:chExt cx="293915" cy="549730"/>
          </a:xfrm>
          <a:solidFill>
            <a:srgbClr val="7030A0"/>
          </a:solidFill>
        </p:grpSpPr>
        <p:cxnSp>
          <p:nvCxnSpPr>
            <p:cNvPr id="33" name="Gerader Verbinder 3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2647207" y="1047003"/>
            <a:ext cx="293915" cy="549730"/>
            <a:chOff x="2253342" y="734784"/>
            <a:chExt cx="293915" cy="549730"/>
          </a:xfrm>
          <a:solidFill>
            <a:srgbClr val="7030A0"/>
          </a:solidFill>
        </p:grpSpPr>
        <p:cxnSp>
          <p:nvCxnSpPr>
            <p:cNvPr id="39" name="Gerader Verbinder 3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 name="Rechteck 42"/>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9469808" y="5390398"/>
            <a:ext cx="293915" cy="549730"/>
            <a:chOff x="2253342" y="734784"/>
            <a:chExt cx="293915" cy="549730"/>
          </a:xfrm>
          <a:solidFill>
            <a:srgbClr val="7030A0"/>
          </a:solidFill>
        </p:grpSpPr>
        <p:cxnSp>
          <p:nvCxnSpPr>
            <p:cNvPr id="45" name="Gerader Verbinder 4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1928748" y="1645716"/>
            <a:ext cx="293915" cy="549730"/>
            <a:chOff x="2253342" y="734784"/>
            <a:chExt cx="293915" cy="549730"/>
          </a:xfrm>
          <a:solidFill>
            <a:srgbClr val="7030A0"/>
          </a:solidFill>
        </p:grpSpPr>
        <p:cxnSp>
          <p:nvCxnSpPr>
            <p:cNvPr id="51" name="Gerader Verbinder 5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 name="Rechteck 54"/>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2264845" y="1953240"/>
            <a:ext cx="293915" cy="549730"/>
            <a:chOff x="2253342" y="734784"/>
            <a:chExt cx="293915" cy="549730"/>
          </a:xfrm>
          <a:solidFill>
            <a:srgbClr val="7030A0"/>
          </a:solidFill>
        </p:grpSpPr>
        <p:cxnSp>
          <p:nvCxnSpPr>
            <p:cNvPr id="57" name="Gerader Verbinder 5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1" name="Rechteck 60"/>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2756064" y="1896763"/>
            <a:ext cx="293915" cy="549730"/>
            <a:chOff x="2253342" y="734784"/>
            <a:chExt cx="293915" cy="549730"/>
          </a:xfrm>
          <a:solidFill>
            <a:srgbClr val="7030A0"/>
          </a:solidFill>
        </p:grpSpPr>
        <p:cxnSp>
          <p:nvCxnSpPr>
            <p:cNvPr id="63" name="Gerader Verbinder 6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7" name="Rechteck 66"/>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6381008" y="1711028"/>
            <a:ext cx="293915" cy="549730"/>
            <a:chOff x="2253342" y="734784"/>
            <a:chExt cx="293915" cy="549730"/>
          </a:xfrm>
          <a:solidFill>
            <a:srgbClr val="7030A0"/>
          </a:solidFill>
        </p:grpSpPr>
        <p:cxnSp>
          <p:nvCxnSpPr>
            <p:cNvPr id="69" name="Gerader Verbinder 6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5011115" y="4255571"/>
            <a:ext cx="293915" cy="549730"/>
            <a:chOff x="2253342" y="734784"/>
            <a:chExt cx="293915" cy="549730"/>
          </a:xfrm>
          <a:solidFill>
            <a:srgbClr val="7030A0"/>
          </a:solidFill>
        </p:grpSpPr>
        <p:cxnSp>
          <p:nvCxnSpPr>
            <p:cNvPr id="75" name="Gerader Verbinder 7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3126173" y="1406230"/>
            <a:ext cx="293915" cy="549730"/>
            <a:chOff x="2253342" y="734784"/>
            <a:chExt cx="293915" cy="549730"/>
          </a:xfrm>
          <a:solidFill>
            <a:srgbClr val="7030A0"/>
          </a:solidFill>
        </p:grpSpPr>
        <p:cxnSp>
          <p:nvCxnSpPr>
            <p:cNvPr id="81" name="Gerader Verbinder 8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5" name="Rechteck 84"/>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3670464" y="1125932"/>
            <a:ext cx="293915" cy="549730"/>
            <a:chOff x="2253342" y="734784"/>
            <a:chExt cx="293915" cy="549730"/>
          </a:xfrm>
          <a:solidFill>
            <a:srgbClr val="7030A0"/>
          </a:solidFill>
        </p:grpSpPr>
        <p:cxnSp>
          <p:nvCxnSpPr>
            <p:cNvPr id="87" name="Gerader Verbinder 8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3659578" y="1811732"/>
            <a:ext cx="293915" cy="549730"/>
            <a:chOff x="2253342" y="734784"/>
            <a:chExt cx="293915" cy="549730"/>
          </a:xfrm>
          <a:solidFill>
            <a:srgbClr val="7030A0"/>
          </a:solidFill>
        </p:grpSpPr>
        <p:cxnSp>
          <p:nvCxnSpPr>
            <p:cNvPr id="93" name="Gerader Verbinder 9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3670464" y="2668979"/>
            <a:ext cx="293915" cy="549730"/>
            <a:chOff x="2253342" y="734784"/>
            <a:chExt cx="293915" cy="549730"/>
          </a:xfrm>
          <a:solidFill>
            <a:srgbClr val="7030A0"/>
          </a:solidFill>
        </p:grpSpPr>
        <p:cxnSp>
          <p:nvCxnSpPr>
            <p:cNvPr id="99" name="Gerader Verbinder 9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4058263" y="2366885"/>
            <a:ext cx="293915" cy="549730"/>
            <a:chOff x="2253342" y="734784"/>
            <a:chExt cx="293915" cy="549730"/>
          </a:xfrm>
          <a:solidFill>
            <a:srgbClr val="7030A0"/>
          </a:solidFill>
        </p:grpSpPr>
        <p:cxnSp>
          <p:nvCxnSpPr>
            <p:cNvPr id="105" name="Gerader Verbinder 10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1994064" y="2712520"/>
            <a:ext cx="293915" cy="549730"/>
            <a:chOff x="2253342" y="734784"/>
            <a:chExt cx="293915" cy="549730"/>
          </a:xfrm>
          <a:solidFill>
            <a:srgbClr val="7030A0"/>
          </a:solidFill>
        </p:grpSpPr>
        <p:cxnSp>
          <p:nvCxnSpPr>
            <p:cNvPr id="111" name="Gerader Verbinder 11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5" name="Rechteck 114"/>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4312723" y="1060613"/>
            <a:ext cx="293915" cy="549730"/>
            <a:chOff x="2253342" y="734784"/>
            <a:chExt cx="293915" cy="549730"/>
          </a:xfrm>
          <a:solidFill>
            <a:srgbClr val="7030A0"/>
          </a:solidFill>
        </p:grpSpPr>
        <p:cxnSp>
          <p:nvCxnSpPr>
            <p:cNvPr id="117" name="Gerader Verbinder 11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4435188" y="2097478"/>
            <a:ext cx="293915" cy="549730"/>
            <a:chOff x="2253342" y="734784"/>
            <a:chExt cx="293915" cy="549730"/>
          </a:xfrm>
          <a:solidFill>
            <a:srgbClr val="7030A0"/>
          </a:solidFill>
        </p:grpSpPr>
        <p:cxnSp>
          <p:nvCxnSpPr>
            <p:cNvPr id="123" name="Gerader Verbinder 12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4312723" y="2764229"/>
            <a:ext cx="293915" cy="549730"/>
            <a:chOff x="2253342" y="734784"/>
            <a:chExt cx="293915" cy="549730"/>
          </a:xfrm>
          <a:solidFill>
            <a:srgbClr val="7030A0"/>
          </a:solidFill>
        </p:grpSpPr>
        <p:cxnSp>
          <p:nvCxnSpPr>
            <p:cNvPr id="129" name="Gerader Verbinder 12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3" name="Raute 13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4427016" y="3354779"/>
            <a:ext cx="293915" cy="549730"/>
            <a:chOff x="2253342" y="734784"/>
            <a:chExt cx="293915" cy="549730"/>
          </a:xfrm>
          <a:solidFill>
            <a:srgbClr val="7030A0"/>
          </a:solidFill>
        </p:grpSpPr>
        <p:cxnSp>
          <p:nvCxnSpPr>
            <p:cNvPr id="135" name="Gerader Verbinder 13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3045205" y="3126171"/>
            <a:ext cx="293915" cy="549730"/>
            <a:chOff x="2253342" y="734784"/>
            <a:chExt cx="293915" cy="549730"/>
          </a:xfrm>
          <a:solidFill>
            <a:srgbClr val="7030A0"/>
          </a:solidFill>
        </p:grpSpPr>
        <p:cxnSp>
          <p:nvCxnSpPr>
            <p:cNvPr id="141" name="Gerader Verbinder 14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5" name="Rechteck 144"/>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2609100" y="2777822"/>
            <a:ext cx="293915" cy="549730"/>
            <a:chOff x="2253342" y="734784"/>
            <a:chExt cx="293915" cy="549730"/>
          </a:xfrm>
          <a:solidFill>
            <a:srgbClr val="7030A0"/>
          </a:solidFill>
        </p:grpSpPr>
        <p:cxnSp>
          <p:nvCxnSpPr>
            <p:cNvPr id="147" name="Gerader Verbinder 14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1" name="Rechteck 150"/>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1928748" y="3387433"/>
            <a:ext cx="293915" cy="549730"/>
            <a:chOff x="2253342" y="734784"/>
            <a:chExt cx="293915" cy="549730"/>
          </a:xfrm>
          <a:solidFill>
            <a:srgbClr val="7030A0"/>
          </a:solidFill>
        </p:grpSpPr>
        <p:cxnSp>
          <p:nvCxnSpPr>
            <p:cNvPr id="153" name="Gerader Verbinder 15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7" name="Rechteck 156"/>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2353293" y="3421448"/>
            <a:ext cx="293915" cy="549730"/>
            <a:chOff x="2253342" y="734784"/>
            <a:chExt cx="293915" cy="549730"/>
          </a:xfrm>
          <a:solidFill>
            <a:srgbClr val="7030A0"/>
          </a:solidFill>
        </p:grpSpPr>
        <p:cxnSp>
          <p:nvCxnSpPr>
            <p:cNvPr id="159" name="Gerader Verbinder 15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3" name="Rechteck 162"/>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4138550" y="1678374"/>
            <a:ext cx="293915" cy="549730"/>
            <a:chOff x="2253342" y="734784"/>
            <a:chExt cx="293915" cy="549730"/>
          </a:xfrm>
          <a:solidFill>
            <a:srgbClr val="7030A0"/>
          </a:solidFill>
        </p:grpSpPr>
        <p:cxnSp>
          <p:nvCxnSpPr>
            <p:cNvPr id="165" name="Gerader Verbinder 16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3919476" y="3376550"/>
            <a:ext cx="293915" cy="549730"/>
            <a:chOff x="2253342" y="734784"/>
            <a:chExt cx="293915" cy="549730"/>
          </a:xfrm>
          <a:solidFill>
            <a:srgbClr val="7030A0"/>
          </a:solidFill>
        </p:grpSpPr>
        <p:cxnSp>
          <p:nvCxnSpPr>
            <p:cNvPr id="171" name="Gerader Verbinder 17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5031184" y="1134086"/>
            <a:ext cx="293915" cy="549730"/>
            <a:chOff x="2253342" y="734784"/>
            <a:chExt cx="293915" cy="549730"/>
          </a:xfrm>
          <a:solidFill>
            <a:srgbClr val="7030A0"/>
          </a:solidFill>
        </p:grpSpPr>
        <p:cxnSp>
          <p:nvCxnSpPr>
            <p:cNvPr id="177" name="Gerader Verbinder 17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5643499" y="1166755"/>
            <a:ext cx="293915" cy="549730"/>
            <a:chOff x="2253342" y="734784"/>
            <a:chExt cx="293915" cy="549730"/>
          </a:xfrm>
          <a:solidFill>
            <a:srgbClr val="7030A0"/>
          </a:solidFill>
        </p:grpSpPr>
        <p:cxnSp>
          <p:nvCxnSpPr>
            <p:cNvPr id="183" name="Gerader Verbinder 18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6084377" y="1158581"/>
            <a:ext cx="293915" cy="549730"/>
            <a:chOff x="2253342" y="734784"/>
            <a:chExt cx="293915" cy="549730"/>
          </a:xfrm>
          <a:solidFill>
            <a:srgbClr val="7030A0"/>
          </a:solidFill>
        </p:grpSpPr>
        <p:cxnSp>
          <p:nvCxnSpPr>
            <p:cNvPr id="189" name="Gerader Verbinder 18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4912796" y="1931466"/>
            <a:ext cx="293915" cy="549730"/>
            <a:chOff x="2253342" y="734784"/>
            <a:chExt cx="293915" cy="549730"/>
          </a:xfrm>
          <a:solidFill>
            <a:srgbClr val="7030A0"/>
          </a:solidFill>
        </p:grpSpPr>
        <p:cxnSp>
          <p:nvCxnSpPr>
            <p:cNvPr id="195" name="Gerader Verbinder 19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5444832" y="1961403"/>
            <a:ext cx="293915" cy="549730"/>
            <a:chOff x="2253342" y="734784"/>
            <a:chExt cx="293915" cy="549730"/>
          </a:xfrm>
          <a:solidFill>
            <a:srgbClr val="7030A0"/>
          </a:solidFill>
        </p:grpSpPr>
        <p:cxnSp>
          <p:nvCxnSpPr>
            <p:cNvPr id="201" name="Gerader Verbinder 20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6677649" y="1264718"/>
            <a:ext cx="293915" cy="549730"/>
            <a:chOff x="2253342" y="734784"/>
            <a:chExt cx="293915" cy="549730"/>
          </a:xfrm>
          <a:solidFill>
            <a:srgbClr val="7030A0"/>
          </a:solidFill>
        </p:grpSpPr>
        <p:cxnSp>
          <p:nvCxnSpPr>
            <p:cNvPr id="207" name="Gerader Verbinder 20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1" name="Raute 21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6065318" y="2092036"/>
            <a:ext cx="293915" cy="549730"/>
            <a:chOff x="2253342" y="734784"/>
            <a:chExt cx="293915" cy="549730"/>
          </a:xfrm>
          <a:solidFill>
            <a:srgbClr val="7030A0"/>
          </a:solidFill>
        </p:grpSpPr>
        <p:cxnSp>
          <p:nvCxnSpPr>
            <p:cNvPr id="213" name="Gerader Verbinder 21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6620494" y="2048490"/>
            <a:ext cx="293915" cy="549730"/>
            <a:chOff x="2253342" y="734784"/>
            <a:chExt cx="293915" cy="549730"/>
          </a:xfrm>
          <a:solidFill>
            <a:srgbClr val="7030A0"/>
          </a:solidFill>
        </p:grpSpPr>
        <p:cxnSp>
          <p:nvCxnSpPr>
            <p:cNvPr id="219" name="Gerader Verbinder 2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7281808" y="1158581"/>
            <a:ext cx="293915" cy="549730"/>
            <a:chOff x="2253342" y="734784"/>
            <a:chExt cx="293915" cy="549730"/>
          </a:xfrm>
          <a:solidFill>
            <a:srgbClr val="7030A0"/>
          </a:solidFill>
        </p:grpSpPr>
        <p:cxnSp>
          <p:nvCxnSpPr>
            <p:cNvPr id="225" name="Gerader Verbinder 22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7164779" y="2013112"/>
            <a:ext cx="293915" cy="549730"/>
            <a:chOff x="2253342" y="734784"/>
            <a:chExt cx="293915" cy="549730"/>
          </a:xfrm>
          <a:solidFill>
            <a:srgbClr val="7030A0"/>
          </a:solidFill>
        </p:grpSpPr>
        <p:cxnSp>
          <p:nvCxnSpPr>
            <p:cNvPr id="231" name="Gerader Verbinder 23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7706348" y="1177634"/>
            <a:ext cx="293915" cy="549730"/>
            <a:chOff x="2253342" y="734784"/>
            <a:chExt cx="293915" cy="549730"/>
          </a:xfrm>
          <a:solidFill>
            <a:srgbClr val="7030A0"/>
          </a:solidFill>
        </p:grpSpPr>
        <p:cxnSp>
          <p:nvCxnSpPr>
            <p:cNvPr id="237" name="Gerader Verbinder 23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5040708" y="2758784"/>
            <a:ext cx="293915" cy="549730"/>
            <a:chOff x="2253342" y="734784"/>
            <a:chExt cx="293915" cy="549730"/>
          </a:xfrm>
          <a:solidFill>
            <a:srgbClr val="7030A0"/>
          </a:solidFill>
        </p:grpSpPr>
        <p:cxnSp>
          <p:nvCxnSpPr>
            <p:cNvPr id="243" name="Gerader Verbinder 24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5488376" y="2788724"/>
            <a:ext cx="293915" cy="549730"/>
            <a:chOff x="2253342" y="734784"/>
            <a:chExt cx="293915" cy="549730"/>
          </a:xfrm>
          <a:solidFill>
            <a:srgbClr val="7030A0"/>
          </a:solidFill>
        </p:grpSpPr>
        <p:cxnSp>
          <p:nvCxnSpPr>
            <p:cNvPr id="249" name="Gerader Verbinder 24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8253352" y="1275611"/>
            <a:ext cx="293915" cy="549730"/>
            <a:chOff x="2253342" y="734784"/>
            <a:chExt cx="293915" cy="549730"/>
          </a:xfrm>
          <a:solidFill>
            <a:srgbClr val="7030A0"/>
          </a:solidFill>
        </p:grpSpPr>
        <p:cxnSp>
          <p:nvCxnSpPr>
            <p:cNvPr id="255" name="Gerader Verbinder 25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8775863" y="1245670"/>
            <a:ext cx="293915" cy="549730"/>
            <a:chOff x="2253342" y="734784"/>
            <a:chExt cx="293915" cy="549730"/>
          </a:xfrm>
          <a:solidFill>
            <a:srgbClr val="7030A0"/>
          </a:solidFill>
        </p:grpSpPr>
        <p:cxnSp>
          <p:nvCxnSpPr>
            <p:cNvPr id="261" name="Gerader Verbinder 26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5061112" y="3572497"/>
            <a:ext cx="293915" cy="549730"/>
            <a:chOff x="2253342" y="734784"/>
            <a:chExt cx="293915" cy="549730"/>
          </a:xfrm>
          <a:solidFill>
            <a:srgbClr val="7030A0"/>
          </a:solidFill>
        </p:grpSpPr>
        <p:cxnSp>
          <p:nvCxnSpPr>
            <p:cNvPr id="267" name="Gerader Verbinder 26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9439889" y="1267441"/>
            <a:ext cx="293915" cy="549730"/>
            <a:chOff x="2253342" y="734784"/>
            <a:chExt cx="293915" cy="549730"/>
          </a:xfrm>
          <a:solidFill>
            <a:srgbClr val="7030A0"/>
          </a:solidFill>
        </p:grpSpPr>
        <p:cxnSp>
          <p:nvCxnSpPr>
            <p:cNvPr id="273" name="Gerader Verbinder 27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9940632" y="1700156"/>
            <a:ext cx="293915" cy="549730"/>
            <a:chOff x="2253342" y="734784"/>
            <a:chExt cx="293915" cy="549730"/>
          </a:xfrm>
          <a:solidFill>
            <a:srgbClr val="7030A0"/>
          </a:solidFill>
        </p:grpSpPr>
        <p:cxnSp>
          <p:nvCxnSpPr>
            <p:cNvPr id="279" name="Gerader Verbinder 27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9363014" y="2006297"/>
            <a:ext cx="293915" cy="549730"/>
            <a:chOff x="2253342" y="734784"/>
            <a:chExt cx="293915" cy="549730"/>
          </a:xfrm>
          <a:solidFill>
            <a:srgbClr val="7030A0"/>
          </a:solidFill>
        </p:grpSpPr>
        <p:cxnSp>
          <p:nvCxnSpPr>
            <p:cNvPr id="285" name="Gerader Verbinder 28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9" name="Raute 28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2092035" y="4270546"/>
            <a:ext cx="293915" cy="549730"/>
            <a:chOff x="2253342" y="734784"/>
            <a:chExt cx="293915" cy="549730"/>
          </a:xfrm>
          <a:solidFill>
            <a:srgbClr val="7030A0"/>
          </a:solidFill>
        </p:grpSpPr>
        <p:cxnSp>
          <p:nvCxnSpPr>
            <p:cNvPr id="291" name="Gerader Verbinder 29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2712513" y="4270546"/>
            <a:ext cx="293915" cy="549730"/>
            <a:chOff x="2253342" y="734784"/>
            <a:chExt cx="293915" cy="549730"/>
          </a:xfrm>
          <a:solidFill>
            <a:srgbClr val="7030A0"/>
          </a:solidFill>
        </p:grpSpPr>
        <p:cxnSp>
          <p:nvCxnSpPr>
            <p:cNvPr id="297" name="Gerader Verbinder 29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7794796" y="2138297"/>
            <a:ext cx="293915" cy="549730"/>
            <a:chOff x="2253342" y="734784"/>
            <a:chExt cx="293915" cy="549730"/>
          </a:xfrm>
          <a:solidFill>
            <a:srgbClr val="7030A0"/>
          </a:solidFill>
        </p:grpSpPr>
        <p:cxnSp>
          <p:nvCxnSpPr>
            <p:cNvPr id="303" name="Gerader Verbinder 30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8786748" y="1951883"/>
            <a:ext cx="293915" cy="549730"/>
            <a:chOff x="2253342" y="734784"/>
            <a:chExt cx="293915" cy="549730"/>
          </a:xfrm>
          <a:solidFill>
            <a:srgbClr val="7030A0"/>
          </a:solidFill>
        </p:grpSpPr>
        <p:cxnSp>
          <p:nvCxnSpPr>
            <p:cNvPr id="309" name="Gerader Verbinder 30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8307439" y="2166880"/>
            <a:ext cx="293915" cy="549730"/>
            <a:chOff x="2253342" y="734784"/>
            <a:chExt cx="293915" cy="549730"/>
          </a:xfrm>
          <a:solidFill>
            <a:srgbClr val="7030A0"/>
          </a:solidFill>
        </p:grpSpPr>
        <p:cxnSp>
          <p:nvCxnSpPr>
            <p:cNvPr id="315" name="Gerader Verbinder 31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6032661" y="2930232"/>
            <a:ext cx="293915" cy="549730"/>
            <a:chOff x="2253342" y="734784"/>
            <a:chExt cx="293915" cy="549730"/>
          </a:xfrm>
          <a:solidFill>
            <a:srgbClr val="7030A0"/>
          </a:solidFill>
        </p:grpSpPr>
        <p:cxnSp>
          <p:nvCxnSpPr>
            <p:cNvPr id="321" name="Gerader Verbinder 32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2124692" y="5118947"/>
            <a:ext cx="293915" cy="549730"/>
            <a:chOff x="2253342" y="734784"/>
            <a:chExt cx="293915" cy="549730"/>
          </a:xfrm>
          <a:solidFill>
            <a:srgbClr val="7030A0"/>
          </a:solidFill>
        </p:grpSpPr>
        <p:cxnSp>
          <p:nvCxnSpPr>
            <p:cNvPr id="327" name="Gerader Verbinder 32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2791443" y="5322374"/>
            <a:ext cx="293915" cy="549730"/>
            <a:chOff x="2253342" y="734784"/>
            <a:chExt cx="293915" cy="549730"/>
          </a:xfrm>
          <a:solidFill>
            <a:srgbClr val="7030A0"/>
          </a:solidFill>
        </p:grpSpPr>
        <p:cxnSp>
          <p:nvCxnSpPr>
            <p:cNvPr id="333" name="Gerader Verbinder 33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6620493" y="2897577"/>
            <a:ext cx="293915" cy="549730"/>
            <a:chOff x="2253342" y="734784"/>
            <a:chExt cx="293915" cy="549730"/>
          </a:xfrm>
          <a:solidFill>
            <a:srgbClr val="7030A0"/>
          </a:solidFill>
        </p:grpSpPr>
        <p:cxnSp>
          <p:nvCxnSpPr>
            <p:cNvPr id="339" name="Gerader Verbinder 33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7152536" y="2908466"/>
            <a:ext cx="293915" cy="549730"/>
            <a:chOff x="2253342" y="734784"/>
            <a:chExt cx="293915" cy="549730"/>
          </a:xfrm>
          <a:solidFill>
            <a:srgbClr val="7030A0"/>
          </a:solidFill>
        </p:grpSpPr>
        <p:cxnSp>
          <p:nvCxnSpPr>
            <p:cNvPr id="345" name="Gerader Verbinder 34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9" name="Raute 34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7740367" y="2898259"/>
            <a:ext cx="293915" cy="549730"/>
            <a:chOff x="2253342" y="734784"/>
            <a:chExt cx="293915" cy="549730"/>
          </a:xfrm>
          <a:solidFill>
            <a:srgbClr val="7030A0"/>
          </a:solidFill>
        </p:grpSpPr>
        <p:cxnSp>
          <p:nvCxnSpPr>
            <p:cNvPr id="351" name="Gerader Verbinder 35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8373093" y="3013250"/>
            <a:ext cx="293915" cy="549730"/>
            <a:chOff x="2253342" y="734784"/>
            <a:chExt cx="293915" cy="549730"/>
          </a:xfrm>
          <a:solidFill>
            <a:srgbClr val="7030A0"/>
          </a:solidFill>
        </p:grpSpPr>
        <p:cxnSp>
          <p:nvCxnSpPr>
            <p:cNvPr id="357" name="Gerader Verbinder 35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9003787" y="2889417"/>
            <a:ext cx="293915" cy="549730"/>
            <a:chOff x="2253342" y="734784"/>
            <a:chExt cx="293915" cy="549730"/>
          </a:xfrm>
          <a:solidFill>
            <a:srgbClr val="7030A0"/>
          </a:solidFill>
        </p:grpSpPr>
        <p:cxnSp>
          <p:nvCxnSpPr>
            <p:cNvPr id="363" name="Gerader Verbinder 36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9863088" y="2703007"/>
            <a:ext cx="293915" cy="549730"/>
            <a:chOff x="2253342" y="734784"/>
            <a:chExt cx="293915" cy="549730"/>
          </a:xfrm>
          <a:solidFill>
            <a:srgbClr val="7030A0"/>
          </a:solidFill>
        </p:grpSpPr>
        <p:cxnSp>
          <p:nvCxnSpPr>
            <p:cNvPr id="369" name="Gerader Verbinder 36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9484800" y="3062909"/>
            <a:ext cx="293915" cy="549730"/>
            <a:chOff x="2253342" y="734784"/>
            <a:chExt cx="293915" cy="549730"/>
          </a:xfrm>
          <a:solidFill>
            <a:srgbClr val="7030A0"/>
          </a:solidFill>
        </p:grpSpPr>
        <p:cxnSp>
          <p:nvCxnSpPr>
            <p:cNvPr id="375" name="Gerader Verbinder 37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3410573" y="4414784"/>
            <a:ext cx="293915" cy="549730"/>
            <a:chOff x="2253342" y="734784"/>
            <a:chExt cx="293915" cy="549730"/>
          </a:xfrm>
          <a:solidFill>
            <a:srgbClr val="7030A0"/>
          </a:solidFill>
        </p:grpSpPr>
        <p:cxnSp>
          <p:nvCxnSpPr>
            <p:cNvPr id="381" name="Gerader Verbinder 38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3279265" y="5238691"/>
            <a:ext cx="293915" cy="549730"/>
            <a:chOff x="2253342" y="734784"/>
            <a:chExt cx="293915" cy="549730"/>
          </a:xfrm>
          <a:solidFill>
            <a:srgbClr val="7030A0"/>
          </a:solidFill>
        </p:grpSpPr>
        <p:cxnSp>
          <p:nvCxnSpPr>
            <p:cNvPr id="387" name="Gerader Verbinder 38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1" name="Raute 39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3986158" y="4246043"/>
            <a:ext cx="293915" cy="549730"/>
            <a:chOff x="2253342" y="734784"/>
            <a:chExt cx="293915" cy="549730"/>
          </a:xfrm>
          <a:solidFill>
            <a:srgbClr val="7030A0"/>
          </a:solidFill>
        </p:grpSpPr>
        <p:cxnSp>
          <p:nvCxnSpPr>
            <p:cNvPr id="393" name="Gerader Verbinder 39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3844635" y="5296513"/>
            <a:ext cx="293915" cy="549730"/>
            <a:chOff x="2253342" y="734784"/>
            <a:chExt cx="293915" cy="549730"/>
          </a:xfrm>
          <a:solidFill>
            <a:srgbClr val="7030A0"/>
          </a:solidFill>
        </p:grpSpPr>
        <p:cxnSp>
          <p:nvCxnSpPr>
            <p:cNvPr id="399" name="Gerader Verbinder 39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4671949" y="4324976"/>
            <a:ext cx="293915" cy="549730"/>
            <a:chOff x="2253342" y="734784"/>
            <a:chExt cx="293915" cy="549730"/>
          </a:xfrm>
          <a:solidFill>
            <a:srgbClr val="7030A0"/>
          </a:solidFill>
        </p:grpSpPr>
        <p:cxnSp>
          <p:nvCxnSpPr>
            <p:cNvPr id="405" name="Gerader Verbinder 40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4388920" y="5140038"/>
            <a:ext cx="293915" cy="549730"/>
            <a:chOff x="2253342" y="734784"/>
            <a:chExt cx="293915" cy="549730"/>
          </a:xfrm>
          <a:solidFill>
            <a:srgbClr val="7030A0"/>
          </a:solidFill>
        </p:grpSpPr>
        <p:cxnSp>
          <p:nvCxnSpPr>
            <p:cNvPr id="411" name="Gerader Verbinder 41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5727523" y="1928763"/>
            <a:ext cx="293915" cy="549730"/>
            <a:chOff x="2253342" y="734784"/>
            <a:chExt cx="293915" cy="549730"/>
          </a:xfrm>
          <a:solidFill>
            <a:srgbClr val="7030A0"/>
          </a:solidFill>
        </p:grpSpPr>
        <p:cxnSp>
          <p:nvCxnSpPr>
            <p:cNvPr id="417" name="Gerader Verbinder 41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9842657" y="5304004"/>
            <a:ext cx="293915" cy="549730"/>
            <a:chOff x="2253342" y="734784"/>
            <a:chExt cx="293915" cy="549730"/>
          </a:xfrm>
          <a:solidFill>
            <a:srgbClr val="7030A0"/>
          </a:solidFill>
        </p:grpSpPr>
        <p:cxnSp>
          <p:nvCxnSpPr>
            <p:cNvPr id="423" name="Gerader Verbinder 42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7" name="Raute 42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9548742" y="3845993"/>
            <a:ext cx="293915" cy="549730"/>
            <a:chOff x="2253342" y="734784"/>
            <a:chExt cx="293915" cy="549730"/>
          </a:xfrm>
          <a:solidFill>
            <a:srgbClr val="7030A0"/>
          </a:solidFill>
        </p:grpSpPr>
        <p:cxnSp>
          <p:nvCxnSpPr>
            <p:cNvPr id="429" name="Gerader Verbinder 42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9243947" y="4682836"/>
            <a:ext cx="293915" cy="549730"/>
            <a:chOff x="2253342" y="734784"/>
            <a:chExt cx="293915" cy="549730"/>
          </a:xfrm>
          <a:solidFill>
            <a:srgbClr val="7030A0"/>
          </a:solidFill>
        </p:grpSpPr>
        <p:cxnSp>
          <p:nvCxnSpPr>
            <p:cNvPr id="435" name="Gerader Verbinder 43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8403710" y="3954870"/>
            <a:ext cx="293915" cy="549730"/>
            <a:chOff x="2253342" y="734784"/>
            <a:chExt cx="293915" cy="549730"/>
          </a:xfrm>
          <a:solidFill>
            <a:srgbClr val="7030A0"/>
          </a:solidFill>
        </p:grpSpPr>
        <p:cxnSp>
          <p:nvCxnSpPr>
            <p:cNvPr id="441" name="Gerader Verbinder 44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8993580" y="3855522"/>
            <a:ext cx="293915" cy="549730"/>
            <a:chOff x="2253342" y="734784"/>
            <a:chExt cx="293915" cy="549730"/>
          </a:xfrm>
          <a:solidFill>
            <a:srgbClr val="7030A0"/>
          </a:solidFill>
        </p:grpSpPr>
        <p:cxnSp>
          <p:nvCxnSpPr>
            <p:cNvPr id="447" name="Gerader Verbinder 44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9842657" y="4500493"/>
            <a:ext cx="293915" cy="549730"/>
            <a:chOff x="2253342" y="734784"/>
            <a:chExt cx="293915" cy="549730"/>
          </a:xfrm>
          <a:solidFill>
            <a:srgbClr val="7030A0"/>
          </a:solidFill>
        </p:grpSpPr>
        <p:cxnSp>
          <p:nvCxnSpPr>
            <p:cNvPr id="453" name="Gerader Verbinder 45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9940632" y="3670459"/>
            <a:ext cx="293915" cy="549730"/>
            <a:chOff x="2253342" y="734784"/>
            <a:chExt cx="293915" cy="549730"/>
          </a:xfrm>
          <a:solidFill>
            <a:srgbClr val="7030A0"/>
          </a:solidFill>
        </p:grpSpPr>
        <p:cxnSp>
          <p:nvCxnSpPr>
            <p:cNvPr id="459" name="Gerader Verbinder 45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8884721" y="5325097"/>
            <a:ext cx="293915" cy="549730"/>
            <a:chOff x="2253342" y="734784"/>
            <a:chExt cx="293915" cy="549730"/>
          </a:xfrm>
          <a:solidFill>
            <a:srgbClr val="7030A0"/>
          </a:solidFill>
        </p:grpSpPr>
        <p:cxnSp>
          <p:nvCxnSpPr>
            <p:cNvPr id="465" name="Gerader Verbinder 46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8430239" y="4749502"/>
            <a:ext cx="293915" cy="549730"/>
            <a:chOff x="2253342" y="734784"/>
            <a:chExt cx="293915" cy="549730"/>
          </a:xfrm>
          <a:solidFill>
            <a:srgbClr val="7030A0"/>
          </a:solidFill>
        </p:grpSpPr>
        <p:cxnSp>
          <p:nvCxnSpPr>
            <p:cNvPr id="471" name="Gerader Verbinder 47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4978106" y="5194470"/>
            <a:ext cx="293915" cy="549730"/>
            <a:chOff x="2253342" y="734784"/>
            <a:chExt cx="293915" cy="549730"/>
          </a:xfrm>
          <a:solidFill>
            <a:srgbClr val="7030A0"/>
          </a:solidFill>
        </p:grpSpPr>
        <p:cxnSp>
          <p:nvCxnSpPr>
            <p:cNvPr id="477" name="Gerader Verbinder 47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5290387" y="4567165"/>
            <a:ext cx="293915" cy="549730"/>
            <a:chOff x="2253342" y="734784"/>
            <a:chExt cx="293915" cy="549730"/>
          </a:xfrm>
          <a:solidFill>
            <a:srgbClr val="7030A0"/>
          </a:solidFill>
        </p:grpSpPr>
        <p:cxnSp>
          <p:nvCxnSpPr>
            <p:cNvPr id="483" name="Gerader Verbinder 48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5672068" y="3663656"/>
            <a:ext cx="293915" cy="549730"/>
            <a:chOff x="2253342" y="734784"/>
            <a:chExt cx="293915" cy="549730"/>
          </a:xfrm>
          <a:solidFill>
            <a:srgbClr val="7030A0"/>
          </a:solidFill>
        </p:grpSpPr>
        <p:cxnSp>
          <p:nvCxnSpPr>
            <p:cNvPr id="489" name="Gerader Verbinder 48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3" name="Raute 49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5681592" y="5273363"/>
            <a:ext cx="293915" cy="549730"/>
            <a:chOff x="2253342" y="734784"/>
            <a:chExt cx="293915" cy="549730"/>
          </a:xfrm>
          <a:solidFill>
            <a:srgbClr val="7030A0"/>
          </a:solidFill>
        </p:grpSpPr>
        <p:cxnSp>
          <p:nvCxnSpPr>
            <p:cNvPr id="495" name="Gerader Verbinder 49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5933316" y="4390281"/>
            <a:ext cx="293915" cy="549730"/>
            <a:chOff x="2253342" y="734784"/>
            <a:chExt cx="293915" cy="549730"/>
          </a:xfrm>
          <a:solidFill>
            <a:srgbClr val="7030A0"/>
          </a:solidFill>
        </p:grpSpPr>
        <p:cxnSp>
          <p:nvCxnSpPr>
            <p:cNvPr id="501" name="Gerader Verbinder 50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7412451" y="4348099"/>
            <a:ext cx="293915" cy="549730"/>
            <a:chOff x="2253342" y="734784"/>
            <a:chExt cx="293915" cy="549730"/>
          </a:xfrm>
          <a:solidFill>
            <a:srgbClr val="7030A0"/>
          </a:solidFill>
        </p:grpSpPr>
        <p:cxnSp>
          <p:nvCxnSpPr>
            <p:cNvPr id="507" name="Gerader Verbinder 50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6249001" y="5197185"/>
            <a:ext cx="293915" cy="549730"/>
            <a:chOff x="2253342" y="734784"/>
            <a:chExt cx="293915" cy="549730"/>
          </a:xfrm>
          <a:solidFill>
            <a:srgbClr val="7030A0"/>
          </a:solidFill>
        </p:grpSpPr>
        <p:cxnSp>
          <p:nvCxnSpPr>
            <p:cNvPr id="513" name="Gerader Verbinder 51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6497365" y="4414776"/>
            <a:ext cx="293915" cy="549730"/>
            <a:chOff x="2253342" y="734784"/>
            <a:chExt cx="293915" cy="549730"/>
          </a:xfrm>
          <a:solidFill>
            <a:srgbClr val="7030A0"/>
          </a:solidFill>
        </p:grpSpPr>
        <p:cxnSp>
          <p:nvCxnSpPr>
            <p:cNvPr id="519" name="Gerader Verbinder 5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6935517" y="4489610"/>
            <a:ext cx="293915" cy="549730"/>
            <a:chOff x="2253342" y="734784"/>
            <a:chExt cx="293915" cy="549730"/>
          </a:xfrm>
          <a:solidFill>
            <a:srgbClr val="7030A0"/>
          </a:solidFill>
        </p:grpSpPr>
        <p:cxnSp>
          <p:nvCxnSpPr>
            <p:cNvPr id="525" name="Gerader Verbinder 52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6717084" y="5406736"/>
            <a:ext cx="293915" cy="549730"/>
            <a:chOff x="2253342" y="734784"/>
            <a:chExt cx="293915" cy="549730"/>
          </a:xfrm>
          <a:solidFill>
            <a:srgbClr val="7030A0"/>
          </a:solidFill>
        </p:grpSpPr>
        <p:cxnSp>
          <p:nvCxnSpPr>
            <p:cNvPr id="531" name="Gerader Verbinder 53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7337563" y="5251614"/>
            <a:ext cx="293915" cy="549730"/>
            <a:chOff x="2253342" y="734784"/>
            <a:chExt cx="293915" cy="549730"/>
          </a:xfrm>
          <a:solidFill>
            <a:srgbClr val="7030A0"/>
          </a:solidFill>
        </p:grpSpPr>
        <p:cxnSp>
          <p:nvCxnSpPr>
            <p:cNvPr id="537" name="Gerader Verbinder 53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6401408" y="3595626"/>
            <a:ext cx="293915" cy="549730"/>
            <a:chOff x="2253342" y="734784"/>
            <a:chExt cx="293915" cy="549730"/>
          </a:xfrm>
          <a:solidFill>
            <a:srgbClr val="7030A0"/>
          </a:solidFill>
        </p:grpSpPr>
        <p:cxnSp>
          <p:nvCxnSpPr>
            <p:cNvPr id="543" name="Gerader Verbinder 54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7904990" y="5382241"/>
            <a:ext cx="293915" cy="549730"/>
            <a:chOff x="2253342" y="734784"/>
            <a:chExt cx="293915" cy="549730"/>
          </a:xfrm>
          <a:solidFill>
            <a:srgbClr val="7030A0"/>
          </a:solidFill>
        </p:grpSpPr>
        <p:cxnSp>
          <p:nvCxnSpPr>
            <p:cNvPr id="549" name="Gerader Verbinder 54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7913170" y="4578059"/>
            <a:ext cx="293915" cy="549730"/>
            <a:chOff x="2253342" y="734784"/>
            <a:chExt cx="293915" cy="549730"/>
          </a:xfrm>
          <a:solidFill>
            <a:srgbClr val="7030A0"/>
          </a:solidFill>
        </p:grpSpPr>
        <p:cxnSp>
          <p:nvCxnSpPr>
            <p:cNvPr id="555" name="Gerader Verbinder 55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7051842" y="3673180"/>
            <a:ext cx="293915" cy="549730"/>
            <a:chOff x="2253342" y="734784"/>
            <a:chExt cx="293915" cy="549730"/>
          </a:xfrm>
          <a:solidFill>
            <a:srgbClr val="7030A0"/>
          </a:solidFill>
        </p:grpSpPr>
        <p:cxnSp>
          <p:nvCxnSpPr>
            <p:cNvPr id="561" name="Gerader Verbinder 56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7751248" y="3738499"/>
            <a:ext cx="293915" cy="549730"/>
            <a:chOff x="2253342" y="734784"/>
            <a:chExt cx="293915" cy="549730"/>
          </a:xfrm>
          <a:solidFill>
            <a:srgbClr val="7030A0"/>
          </a:solidFill>
        </p:grpSpPr>
        <p:cxnSp>
          <p:nvCxnSpPr>
            <p:cNvPr id="567" name="Gerader Verbinder 56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8295509" y="5368614"/>
            <a:ext cx="293915" cy="549730"/>
            <a:chOff x="2253342" y="734784"/>
            <a:chExt cx="293915" cy="549730"/>
          </a:xfrm>
          <a:solidFill>
            <a:srgbClr val="7030A0"/>
          </a:solidFill>
        </p:grpSpPr>
        <p:cxnSp>
          <p:nvCxnSpPr>
            <p:cNvPr id="573" name="Gerader Verbinder 57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4092283" y="4903287"/>
            <a:ext cx="293915" cy="549730"/>
            <a:chOff x="2253342" y="734784"/>
            <a:chExt cx="293915" cy="549730"/>
          </a:xfrm>
          <a:solidFill>
            <a:srgbClr val="7030A0"/>
          </a:solidFill>
        </p:grpSpPr>
        <p:cxnSp>
          <p:nvCxnSpPr>
            <p:cNvPr id="579" name="Gerader Verbinder 57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2394450" y="4674667"/>
            <a:ext cx="293915" cy="549730"/>
            <a:chOff x="2253342" y="734784"/>
            <a:chExt cx="293915" cy="549730"/>
          </a:xfrm>
          <a:solidFill>
            <a:srgbClr val="7030A0"/>
          </a:solidFill>
        </p:grpSpPr>
        <p:cxnSp>
          <p:nvCxnSpPr>
            <p:cNvPr id="585" name="Gerader Verbinder 58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Tree>
    <p:extLst>
      <p:ext uri="{BB962C8B-B14F-4D97-AF65-F5344CB8AC3E}">
        <p14:creationId xmlns:p14="http://schemas.microsoft.com/office/powerpoint/2010/main" val="33868999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uppieren 22"/>
          <p:cNvGrpSpPr/>
          <p:nvPr/>
        </p:nvGrpSpPr>
        <p:grpSpPr>
          <a:xfrm>
            <a:off x="7326772" y="3460906"/>
            <a:ext cx="293915" cy="549730"/>
            <a:chOff x="2253342" y="734784"/>
            <a:chExt cx="293915" cy="549730"/>
          </a:xfrm>
          <a:solidFill>
            <a:schemeClr val="accent6"/>
          </a:solidFill>
        </p:grpSpPr>
        <p:cxnSp>
          <p:nvCxnSpPr>
            <p:cNvPr id="19" name="Gerader Verbinder 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0050233" y="1176267"/>
            <a:ext cx="293915" cy="549730"/>
            <a:chOff x="2253342" y="734784"/>
            <a:chExt cx="293915" cy="549730"/>
          </a:xfrm>
          <a:solidFill>
            <a:schemeClr val="accent6"/>
          </a:solidFill>
        </p:grpSpPr>
        <p:cxnSp>
          <p:nvCxnSpPr>
            <p:cNvPr id="33" name="Gerader Verbinder 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2574471" y="1161296"/>
            <a:ext cx="293915" cy="549730"/>
            <a:chOff x="2253342" y="734784"/>
            <a:chExt cx="293915" cy="549730"/>
          </a:xfrm>
          <a:solidFill>
            <a:srgbClr val="FF0000"/>
          </a:solidFill>
        </p:grpSpPr>
        <p:cxnSp>
          <p:nvCxnSpPr>
            <p:cNvPr id="39" name="Gerader Verbinder 3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Rechteck 42"/>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9397072" y="5504691"/>
            <a:ext cx="293915" cy="549730"/>
            <a:chOff x="2253342" y="734784"/>
            <a:chExt cx="293915" cy="549730"/>
          </a:xfrm>
          <a:solidFill>
            <a:schemeClr val="accent6"/>
          </a:solidFill>
        </p:grpSpPr>
        <p:cxnSp>
          <p:nvCxnSpPr>
            <p:cNvPr id="45" name="Gerader Verbinder 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1856012" y="1760009"/>
            <a:ext cx="293915" cy="549730"/>
            <a:chOff x="2253342" y="734784"/>
            <a:chExt cx="293915" cy="549730"/>
          </a:xfrm>
          <a:solidFill>
            <a:srgbClr val="FF0000"/>
          </a:solidFill>
        </p:grpSpPr>
        <p:cxnSp>
          <p:nvCxnSpPr>
            <p:cNvPr id="51" name="Gerader Verbinder 5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Rechteck 5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2192109" y="2067533"/>
            <a:ext cx="293915" cy="549730"/>
            <a:chOff x="2253342" y="734784"/>
            <a:chExt cx="293915" cy="549730"/>
          </a:xfrm>
          <a:solidFill>
            <a:srgbClr val="FF0000"/>
          </a:solidFill>
        </p:grpSpPr>
        <p:cxnSp>
          <p:nvCxnSpPr>
            <p:cNvPr id="57" name="Gerader Verbinder 5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Rechteck 60"/>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2683328" y="2011056"/>
            <a:ext cx="293915" cy="549730"/>
            <a:chOff x="2253342" y="734784"/>
            <a:chExt cx="293915" cy="549730"/>
          </a:xfrm>
          <a:solidFill>
            <a:srgbClr val="FF0000"/>
          </a:solidFill>
        </p:grpSpPr>
        <p:cxnSp>
          <p:nvCxnSpPr>
            <p:cNvPr id="63" name="Gerader Verbinder 6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Rechteck 66"/>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6308272" y="1825321"/>
            <a:ext cx="293915" cy="549730"/>
            <a:chOff x="2253342" y="734784"/>
            <a:chExt cx="293915" cy="549730"/>
          </a:xfrm>
          <a:solidFill>
            <a:schemeClr val="accent6"/>
          </a:solidFill>
        </p:grpSpPr>
        <p:cxnSp>
          <p:nvCxnSpPr>
            <p:cNvPr id="69" name="Gerader Verbinder 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4938379" y="4369864"/>
            <a:ext cx="293915" cy="549730"/>
            <a:chOff x="2253342" y="734784"/>
            <a:chExt cx="293915" cy="549730"/>
          </a:xfrm>
          <a:solidFill>
            <a:schemeClr val="accent6"/>
          </a:solidFill>
        </p:grpSpPr>
        <p:cxnSp>
          <p:nvCxnSpPr>
            <p:cNvPr id="75" name="Gerader Verbinder 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3053437" y="1520523"/>
            <a:ext cx="293915" cy="549730"/>
            <a:chOff x="2253342" y="734784"/>
            <a:chExt cx="293915" cy="549730"/>
          </a:xfrm>
          <a:solidFill>
            <a:srgbClr val="FF0000"/>
          </a:solidFill>
        </p:grpSpPr>
        <p:cxnSp>
          <p:nvCxnSpPr>
            <p:cNvPr id="81" name="Gerader Verbinder 8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Rechteck 8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3597728" y="1240225"/>
            <a:ext cx="293915" cy="549730"/>
            <a:chOff x="2253342" y="734784"/>
            <a:chExt cx="293915" cy="549730"/>
          </a:xfrm>
          <a:solidFill>
            <a:srgbClr val="FF0000"/>
          </a:solidFill>
        </p:grpSpPr>
        <p:cxnSp>
          <p:nvCxnSpPr>
            <p:cNvPr id="87" name="Gerader Verbinder 8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3586842" y="1926025"/>
            <a:ext cx="293915" cy="549730"/>
            <a:chOff x="2253342" y="734784"/>
            <a:chExt cx="293915" cy="549730"/>
          </a:xfrm>
          <a:solidFill>
            <a:srgbClr val="FF0000"/>
          </a:solidFill>
        </p:grpSpPr>
        <p:cxnSp>
          <p:nvCxnSpPr>
            <p:cNvPr id="93" name="Gerader Verbinder 9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3597728" y="2783272"/>
            <a:ext cx="293915" cy="549730"/>
            <a:chOff x="2253342" y="734784"/>
            <a:chExt cx="293915" cy="549730"/>
          </a:xfrm>
          <a:solidFill>
            <a:srgbClr val="FF0000"/>
          </a:solidFill>
        </p:grpSpPr>
        <p:cxnSp>
          <p:nvCxnSpPr>
            <p:cNvPr id="99" name="Gerader Verbinder 9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3985527" y="2481178"/>
            <a:ext cx="293915" cy="549730"/>
            <a:chOff x="2253342" y="734784"/>
            <a:chExt cx="293915" cy="549730"/>
          </a:xfrm>
          <a:solidFill>
            <a:srgbClr val="FF0000"/>
          </a:solidFill>
        </p:grpSpPr>
        <p:cxnSp>
          <p:nvCxnSpPr>
            <p:cNvPr id="105" name="Gerader Verbinder 10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1921328" y="2826813"/>
            <a:ext cx="293915" cy="549730"/>
            <a:chOff x="2253342" y="734784"/>
            <a:chExt cx="293915" cy="549730"/>
          </a:xfrm>
          <a:solidFill>
            <a:schemeClr val="accent6"/>
          </a:solidFill>
        </p:grpSpPr>
        <p:cxnSp>
          <p:nvCxnSpPr>
            <p:cNvPr id="111" name="Gerader Verbinder 1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5" name="Rechteck 11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4239987" y="1174906"/>
            <a:ext cx="293915" cy="549730"/>
            <a:chOff x="2253342" y="734784"/>
            <a:chExt cx="293915" cy="549730"/>
          </a:xfrm>
          <a:solidFill>
            <a:srgbClr val="FF0000"/>
          </a:solidFill>
        </p:grpSpPr>
        <p:cxnSp>
          <p:nvCxnSpPr>
            <p:cNvPr id="117" name="Gerader Verbinder 11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4362452" y="2211771"/>
            <a:ext cx="293915" cy="549730"/>
            <a:chOff x="2253342" y="734784"/>
            <a:chExt cx="293915" cy="549730"/>
          </a:xfrm>
          <a:solidFill>
            <a:srgbClr val="FF0000"/>
          </a:solidFill>
        </p:grpSpPr>
        <p:cxnSp>
          <p:nvCxnSpPr>
            <p:cNvPr id="123" name="Gerader Verbinder 12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4239987" y="2878522"/>
            <a:ext cx="293915" cy="549730"/>
            <a:chOff x="2253342" y="734784"/>
            <a:chExt cx="293915" cy="549730"/>
          </a:xfrm>
          <a:solidFill>
            <a:srgbClr val="FF0000"/>
          </a:solidFill>
        </p:grpSpPr>
        <p:cxnSp>
          <p:nvCxnSpPr>
            <p:cNvPr id="129" name="Gerader Verbinder 12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3" name="Raute 13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4354280" y="3469072"/>
            <a:ext cx="293915" cy="549730"/>
            <a:chOff x="2253342" y="734784"/>
            <a:chExt cx="293915" cy="549730"/>
          </a:xfrm>
          <a:solidFill>
            <a:srgbClr val="FF0000"/>
          </a:solidFill>
        </p:grpSpPr>
        <p:cxnSp>
          <p:nvCxnSpPr>
            <p:cNvPr id="135" name="Gerader Verbinder 13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2972469" y="3240464"/>
            <a:ext cx="293915" cy="549730"/>
            <a:chOff x="2253342" y="734784"/>
            <a:chExt cx="293915" cy="549730"/>
          </a:xfrm>
          <a:solidFill>
            <a:schemeClr val="accent6"/>
          </a:solidFill>
        </p:grpSpPr>
        <p:cxnSp>
          <p:nvCxnSpPr>
            <p:cNvPr id="141" name="Gerader Verbinder 1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5" name="Rechteck 14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2536364" y="2892115"/>
            <a:ext cx="293915" cy="549730"/>
            <a:chOff x="2253342" y="734784"/>
            <a:chExt cx="293915" cy="549730"/>
          </a:xfrm>
          <a:solidFill>
            <a:schemeClr val="accent6"/>
          </a:solidFill>
        </p:grpSpPr>
        <p:cxnSp>
          <p:nvCxnSpPr>
            <p:cNvPr id="147" name="Gerader Verbinder 1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1" name="Rechteck 150"/>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1856012" y="3501726"/>
            <a:ext cx="293915" cy="549730"/>
            <a:chOff x="2253342" y="734784"/>
            <a:chExt cx="293915" cy="549730"/>
          </a:xfrm>
          <a:solidFill>
            <a:schemeClr val="accent6"/>
          </a:solidFill>
        </p:grpSpPr>
        <p:cxnSp>
          <p:nvCxnSpPr>
            <p:cNvPr id="153" name="Gerader Verbinder 1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7" name="Rechteck 156"/>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2280557" y="3535741"/>
            <a:ext cx="293915" cy="549730"/>
            <a:chOff x="2253342" y="734784"/>
            <a:chExt cx="293915" cy="549730"/>
          </a:xfrm>
          <a:solidFill>
            <a:schemeClr val="accent6"/>
          </a:solidFill>
        </p:grpSpPr>
        <p:cxnSp>
          <p:nvCxnSpPr>
            <p:cNvPr id="159" name="Gerader Verbinder 1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3" name="Rechteck 162"/>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4065814" y="1792667"/>
            <a:ext cx="293915" cy="549730"/>
            <a:chOff x="2253342" y="734784"/>
            <a:chExt cx="293915" cy="549730"/>
          </a:xfrm>
          <a:solidFill>
            <a:srgbClr val="FF0000"/>
          </a:solidFill>
        </p:grpSpPr>
        <p:cxnSp>
          <p:nvCxnSpPr>
            <p:cNvPr id="165" name="Gerader Verbinder 16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3846740" y="3490843"/>
            <a:ext cx="293915" cy="549730"/>
            <a:chOff x="2253342" y="734784"/>
            <a:chExt cx="293915" cy="549730"/>
          </a:xfrm>
          <a:solidFill>
            <a:srgbClr val="FF0000"/>
          </a:solidFill>
        </p:grpSpPr>
        <p:cxnSp>
          <p:nvCxnSpPr>
            <p:cNvPr id="171" name="Gerader Verbinder 17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4958448" y="1248379"/>
            <a:ext cx="293915" cy="549730"/>
            <a:chOff x="2253342" y="734784"/>
            <a:chExt cx="293915" cy="549730"/>
          </a:xfrm>
          <a:solidFill>
            <a:schemeClr val="accent6"/>
          </a:solidFill>
        </p:grpSpPr>
        <p:cxnSp>
          <p:nvCxnSpPr>
            <p:cNvPr id="177" name="Gerader Verbinder 1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5570763" y="1281048"/>
            <a:ext cx="293915" cy="549730"/>
            <a:chOff x="2253342" y="734784"/>
            <a:chExt cx="293915" cy="549730"/>
          </a:xfrm>
          <a:solidFill>
            <a:schemeClr val="accent6"/>
          </a:solidFill>
        </p:grpSpPr>
        <p:cxnSp>
          <p:nvCxnSpPr>
            <p:cNvPr id="183" name="Gerader Verbinder 1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6011641" y="1272874"/>
            <a:ext cx="293915" cy="549730"/>
            <a:chOff x="2253342" y="734784"/>
            <a:chExt cx="293915" cy="549730"/>
          </a:xfrm>
          <a:solidFill>
            <a:schemeClr val="accent6"/>
          </a:solidFill>
        </p:grpSpPr>
        <p:cxnSp>
          <p:nvCxnSpPr>
            <p:cNvPr id="189" name="Gerader Verbinder 1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4840060" y="2045759"/>
            <a:ext cx="293915" cy="549730"/>
            <a:chOff x="2253342" y="734784"/>
            <a:chExt cx="293915" cy="549730"/>
          </a:xfrm>
          <a:solidFill>
            <a:schemeClr val="accent6"/>
          </a:solidFill>
        </p:grpSpPr>
        <p:cxnSp>
          <p:nvCxnSpPr>
            <p:cNvPr id="195" name="Gerader Verbinder 1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5372096" y="2075696"/>
            <a:ext cx="293915" cy="549730"/>
            <a:chOff x="2253342" y="734784"/>
            <a:chExt cx="293915" cy="549730"/>
          </a:xfrm>
          <a:solidFill>
            <a:schemeClr val="accent6"/>
          </a:solidFill>
        </p:grpSpPr>
        <p:cxnSp>
          <p:nvCxnSpPr>
            <p:cNvPr id="201" name="Gerader Verbinder 2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6604913" y="1379011"/>
            <a:ext cx="293915" cy="549730"/>
            <a:chOff x="2253342" y="734784"/>
            <a:chExt cx="293915" cy="549730"/>
          </a:xfrm>
          <a:solidFill>
            <a:schemeClr val="accent6"/>
          </a:solidFill>
        </p:grpSpPr>
        <p:cxnSp>
          <p:nvCxnSpPr>
            <p:cNvPr id="207" name="Gerader Verbinder 2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1" name="Raute 2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5992582" y="2206329"/>
            <a:ext cx="293915" cy="549730"/>
            <a:chOff x="2253342" y="734784"/>
            <a:chExt cx="293915" cy="549730"/>
          </a:xfrm>
          <a:solidFill>
            <a:schemeClr val="accent6"/>
          </a:solidFill>
        </p:grpSpPr>
        <p:cxnSp>
          <p:nvCxnSpPr>
            <p:cNvPr id="213" name="Gerader Verbinder 2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6547758" y="2162783"/>
            <a:ext cx="293915" cy="549730"/>
            <a:chOff x="2253342" y="734784"/>
            <a:chExt cx="293915" cy="549730"/>
          </a:xfrm>
          <a:solidFill>
            <a:schemeClr val="accent6"/>
          </a:solidFill>
        </p:grpSpPr>
        <p:cxnSp>
          <p:nvCxnSpPr>
            <p:cNvPr id="219" name="Gerader Verbinder 2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7209072" y="1272874"/>
            <a:ext cx="293915" cy="549730"/>
            <a:chOff x="2253342" y="734784"/>
            <a:chExt cx="293915" cy="549730"/>
          </a:xfrm>
          <a:solidFill>
            <a:schemeClr val="accent6"/>
          </a:solidFill>
        </p:grpSpPr>
        <p:cxnSp>
          <p:nvCxnSpPr>
            <p:cNvPr id="225" name="Gerader Verbinder 2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7092043" y="2127405"/>
            <a:ext cx="293915" cy="549730"/>
            <a:chOff x="2253342" y="734784"/>
            <a:chExt cx="293915" cy="549730"/>
          </a:xfrm>
          <a:solidFill>
            <a:schemeClr val="accent6"/>
          </a:solidFill>
        </p:grpSpPr>
        <p:cxnSp>
          <p:nvCxnSpPr>
            <p:cNvPr id="231" name="Gerader Verbinder 2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7633612" y="1291927"/>
            <a:ext cx="293915" cy="549730"/>
            <a:chOff x="2253342" y="734784"/>
            <a:chExt cx="293915" cy="549730"/>
          </a:xfrm>
          <a:solidFill>
            <a:schemeClr val="accent6"/>
          </a:solidFill>
        </p:grpSpPr>
        <p:cxnSp>
          <p:nvCxnSpPr>
            <p:cNvPr id="237" name="Gerader Verbinder 2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4967972" y="2873077"/>
            <a:ext cx="293915" cy="549730"/>
            <a:chOff x="2253342" y="734784"/>
            <a:chExt cx="293915" cy="549730"/>
          </a:xfrm>
          <a:solidFill>
            <a:schemeClr val="accent6"/>
          </a:solidFill>
        </p:grpSpPr>
        <p:cxnSp>
          <p:nvCxnSpPr>
            <p:cNvPr id="243" name="Gerader Verbinder 2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5415640" y="2903017"/>
            <a:ext cx="293915" cy="549730"/>
            <a:chOff x="2253342" y="734784"/>
            <a:chExt cx="293915" cy="549730"/>
          </a:xfrm>
          <a:solidFill>
            <a:schemeClr val="accent6"/>
          </a:solidFill>
        </p:grpSpPr>
        <p:cxnSp>
          <p:nvCxnSpPr>
            <p:cNvPr id="249" name="Gerader Verbinder 2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8180616" y="1389904"/>
            <a:ext cx="293915" cy="549730"/>
            <a:chOff x="2253342" y="734784"/>
            <a:chExt cx="293915" cy="549730"/>
          </a:xfrm>
          <a:solidFill>
            <a:schemeClr val="accent6"/>
          </a:solidFill>
        </p:grpSpPr>
        <p:cxnSp>
          <p:nvCxnSpPr>
            <p:cNvPr id="255" name="Gerader Verbinder 2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8703127" y="1359963"/>
            <a:ext cx="293915" cy="549730"/>
            <a:chOff x="2253342" y="734784"/>
            <a:chExt cx="293915" cy="549730"/>
          </a:xfrm>
          <a:solidFill>
            <a:schemeClr val="accent6"/>
          </a:solidFill>
        </p:grpSpPr>
        <p:cxnSp>
          <p:nvCxnSpPr>
            <p:cNvPr id="261" name="Gerader Verbinder 2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4988376" y="3686790"/>
            <a:ext cx="293915" cy="549730"/>
            <a:chOff x="2253342" y="734784"/>
            <a:chExt cx="293915" cy="549730"/>
          </a:xfrm>
          <a:solidFill>
            <a:schemeClr val="accent6"/>
          </a:solidFill>
        </p:grpSpPr>
        <p:cxnSp>
          <p:nvCxnSpPr>
            <p:cNvPr id="267" name="Gerader Verbinder 2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9367153" y="1381734"/>
            <a:ext cx="293915" cy="549730"/>
            <a:chOff x="2253342" y="734784"/>
            <a:chExt cx="293915" cy="549730"/>
          </a:xfrm>
          <a:solidFill>
            <a:schemeClr val="accent6"/>
          </a:solidFill>
        </p:grpSpPr>
        <p:cxnSp>
          <p:nvCxnSpPr>
            <p:cNvPr id="273" name="Gerader Verbinder 2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9867896" y="1814449"/>
            <a:ext cx="293915" cy="549730"/>
            <a:chOff x="2253342" y="734784"/>
            <a:chExt cx="293915" cy="549730"/>
          </a:xfrm>
          <a:solidFill>
            <a:schemeClr val="accent6"/>
          </a:solidFill>
        </p:grpSpPr>
        <p:cxnSp>
          <p:nvCxnSpPr>
            <p:cNvPr id="279" name="Gerader Verbinder 2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9290278" y="2120590"/>
            <a:ext cx="293915" cy="549730"/>
            <a:chOff x="2253342" y="734784"/>
            <a:chExt cx="293915" cy="549730"/>
          </a:xfrm>
          <a:solidFill>
            <a:schemeClr val="accent6"/>
          </a:solidFill>
        </p:grpSpPr>
        <p:cxnSp>
          <p:nvCxnSpPr>
            <p:cNvPr id="285" name="Gerader Verbinder 2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9" name="Raute 2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2019299" y="4384839"/>
            <a:ext cx="293915" cy="549730"/>
            <a:chOff x="2253342" y="734784"/>
            <a:chExt cx="293915" cy="549730"/>
          </a:xfrm>
          <a:solidFill>
            <a:schemeClr val="accent6"/>
          </a:solidFill>
        </p:grpSpPr>
        <p:cxnSp>
          <p:nvCxnSpPr>
            <p:cNvPr id="291" name="Gerader Verbinder 29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2639777" y="4384839"/>
            <a:ext cx="293915" cy="549730"/>
            <a:chOff x="2253342" y="734784"/>
            <a:chExt cx="293915" cy="549730"/>
          </a:xfrm>
          <a:solidFill>
            <a:schemeClr val="accent6"/>
          </a:solidFill>
        </p:grpSpPr>
        <p:cxnSp>
          <p:nvCxnSpPr>
            <p:cNvPr id="297" name="Gerader Verbinder 29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7722060" y="2252590"/>
            <a:ext cx="293915" cy="549730"/>
            <a:chOff x="2253342" y="734784"/>
            <a:chExt cx="293915" cy="549730"/>
          </a:xfrm>
          <a:solidFill>
            <a:schemeClr val="accent6"/>
          </a:solidFill>
        </p:grpSpPr>
        <p:cxnSp>
          <p:nvCxnSpPr>
            <p:cNvPr id="303" name="Gerader Verbinder 30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8714012" y="2066176"/>
            <a:ext cx="293915" cy="549730"/>
            <a:chOff x="2253342" y="734784"/>
            <a:chExt cx="293915" cy="549730"/>
          </a:xfrm>
          <a:solidFill>
            <a:schemeClr val="accent6"/>
          </a:solidFill>
        </p:grpSpPr>
        <p:cxnSp>
          <p:nvCxnSpPr>
            <p:cNvPr id="309" name="Gerader Verbinder 30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8234703" y="2281173"/>
            <a:ext cx="293915" cy="549730"/>
            <a:chOff x="2253342" y="734784"/>
            <a:chExt cx="293915" cy="549730"/>
          </a:xfrm>
          <a:solidFill>
            <a:schemeClr val="accent6"/>
          </a:solidFill>
        </p:grpSpPr>
        <p:cxnSp>
          <p:nvCxnSpPr>
            <p:cNvPr id="315" name="Gerader Verbinder 31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5959925" y="3044525"/>
            <a:ext cx="293915" cy="549730"/>
            <a:chOff x="2253342" y="734784"/>
            <a:chExt cx="293915" cy="549730"/>
          </a:xfrm>
          <a:solidFill>
            <a:schemeClr val="accent6"/>
          </a:solidFill>
        </p:grpSpPr>
        <p:cxnSp>
          <p:nvCxnSpPr>
            <p:cNvPr id="321" name="Gerader Verbinder 32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2051956" y="5233240"/>
            <a:ext cx="293915" cy="549730"/>
            <a:chOff x="2253342" y="734784"/>
            <a:chExt cx="293915" cy="549730"/>
          </a:xfrm>
          <a:solidFill>
            <a:schemeClr val="accent6"/>
          </a:solidFill>
        </p:grpSpPr>
        <p:cxnSp>
          <p:nvCxnSpPr>
            <p:cNvPr id="327" name="Gerader Verbinder 32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2718707" y="5436667"/>
            <a:ext cx="293915" cy="549730"/>
            <a:chOff x="2253342" y="734784"/>
            <a:chExt cx="293915" cy="549730"/>
          </a:xfrm>
          <a:solidFill>
            <a:schemeClr val="accent6"/>
          </a:solidFill>
        </p:grpSpPr>
        <p:cxnSp>
          <p:nvCxnSpPr>
            <p:cNvPr id="333" name="Gerader Verbinder 3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6547757" y="3011870"/>
            <a:ext cx="293915" cy="549730"/>
            <a:chOff x="2253342" y="734784"/>
            <a:chExt cx="293915" cy="549730"/>
          </a:xfrm>
          <a:solidFill>
            <a:schemeClr val="accent6"/>
          </a:solidFill>
        </p:grpSpPr>
        <p:cxnSp>
          <p:nvCxnSpPr>
            <p:cNvPr id="339" name="Gerader Verbinder 33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7079800" y="3022759"/>
            <a:ext cx="293915" cy="549730"/>
            <a:chOff x="2253342" y="734784"/>
            <a:chExt cx="293915" cy="549730"/>
          </a:xfrm>
          <a:solidFill>
            <a:schemeClr val="accent6"/>
          </a:solidFill>
        </p:grpSpPr>
        <p:cxnSp>
          <p:nvCxnSpPr>
            <p:cNvPr id="345" name="Gerader Verbinder 3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9" name="Raute 3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7667631" y="3012552"/>
            <a:ext cx="293915" cy="549730"/>
            <a:chOff x="2253342" y="734784"/>
            <a:chExt cx="293915" cy="549730"/>
          </a:xfrm>
          <a:solidFill>
            <a:schemeClr val="accent6"/>
          </a:solidFill>
        </p:grpSpPr>
        <p:cxnSp>
          <p:nvCxnSpPr>
            <p:cNvPr id="351" name="Gerader Verbinder 35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8300357" y="3127543"/>
            <a:ext cx="293915" cy="549730"/>
            <a:chOff x="2253342" y="734784"/>
            <a:chExt cx="293915" cy="549730"/>
          </a:xfrm>
          <a:solidFill>
            <a:schemeClr val="accent6"/>
          </a:solidFill>
        </p:grpSpPr>
        <p:cxnSp>
          <p:nvCxnSpPr>
            <p:cNvPr id="357" name="Gerader Verbinder 35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8931051" y="3003710"/>
            <a:ext cx="293915" cy="549730"/>
            <a:chOff x="2253342" y="734784"/>
            <a:chExt cx="293915" cy="549730"/>
          </a:xfrm>
          <a:solidFill>
            <a:schemeClr val="accent6"/>
          </a:solidFill>
        </p:grpSpPr>
        <p:cxnSp>
          <p:nvCxnSpPr>
            <p:cNvPr id="363" name="Gerader Verbinder 36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9790352" y="2817300"/>
            <a:ext cx="293915" cy="549730"/>
            <a:chOff x="2253342" y="734784"/>
            <a:chExt cx="293915" cy="549730"/>
          </a:xfrm>
          <a:solidFill>
            <a:schemeClr val="accent6"/>
          </a:solidFill>
        </p:grpSpPr>
        <p:cxnSp>
          <p:nvCxnSpPr>
            <p:cNvPr id="369" name="Gerader Verbinder 3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9412064" y="3177202"/>
            <a:ext cx="293915" cy="549730"/>
            <a:chOff x="2253342" y="734784"/>
            <a:chExt cx="293915" cy="549730"/>
          </a:xfrm>
          <a:solidFill>
            <a:schemeClr val="accent6"/>
          </a:solidFill>
        </p:grpSpPr>
        <p:cxnSp>
          <p:nvCxnSpPr>
            <p:cNvPr id="375" name="Gerader Verbinder 3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3337837" y="4529077"/>
            <a:ext cx="293915" cy="549730"/>
            <a:chOff x="2253342" y="734784"/>
            <a:chExt cx="293915" cy="549730"/>
          </a:xfrm>
          <a:solidFill>
            <a:schemeClr val="accent6"/>
          </a:solidFill>
        </p:grpSpPr>
        <p:cxnSp>
          <p:nvCxnSpPr>
            <p:cNvPr id="381" name="Gerader Verbinder 38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3206529" y="5352984"/>
            <a:ext cx="293915" cy="549730"/>
            <a:chOff x="2253342" y="734784"/>
            <a:chExt cx="293915" cy="549730"/>
          </a:xfrm>
          <a:solidFill>
            <a:schemeClr val="accent6"/>
          </a:solidFill>
        </p:grpSpPr>
        <p:cxnSp>
          <p:nvCxnSpPr>
            <p:cNvPr id="387" name="Gerader Verbinder 38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1" name="Raute 39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3913422" y="4360336"/>
            <a:ext cx="293915" cy="549730"/>
            <a:chOff x="2253342" y="734784"/>
            <a:chExt cx="293915" cy="549730"/>
          </a:xfrm>
          <a:solidFill>
            <a:schemeClr val="accent6"/>
          </a:solidFill>
        </p:grpSpPr>
        <p:cxnSp>
          <p:nvCxnSpPr>
            <p:cNvPr id="393" name="Gerader Verbinder 39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3771899" y="5410806"/>
            <a:ext cx="293915" cy="549730"/>
            <a:chOff x="2253342" y="734784"/>
            <a:chExt cx="293915" cy="549730"/>
          </a:xfrm>
          <a:solidFill>
            <a:schemeClr val="accent6"/>
          </a:solidFill>
        </p:grpSpPr>
        <p:cxnSp>
          <p:nvCxnSpPr>
            <p:cNvPr id="399" name="Gerader Verbinder 39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4599213" y="4439269"/>
            <a:ext cx="293915" cy="549730"/>
            <a:chOff x="2253342" y="734784"/>
            <a:chExt cx="293915" cy="549730"/>
          </a:xfrm>
          <a:solidFill>
            <a:schemeClr val="accent6"/>
          </a:solidFill>
        </p:grpSpPr>
        <p:cxnSp>
          <p:nvCxnSpPr>
            <p:cNvPr id="405" name="Gerader Verbinder 40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4316184" y="5254331"/>
            <a:ext cx="293915" cy="549730"/>
            <a:chOff x="2253342" y="734784"/>
            <a:chExt cx="293915" cy="549730"/>
          </a:xfrm>
          <a:solidFill>
            <a:schemeClr val="accent6"/>
          </a:solidFill>
        </p:grpSpPr>
        <p:cxnSp>
          <p:nvCxnSpPr>
            <p:cNvPr id="411" name="Gerader Verbinder 4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5654787" y="2043056"/>
            <a:ext cx="293915" cy="549730"/>
            <a:chOff x="2253342" y="734784"/>
            <a:chExt cx="293915" cy="549730"/>
          </a:xfrm>
          <a:solidFill>
            <a:schemeClr val="accent6"/>
          </a:solidFill>
        </p:grpSpPr>
        <p:cxnSp>
          <p:nvCxnSpPr>
            <p:cNvPr id="417" name="Gerader Verbinder 41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9769921" y="5418297"/>
            <a:ext cx="293915" cy="549730"/>
            <a:chOff x="2253342" y="734784"/>
            <a:chExt cx="293915" cy="549730"/>
          </a:xfrm>
          <a:solidFill>
            <a:schemeClr val="accent6"/>
          </a:solidFill>
        </p:grpSpPr>
        <p:cxnSp>
          <p:nvCxnSpPr>
            <p:cNvPr id="423" name="Gerader Verbinder 42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7" name="Raute 42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9476006" y="3960286"/>
            <a:ext cx="293915" cy="549730"/>
            <a:chOff x="2253342" y="734784"/>
            <a:chExt cx="293915" cy="549730"/>
          </a:xfrm>
          <a:solidFill>
            <a:schemeClr val="accent6"/>
          </a:solidFill>
        </p:grpSpPr>
        <p:cxnSp>
          <p:nvCxnSpPr>
            <p:cNvPr id="429" name="Gerader Verbinder 42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9171211" y="4797129"/>
            <a:ext cx="293915" cy="549730"/>
            <a:chOff x="2253342" y="734784"/>
            <a:chExt cx="293915" cy="549730"/>
          </a:xfrm>
          <a:solidFill>
            <a:schemeClr val="accent6"/>
          </a:solidFill>
        </p:grpSpPr>
        <p:cxnSp>
          <p:nvCxnSpPr>
            <p:cNvPr id="435" name="Gerader Verbinder 43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8330974" y="4069163"/>
            <a:ext cx="293915" cy="549730"/>
            <a:chOff x="2253342" y="734784"/>
            <a:chExt cx="293915" cy="549730"/>
          </a:xfrm>
          <a:solidFill>
            <a:schemeClr val="accent6"/>
          </a:solidFill>
        </p:grpSpPr>
        <p:cxnSp>
          <p:nvCxnSpPr>
            <p:cNvPr id="441" name="Gerader Verbinder 4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8920844" y="3969815"/>
            <a:ext cx="293915" cy="549730"/>
            <a:chOff x="2253342" y="734784"/>
            <a:chExt cx="293915" cy="549730"/>
          </a:xfrm>
          <a:solidFill>
            <a:schemeClr val="accent6"/>
          </a:solidFill>
        </p:grpSpPr>
        <p:cxnSp>
          <p:nvCxnSpPr>
            <p:cNvPr id="447" name="Gerader Verbinder 4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9769921" y="4614786"/>
            <a:ext cx="293915" cy="549730"/>
            <a:chOff x="2253342" y="734784"/>
            <a:chExt cx="293915" cy="549730"/>
          </a:xfrm>
          <a:solidFill>
            <a:schemeClr val="accent6"/>
          </a:solidFill>
        </p:grpSpPr>
        <p:cxnSp>
          <p:nvCxnSpPr>
            <p:cNvPr id="453" name="Gerader Verbinder 4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9867896" y="3784752"/>
            <a:ext cx="293915" cy="549730"/>
            <a:chOff x="2253342" y="734784"/>
            <a:chExt cx="293915" cy="549730"/>
          </a:xfrm>
          <a:solidFill>
            <a:schemeClr val="accent6"/>
          </a:solidFill>
        </p:grpSpPr>
        <p:cxnSp>
          <p:nvCxnSpPr>
            <p:cNvPr id="459" name="Gerader Verbinder 4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8811985" y="5439390"/>
            <a:ext cx="293915" cy="549730"/>
            <a:chOff x="2253342" y="734784"/>
            <a:chExt cx="293915" cy="549730"/>
          </a:xfrm>
          <a:solidFill>
            <a:schemeClr val="accent6"/>
          </a:solidFill>
        </p:grpSpPr>
        <p:cxnSp>
          <p:nvCxnSpPr>
            <p:cNvPr id="465" name="Gerader Verbinder 46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8357503" y="4863795"/>
            <a:ext cx="293915" cy="549730"/>
            <a:chOff x="2253342" y="734784"/>
            <a:chExt cx="293915" cy="549730"/>
          </a:xfrm>
          <a:solidFill>
            <a:schemeClr val="accent6"/>
          </a:solidFill>
        </p:grpSpPr>
        <p:cxnSp>
          <p:nvCxnSpPr>
            <p:cNvPr id="471" name="Gerader Verbinder 47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4905370" y="5308763"/>
            <a:ext cx="293915" cy="549730"/>
            <a:chOff x="2253342" y="734784"/>
            <a:chExt cx="293915" cy="549730"/>
          </a:xfrm>
          <a:solidFill>
            <a:schemeClr val="accent6"/>
          </a:solidFill>
        </p:grpSpPr>
        <p:cxnSp>
          <p:nvCxnSpPr>
            <p:cNvPr id="477" name="Gerader Verbinder 4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5217651" y="4681458"/>
            <a:ext cx="293915" cy="549730"/>
            <a:chOff x="2253342" y="734784"/>
            <a:chExt cx="293915" cy="549730"/>
          </a:xfrm>
          <a:solidFill>
            <a:schemeClr val="accent6"/>
          </a:solidFill>
        </p:grpSpPr>
        <p:cxnSp>
          <p:nvCxnSpPr>
            <p:cNvPr id="483" name="Gerader Verbinder 4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5599332" y="3777949"/>
            <a:ext cx="293915" cy="549730"/>
            <a:chOff x="2253342" y="734784"/>
            <a:chExt cx="293915" cy="549730"/>
          </a:xfrm>
          <a:solidFill>
            <a:schemeClr val="accent6"/>
          </a:solidFill>
        </p:grpSpPr>
        <p:cxnSp>
          <p:nvCxnSpPr>
            <p:cNvPr id="489" name="Gerader Verbinder 4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3" name="Raute 4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5608856" y="5387656"/>
            <a:ext cx="293915" cy="549730"/>
            <a:chOff x="2253342" y="734784"/>
            <a:chExt cx="293915" cy="549730"/>
          </a:xfrm>
          <a:solidFill>
            <a:schemeClr val="accent6"/>
          </a:solidFill>
        </p:grpSpPr>
        <p:cxnSp>
          <p:nvCxnSpPr>
            <p:cNvPr id="495" name="Gerader Verbinder 4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5860580" y="4504574"/>
            <a:ext cx="293915" cy="549730"/>
            <a:chOff x="2253342" y="734784"/>
            <a:chExt cx="293915" cy="549730"/>
          </a:xfrm>
          <a:solidFill>
            <a:schemeClr val="accent6"/>
          </a:solidFill>
        </p:grpSpPr>
        <p:cxnSp>
          <p:nvCxnSpPr>
            <p:cNvPr id="501" name="Gerader Verbinder 5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7339715" y="4462392"/>
            <a:ext cx="293915" cy="549730"/>
            <a:chOff x="2253342" y="734784"/>
            <a:chExt cx="293915" cy="549730"/>
          </a:xfrm>
          <a:solidFill>
            <a:schemeClr val="accent6"/>
          </a:solidFill>
        </p:grpSpPr>
        <p:cxnSp>
          <p:nvCxnSpPr>
            <p:cNvPr id="507" name="Gerader Verbinder 5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6176265" y="5311478"/>
            <a:ext cx="293915" cy="549730"/>
            <a:chOff x="2253342" y="734784"/>
            <a:chExt cx="293915" cy="549730"/>
          </a:xfrm>
          <a:solidFill>
            <a:schemeClr val="accent6"/>
          </a:solidFill>
        </p:grpSpPr>
        <p:cxnSp>
          <p:nvCxnSpPr>
            <p:cNvPr id="513" name="Gerader Verbinder 5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6424629" y="4529069"/>
            <a:ext cx="293915" cy="549730"/>
            <a:chOff x="2253342" y="734784"/>
            <a:chExt cx="293915" cy="549730"/>
          </a:xfrm>
          <a:solidFill>
            <a:schemeClr val="accent6"/>
          </a:solidFill>
        </p:grpSpPr>
        <p:cxnSp>
          <p:nvCxnSpPr>
            <p:cNvPr id="519" name="Gerader Verbinder 5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6862781" y="4603903"/>
            <a:ext cx="293915" cy="549730"/>
            <a:chOff x="2253342" y="734784"/>
            <a:chExt cx="293915" cy="549730"/>
          </a:xfrm>
          <a:solidFill>
            <a:schemeClr val="accent6"/>
          </a:solidFill>
        </p:grpSpPr>
        <p:cxnSp>
          <p:nvCxnSpPr>
            <p:cNvPr id="525" name="Gerader Verbinder 5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6644348" y="5521029"/>
            <a:ext cx="293915" cy="549730"/>
            <a:chOff x="2253342" y="734784"/>
            <a:chExt cx="293915" cy="549730"/>
          </a:xfrm>
          <a:solidFill>
            <a:schemeClr val="accent6"/>
          </a:solidFill>
        </p:grpSpPr>
        <p:cxnSp>
          <p:nvCxnSpPr>
            <p:cNvPr id="531" name="Gerader Verbinder 5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7264827" y="5365907"/>
            <a:ext cx="293915" cy="549730"/>
            <a:chOff x="2253342" y="734784"/>
            <a:chExt cx="293915" cy="549730"/>
          </a:xfrm>
          <a:solidFill>
            <a:schemeClr val="accent6"/>
          </a:solidFill>
        </p:grpSpPr>
        <p:cxnSp>
          <p:nvCxnSpPr>
            <p:cNvPr id="537" name="Gerader Verbinder 5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6328672" y="3709919"/>
            <a:ext cx="293915" cy="549730"/>
            <a:chOff x="2253342" y="734784"/>
            <a:chExt cx="293915" cy="549730"/>
          </a:xfrm>
          <a:solidFill>
            <a:schemeClr val="accent6"/>
          </a:solidFill>
        </p:grpSpPr>
        <p:cxnSp>
          <p:nvCxnSpPr>
            <p:cNvPr id="543" name="Gerader Verbinder 5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7832254" y="5496534"/>
            <a:ext cx="293915" cy="549730"/>
            <a:chOff x="2253342" y="734784"/>
            <a:chExt cx="293915" cy="549730"/>
          </a:xfrm>
          <a:solidFill>
            <a:schemeClr val="accent6"/>
          </a:solidFill>
        </p:grpSpPr>
        <p:cxnSp>
          <p:nvCxnSpPr>
            <p:cNvPr id="549" name="Gerader Verbinder 5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7840434" y="4692352"/>
            <a:ext cx="293915" cy="549730"/>
            <a:chOff x="2253342" y="734784"/>
            <a:chExt cx="293915" cy="549730"/>
          </a:xfrm>
          <a:solidFill>
            <a:schemeClr val="accent6"/>
          </a:solidFill>
        </p:grpSpPr>
        <p:cxnSp>
          <p:nvCxnSpPr>
            <p:cNvPr id="555" name="Gerader Verbinder 5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6979106" y="3787473"/>
            <a:ext cx="293915" cy="549730"/>
            <a:chOff x="2253342" y="734784"/>
            <a:chExt cx="293915" cy="549730"/>
          </a:xfrm>
          <a:solidFill>
            <a:schemeClr val="accent6"/>
          </a:solidFill>
        </p:grpSpPr>
        <p:cxnSp>
          <p:nvCxnSpPr>
            <p:cNvPr id="561" name="Gerader Verbinder 5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7678512" y="3852792"/>
            <a:ext cx="293915" cy="549730"/>
            <a:chOff x="2253342" y="734784"/>
            <a:chExt cx="293915" cy="549730"/>
          </a:xfrm>
          <a:solidFill>
            <a:schemeClr val="accent6"/>
          </a:solidFill>
        </p:grpSpPr>
        <p:cxnSp>
          <p:nvCxnSpPr>
            <p:cNvPr id="567" name="Gerader Verbinder 5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8222773" y="5482907"/>
            <a:ext cx="293915" cy="549730"/>
            <a:chOff x="2253342" y="734784"/>
            <a:chExt cx="293915" cy="549730"/>
          </a:xfrm>
          <a:solidFill>
            <a:schemeClr val="accent6"/>
          </a:solidFill>
        </p:grpSpPr>
        <p:cxnSp>
          <p:nvCxnSpPr>
            <p:cNvPr id="573" name="Gerader Verbinder 5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4019547" y="5017580"/>
            <a:ext cx="293915" cy="549730"/>
            <a:chOff x="2253342" y="734784"/>
            <a:chExt cx="293915" cy="549730"/>
          </a:xfrm>
          <a:solidFill>
            <a:schemeClr val="accent6"/>
          </a:solidFill>
        </p:grpSpPr>
        <p:cxnSp>
          <p:nvCxnSpPr>
            <p:cNvPr id="579" name="Gerader Verbinder 5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2321714" y="4788960"/>
            <a:ext cx="293915" cy="549730"/>
            <a:chOff x="2253342" y="734784"/>
            <a:chExt cx="293915" cy="549730"/>
          </a:xfrm>
          <a:solidFill>
            <a:schemeClr val="accent6"/>
          </a:solidFill>
        </p:grpSpPr>
        <p:cxnSp>
          <p:nvCxnSpPr>
            <p:cNvPr id="585" name="Gerader Verbinder 5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Tree>
    <p:extLst>
      <p:ext uri="{BB962C8B-B14F-4D97-AF65-F5344CB8AC3E}">
        <p14:creationId xmlns:p14="http://schemas.microsoft.com/office/powerpoint/2010/main" val="414873647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Rechteck 589"/>
          <p:cNvSpPr/>
          <p:nvPr/>
        </p:nvSpPr>
        <p:spPr>
          <a:xfrm>
            <a:off x="4713514" y="818899"/>
            <a:ext cx="5725886" cy="5072744"/>
          </a:xfrm>
          <a:prstGeom prst="rect">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1" name="Rechteck 590"/>
          <p:cNvSpPr/>
          <p:nvPr/>
        </p:nvSpPr>
        <p:spPr>
          <a:xfrm>
            <a:off x="1774371" y="818901"/>
            <a:ext cx="1722655" cy="1719943"/>
          </a:xfrm>
          <a:prstGeom prst="rect">
            <a:avLst/>
          </a:prstGeom>
          <a:solidFill>
            <a:srgbClr val="C0000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3" name="Rechteck 592"/>
          <p:cNvSpPr/>
          <p:nvPr/>
        </p:nvSpPr>
        <p:spPr>
          <a:xfrm>
            <a:off x="3491584" y="818900"/>
            <a:ext cx="1221930" cy="3080657"/>
          </a:xfrm>
          <a:prstGeom prst="rect">
            <a:avLst/>
          </a:prstGeom>
          <a:solidFill>
            <a:schemeClr val="accent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4" name="Rechteck 593"/>
          <p:cNvSpPr/>
          <p:nvPr/>
        </p:nvSpPr>
        <p:spPr>
          <a:xfrm>
            <a:off x="1774370" y="3899556"/>
            <a:ext cx="2939145" cy="1992087"/>
          </a:xfrm>
          <a:prstGeom prst="rect">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nvGrpSpPr>
          <p:cNvPr id="23" name="Gruppieren 22"/>
          <p:cNvGrpSpPr/>
          <p:nvPr/>
        </p:nvGrpSpPr>
        <p:grpSpPr>
          <a:xfrm>
            <a:off x="7326772" y="3221919"/>
            <a:ext cx="293915" cy="549730"/>
            <a:chOff x="2253342" y="734784"/>
            <a:chExt cx="293915" cy="549730"/>
          </a:xfrm>
          <a:solidFill>
            <a:schemeClr val="accent6"/>
          </a:solidFill>
        </p:grpSpPr>
        <p:cxnSp>
          <p:nvCxnSpPr>
            <p:cNvPr id="19" name="Gerader Verbinder 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0050233" y="937280"/>
            <a:ext cx="293915" cy="549730"/>
            <a:chOff x="2253342" y="734784"/>
            <a:chExt cx="293915" cy="549730"/>
          </a:xfrm>
          <a:solidFill>
            <a:schemeClr val="accent6"/>
          </a:solidFill>
        </p:grpSpPr>
        <p:cxnSp>
          <p:nvCxnSpPr>
            <p:cNvPr id="33" name="Gerader Verbinder 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2574471" y="922309"/>
            <a:ext cx="293915" cy="549730"/>
            <a:chOff x="2253342" y="734784"/>
            <a:chExt cx="293915" cy="549730"/>
          </a:xfrm>
          <a:solidFill>
            <a:srgbClr val="FF0000"/>
          </a:solidFill>
        </p:grpSpPr>
        <p:cxnSp>
          <p:nvCxnSpPr>
            <p:cNvPr id="39" name="Gerader Verbinder 3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Rechteck 42"/>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9397072" y="5265704"/>
            <a:ext cx="293915" cy="549730"/>
            <a:chOff x="2253342" y="734784"/>
            <a:chExt cx="293915" cy="549730"/>
          </a:xfrm>
          <a:solidFill>
            <a:schemeClr val="accent6"/>
          </a:solidFill>
        </p:grpSpPr>
        <p:cxnSp>
          <p:nvCxnSpPr>
            <p:cNvPr id="45" name="Gerader Verbinder 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1856012" y="1521022"/>
            <a:ext cx="293915" cy="549730"/>
            <a:chOff x="2253342" y="734784"/>
            <a:chExt cx="293915" cy="549730"/>
          </a:xfrm>
          <a:solidFill>
            <a:srgbClr val="FF0000"/>
          </a:solidFill>
        </p:grpSpPr>
        <p:cxnSp>
          <p:nvCxnSpPr>
            <p:cNvPr id="51" name="Gerader Verbinder 5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Rechteck 5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2192109" y="1828546"/>
            <a:ext cx="293915" cy="549730"/>
            <a:chOff x="2253342" y="734784"/>
            <a:chExt cx="293915" cy="549730"/>
          </a:xfrm>
          <a:solidFill>
            <a:srgbClr val="FF0000"/>
          </a:solidFill>
        </p:grpSpPr>
        <p:cxnSp>
          <p:nvCxnSpPr>
            <p:cNvPr id="57" name="Gerader Verbinder 5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Rechteck 60"/>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2683328" y="1772069"/>
            <a:ext cx="293915" cy="549730"/>
            <a:chOff x="2253342" y="734784"/>
            <a:chExt cx="293915" cy="549730"/>
          </a:xfrm>
          <a:solidFill>
            <a:srgbClr val="FF0000"/>
          </a:solidFill>
        </p:grpSpPr>
        <p:cxnSp>
          <p:nvCxnSpPr>
            <p:cNvPr id="63" name="Gerader Verbinder 6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Rechteck 66"/>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6308272" y="1586334"/>
            <a:ext cx="293915" cy="549730"/>
            <a:chOff x="2253342" y="734784"/>
            <a:chExt cx="293915" cy="549730"/>
          </a:xfrm>
          <a:solidFill>
            <a:schemeClr val="accent6"/>
          </a:solidFill>
        </p:grpSpPr>
        <p:cxnSp>
          <p:nvCxnSpPr>
            <p:cNvPr id="69" name="Gerader Verbinder 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4938379" y="4130877"/>
            <a:ext cx="293915" cy="549730"/>
            <a:chOff x="2253342" y="734784"/>
            <a:chExt cx="293915" cy="549730"/>
          </a:xfrm>
          <a:solidFill>
            <a:schemeClr val="accent6"/>
          </a:solidFill>
        </p:grpSpPr>
        <p:cxnSp>
          <p:nvCxnSpPr>
            <p:cNvPr id="75" name="Gerader Verbinder 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3053437" y="1281536"/>
            <a:ext cx="293915" cy="549730"/>
            <a:chOff x="2253342" y="734784"/>
            <a:chExt cx="293915" cy="549730"/>
          </a:xfrm>
          <a:solidFill>
            <a:srgbClr val="FF0000"/>
          </a:solidFill>
        </p:grpSpPr>
        <p:cxnSp>
          <p:nvCxnSpPr>
            <p:cNvPr id="81" name="Gerader Verbinder 8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Rechteck 8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3597728" y="1001238"/>
            <a:ext cx="293915" cy="549730"/>
            <a:chOff x="2253342" y="734784"/>
            <a:chExt cx="293915" cy="549730"/>
          </a:xfrm>
          <a:solidFill>
            <a:srgbClr val="FF0000"/>
          </a:solidFill>
        </p:grpSpPr>
        <p:cxnSp>
          <p:nvCxnSpPr>
            <p:cNvPr id="87" name="Gerader Verbinder 8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3586842" y="1687038"/>
            <a:ext cx="293915" cy="549730"/>
            <a:chOff x="2253342" y="734784"/>
            <a:chExt cx="293915" cy="549730"/>
          </a:xfrm>
          <a:solidFill>
            <a:srgbClr val="FF0000"/>
          </a:solidFill>
        </p:grpSpPr>
        <p:cxnSp>
          <p:nvCxnSpPr>
            <p:cNvPr id="93" name="Gerader Verbinder 9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3597728" y="2544285"/>
            <a:ext cx="293915" cy="549730"/>
            <a:chOff x="2253342" y="734784"/>
            <a:chExt cx="293915" cy="549730"/>
          </a:xfrm>
          <a:solidFill>
            <a:srgbClr val="FF0000"/>
          </a:solidFill>
        </p:grpSpPr>
        <p:cxnSp>
          <p:nvCxnSpPr>
            <p:cNvPr id="99" name="Gerader Verbinder 9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3985527" y="2242191"/>
            <a:ext cx="293915" cy="549730"/>
            <a:chOff x="2253342" y="734784"/>
            <a:chExt cx="293915" cy="549730"/>
          </a:xfrm>
          <a:solidFill>
            <a:srgbClr val="FF0000"/>
          </a:solidFill>
        </p:grpSpPr>
        <p:cxnSp>
          <p:nvCxnSpPr>
            <p:cNvPr id="105" name="Gerader Verbinder 10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1921328" y="2587826"/>
            <a:ext cx="293915" cy="549730"/>
            <a:chOff x="2253342" y="734784"/>
            <a:chExt cx="293915" cy="549730"/>
          </a:xfrm>
          <a:solidFill>
            <a:schemeClr val="accent6"/>
          </a:solidFill>
        </p:grpSpPr>
        <p:cxnSp>
          <p:nvCxnSpPr>
            <p:cNvPr id="111" name="Gerader Verbinder 1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5" name="Rechteck 11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4239987" y="935919"/>
            <a:ext cx="293915" cy="549730"/>
            <a:chOff x="2253342" y="734784"/>
            <a:chExt cx="293915" cy="549730"/>
          </a:xfrm>
          <a:solidFill>
            <a:srgbClr val="FF0000"/>
          </a:solidFill>
        </p:grpSpPr>
        <p:cxnSp>
          <p:nvCxnSpPr>
            <p:cNvPr id="117" name="Gerader Verbinder 11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4362452" y="1972784"/>
            <a:ext cx="293915" cy="549730"/>
            <a:chOff x="2253342" y="734784"/>
            <a:chExt cx="293915" cy="549730"/>
          </a:xfrm>
          <a:solidFill>
            <a:srgbClr val="FF0000"/>
          </a:solidFill>
        </p:grpSpPr>
        <p:cxnSp>
          <p:nvCxnSpPr>
            <p:cNvPr id="123" name="Gerader Verbinder 12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4239987" y="2639535"/>
            <a:ext cx="293915" cy="549730"/>
            <a:chOff x="2253342" y="734784"/>
            <a:chExt cx="293915" cy="549730"/>
          </a:xfrm>
          <a:solidFill>
            <a:srgbClr val="FF0000"/>
          </a:solidFill>
        </p:grpSpPr>
        <p:cxnSp>
          <p:nvCxnSpPr>
            <p:cNvPr id="129" name="Gerader Verbinder 12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3" name="Raute 13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4354280" y="3230085"/>
            <a:ext cx="293915" cy="549730"/>
            <a:chOff x="2253342" y="734784"/>
            <a:chExt cx="293915" cy="549730"/>
          </a:xfrm>
          <a:solidFill>
            <a:srgbClr val="FF0000"/>
          </a:solidFill>
        </p:grpSpPr>
        <p:cxnSp>
          <p:nvCxnSpPr>
            <p:cNvPr id="135" name="Gerader Verbinder 13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2972469" y="3001477"/>
            <a:ext cx="293915" cy="549730"/>
            <a:chOff x="2253342" y="734784"/>
            <a:chExt cx="293915" cy="549730"/>
          </a:xfrm>
          <a:solidFill>
            <a:schemeClr val="accent6"/>
          </a:solidFill>
        </p:grpSpPr>
        <p:cxnSp>
          <p:nvCxnSpPr>
            <p:cNvPr id="141" name="Gerader Verbinder 1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5" name="Rechteck 14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2536364" y="2653128"/>
            <a:ext cx="293915" cy="549730"/>
            <a:chOff x="2253342" y="734784"/>
            <a:chExt cx="293915" cy="549730"/>
          </a:xfrm>
          <a:solidFill>
            <a:schemeClr val="accent6"/>
          </a:solidFill>
        </p:grpSpPr>
        <p:cxnSp>
          <p:nvCxnSpPr>
            <p:cNvPr id="147" name="Gerader Verbinder 1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1" name="Rechteck 150"/>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1856012" y="3262739"/>
            <a:ext cx="293915" cy="549730"/>
            <a:chOff x="2253342" y="734784"/>
            <a:chExt cx="293915" cy="549730"/>
          </a:xfrm>
          <a:solidFill>
            <a:schemeClr val="accent6"/>
          </a:solidFill>
        </p:grpSpPr>
        <p:cxnSp>
          <p:nvCxnSpPr>
            <p:cNvPr id="153" name="Gerader Verbinder 1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7" name="Rechteck 156"/>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2280557" y="3296754"/>
            <a:ext cx="293915" cy="549730"/>
            <a:chOff x="2253342" y="734784"/>
            <a:chExt cx="293915" cy="549730"/>
          </a:xfrm>
          <a:solidFill>
            <a:schemeClr val="accent6"/>
          </a:solidFill>
        </p:grpSpPr>
        <p:cxnSp>
          <p:nvCxnSpPr>
            <p:cNvPr id="159" name="Gerader Verbinder 1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3" name="Rechteck 162"/>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4065814" y="1553680"/>
            <a:ext cx="293915" cy="549730"/>
            <a:chOff x="2253342" y="734784"/>
            <a:chExt cx="293915" cy="549730"/>
          </a:xfrm>
          <a:solidFill>
            <a:srgbClr val="FF0000"/>
          </a:solidFill>
        </p:grpSpPr>
        <p:cxnSp>
          <p:nvCxnSpPr>
            <p:cNvPr id="165" name="Gerader Verbinder 16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3846740" y="3251856"/>
            <a:ext cx="293915" cy="549730"/>
            <a:chOff x="2253342" y="734784"/>
            <a:chExt cx="293915" cy="549730"/>
          </a:xfrm>
          <a:solidFill>
            <a:srgbClr val="FF0000"/>
          </a:solidFill>
        </p:grpSpPr>
        <p:cxnSp>
          <p:nvCxnSpPr>
            <p:cNvPr id="171" name="Gerader Verbinder 17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4958448" y="1009392"/>
            <a:ext cx="293915" cy="549730"/>
            <a:chOff x="2253342" y="734784"/>
            <a:chExt cx="293915" cy="549730"/>
          </a:xfrm>
          <a:solidFill>
            <a:schemeClr val="accent6"/>
          </a:solidFill>
        </p:grpSpPr>
        <p:cxnSp>
          <p:nvCxnSpPr>
            <p:cNvPr id="177" name="Gerader Verbinder 1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5570763" y="1042061"/>
            <a:ext cx="293915" cy="549730"/>
            <a:chOff x="2253342" y="734784"/>
            <a:chExt cx="293915" cy="549730"/>
          </a:xfrm>
          <a:solidFill>
            <a:schemeClr val="accent6"/>
          </a:solidFill>
        </p:grpSpPr>
        <p:cxnSp>
          <p:nvCxnSpPr>
            <p:cNvPr id="183" name="Gerader Verbinder 1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6011641" y="1033887"/>
            <a:ext cx="293915" cy="549730"/>
            <a:chOff x="2253342" y="734784"/>
            <a:chExt cx="293915" cy="549730"/>
          </a:xfrm>
          <a:solidFill>
            <a:schemeClr val="accent6"/>
          </a:solidFill>
        </p:grpSpPr>
        <p:cxnSp>
          <p:nvCxnSpPr>
            <p:cNvPr id="189" name="Gerader Verbinder 1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4840060" y="1806772"/>
            <a:ext cx="293915" cy="549730"/>
            <a:chOff x="2253342" y="734784"/>
            <a:chExt cx="293915" cy="549730"/>
          </a:xfrm>
          <a:solidFill>
            <a:schemeClr val="accent6"/>
          </a:solidFill>
        </p:grpSpPr>
        <p:cxnSp>
          <p:nvCxnSpPr>
            <p:cNvPr id="195" name="Gerader Verbinder 1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5372096" y="1836709"/>
            <a:ext cx="293915" cy="549730"/>
            <a:chOff x="2253342" y="734784"/>
            <a:chExt cx="293915" cy="549730"/>
          </a:xfrm>
          <a:solidFill>
            <a:schemeClr val="accent6"/>
          </a:solidFill>
        </p:grpSpPr>
        <p:cxnSp>
          <p:nvCxnSpPr>
            <p:cNvPr id="201" name="Gerader Verbinder 2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6604913" y="1140024"/>
            <a:ext cx="293915" cy="549730"/>
            <a:chOff x="2253342" y="734784"/>
            <a:chExt cx="293915" cy="549730"/>
          </a:xfrm>
          <a:solidFill>
            <a:schemeClr val="accent6"/>
          </a:solidFill>
        </p:grpSpPr>
        <p:cxnSp>
          <p:nvCxnSpPr>
            <p:cNvPr id="207" name="Gerader Verbinder 2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1" name="Raute 2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5992582" y="1967342"/>
            <a:ext cx="293915" cy="549730"/>
            <a:chOff x="2253342" y="734784"/>
            <a:chExt cx="293915" cy="549730"/>
          </a:xfrm>
          <a:solidFill>
            <a:schemeClr val="accent6"/>
          </a:solidFill>
        </p:grpSpPr>
        <p:cxnSp>
          <p:nvCxnSpPr>
            <p:cNvPr id="213" name="Gerader Verbinder 2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6547758" y="1923796"/>
            <a:ext cx="293915" cy="549730"/>
            <a:chOff x="2253342" y="734784"/>
            <a:chExt cx="293915" cy="549730"/>
          </a:xfrm>
          <a:solidFill>
            <a:schemeClr val="accent6"/>
          </a:solidFill>
        </p:grpSpPr>
        <p:cxnSp>
          <p:nvCxnSpPr>
            <p:cNvPr id="219" name="Gerader Verbinder 2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7209072" y="1033887"/>
            <a:ext cx="293915" cy="549730"/>
            <a:chOff x="2253342" y="734784"/>
            <a:chExt cx="293915" cy="549730"/>
          </a:xfrm>
          <a:solidFill>
            <a:schemeClr val="accent6"/>
          </a:solidFill>
        </p:grpSpPr>
        <p:cxnSp>
          <p:nvCxnSpPr>
            <p:cNvPr id="225" name="Gerader Verbinder 2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7092043" y="1888418"/>
            <a:ext cx="293915" cy="549730"/>
            <a:chOff x="2253342" y="734784"/>
            <a:chExt cx="293915" cy="549730"/>
          </a:xfrm>
          <a:solidFill>
            <a:schemeClr val="accent6"/>
          </a:solidFill>
        </p:grpSpPr>
        <p:cxnSp>
          <p:nvCxnSpPr>
            <p:cNvPr id="231" name="Gerader Verbinder 2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7633612" y="1052940"/>
            <a:ext cx="293915" cy="549730"/>
            <a:chOff x="2253342" y="734784"/>
            <a:chExt cx="293915" cy="549730"/>
          </a:xfrm>
          <a:solidFill>
            <a:schemeClr val="accent6"/>
          </a:solidFill>
        </p:grpSpPr>
        <p:cxnSp>
          <p:nvCxnSpPr>
            <p:cNvPr id="237" name="Gerader Verbinder 2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4967972" y="2634090"/>
            <a:ext cx="293915" cy="549730"/>
            <a:chOff x="2253342" y="734784"/>
            <a:chExt cx="293915" cy="549730"/>
          </a:xfrm>
          <a:solidFill>
            <a:schemeClr val="accent6"/>
          </a:solidFill>
        </p:grpSpPr>
        <p:cxnSp>
          <p:nvCxnSpPr>
            <p:cNvPr id="243" name="Gerader Verbinder 2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5415640" y="2664030"/>
            <a:ext cx="293915" cy="549730"/>
            <a:chOff x="2253342" y="734784"/>
            <a:chExt cx="293915" cy="549730"/>
          </a:xfrm>
          <a:solidFill>
            <a:schemeClr val="accent6"/>
          </a:solidFill>
        </p:grpSpPr>
        <p:cxnSp>
          <p:nvCxnSpPr>
            <p:cNvPr id="249" name="Gerader Verbinder 2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8180616" y="1150917"/>
            <a:ext cx="293915" cy="549730"/>
            <a:chOff x="2253342" y="734784"/>
            <a:chExt cx="293915" cy="549730"/>
          </a:xfrm>
          <a:solidFill>
            <a:schemeClr val="accent6"/>
          </a:solidFill>
        </p:grpSpPr>
        <p:cxnSp>
          <p:nvCxnSpPr>
            <p:cNvPr id="255" name="Gerader Verbinder 2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8703127" y="1120976"/>
            <a:ext cx="293915" cy="549730"/>
            <a:chOff x="2253342" y="734784"/>
            <a:chExt cx="293915" cy="549730"/>
          </a:xfrm>
          <a:solidFill>
            <a:schemeClr val="accent6"/>
          </a:solidFill>
        </p:grpSpPr>
        <p:cxnSp>
          <p:nvCxnSpPr>
            <p:cNvPr id="261" name="Gerader Verbinder 2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4988376" y="3447803"/>
            <a:ext cx="293915" cy="549730"/>
            <a:chOff x="2253342" y="734784"/>
            <a:chExt cx="293915" cy="549730"/>
          </a:xfrm>
          <a:solidFill>
            <a:schemeClr val="accent6"/>
          </a:solidFill>
        </p:grpSpPr>
        <p:cxnSp>
          <p:nvCxnSpPr>
            <p:cNvPr id="267" name="Gerader Verbinder 2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9367153" y="1142747"/>
            <a:ext cx="293915" cy="549730"/>
            <a:chOff x="2253342" y="734784"/>
            <a:chExt cx="293915" cy="549730"/>
          </a:xfrm>
          <a:solidFill>
            <a:schemeClr val="accent6"/>
          </a:solidFill>
        </p:grpSpPr>
        <p:cxnSp>
          <p:nvCxnSpPr>
            <p:cNvPr id="273" name="Gerader Verbinder 2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9867896" y="1575462"/>
            <a:ext cx="293915" cy="549730"/>
            <a:chOff x="2253342" y="734784"/>
            <a:chExt cx="293915" cy="549730"/>
          </a:xfrm>
          <a:solidFill>
            <a:schemeClr val="accent6"/>
          </a:solidFill>
        </p:grpSpPr>
        <p:cxnSp>
          <p:nvCxnSpPr>
            <p:cNvPr id="279" name="Gerader Verbinder 2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9290278" y="1881603"/>
            <a:ext cx="293915" cy="549730"/>
            <a:chOff x="2253342" y="734784"/>
            <a:chExt cx="293915" cy="549730"/>
          </a:xfrm>
          <a:solidFill>
            <a:schemeClr val="accent6"/>
          </a:solidFill>
        </p:grpSpPr>
        <p:cxnSp>
          <p:nvCxnSpPr>
            <p:cNvPr id="285" name="Gerader Verbinder 2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9" name="Raute 2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2019299" y="4145852"/>
            <a:ext cx="293915" cy="549730"/>
            <a:chOff x="2253342" y="734784"/>
            <a:chExt cx="293915" cy="549730"/>
          </a:xfrm>
          <a:solidFill>
            <a:schemeClr val="accent6"/>
          </a:solidFill>
        </p:grpSpPr>
        <p:cxnSp>
          <p:nvCxnSpPr>
            <p:cNvPr id="291" name="Gerader Verbinder 29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2639777" y="4145852"/>
            <a:ext cx="293915" cy="549730"/>
            <a:chOff x="2253342" y="734784"/>
            <a:chExt cx="293915" cy="549730"/>
          </a:xfrm>
          <a:solidFill>
            <a:schemeClr val="accent6"/>
          </a:solidFill>
        </p:grpSpPr>
        <p:cxnSp>
          <p:nvCxnSpPr>
            <p:cNvPr id="297" name="Gerader Verbinder 29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7722060" y="2013603"/>
            <a:ext cx="293915" cy="549730"/>
            <a:chOff x="2253342" y="734784"/>
            <a:chExt cx="293915" cy="549730"/>
          </a:xfrm>
          <a:solidFill>
            <a:schemeClr val="accent6"/>
          </a:solidFill>
        </p:grpSpPr>
        <p:cxnSp>
          <p:nvCxnSpPr>
            <p:cNvPr id="303" name="Gerader Verbinder 30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8714012" y="1827189"/>
            <a:ext cx="293915" cy="549730"/>
            <a:chOff x="2253342" y="734784"/>
            <a:chExt cx="293915" cy="549730"/>
          </a:xfrm>
          <a:solidFill>
            <a:schemeClr val="accent6"/>
          </a:solidFill>
        </p:grpSpPr>
        <p:cxnSp>
          <p:nvCxnSpPr>
            <p:cNvPr id="309" name="Gerader Verbinder 30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8234703" y="2042186"/>
            <a:ext cx="293915" cy="549730"/>
            <a:chOff x="2253342" y="734784"/>
            <a:chExt cx="293915" cy="549730"/>
          </a:xfrm>
          <a:solidFill>
            <a:schemeClr val="accent6"/>
          </a:solidFill>
        </p:grpSpPr>
        <p:cxnSp>
          <p:nvCxnSpPr>
            <p:cNvPr id="315" name="Gerader Verbinder 31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5959925" y="2805538"/>
            <a:ext cx="293915" cy="549730"/>
            <a:chOff x="2253342" y="734784"/>
            <a:chExt cx="293915" cy="549730"/>
          </a:xfrm>
          <a:solidFill>
            <a:schemeClr val="accent6"/>
          </a:solidFill>
        </p:grpSpPr>
        <p:cxnSp>
          <p:nvCxnSpPr>
            <p:cNvPr id="321" name="Gerader Verbinder 32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2051956" y="4994253"/>
            <a:ext cx="293915" cy="549730"/>
            <a:chOff x="2253342" y="734784"/>
            <a:chExt cx="293915" cy="549730"/>
          </a:xfrm>
          <a:solidFill>
            <a:schemeClr val="accent6"/>
          </a:solidFill>
        </p:grpSpPr>
        <p:cxnSp>
          <p:nvCxnSpPr>
            <p:cNvPr id="327" name="Gerader Verbinder 32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2718707" y="5197680"/>
            <a:ext cx="293915" cy="549730"/>
            <a:chOff x="2253342" y="734784"/>
            <a:chExt cx="293915" cy="549730"/>
          </a:xfrm>
          <a:solidFill>
            <a:schemeClr val="accent6"/>
          </a:solidFill>
        </p:grpSpPr>
        <p:cxnSp>
          <p:nvCxnSpPr>
            <p:cNvPr id="333" name="Gerader Verbinder 3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6547757" y="2772883"/>
            <a:ext cx="293915" cy="549730"/>
            <a:chOff x="2253342" y="734784"/>
            <a:chExt cx="293915" cy="549730"/>
          </a:xfrm>
          <a:solidFill>
            <a:schemeClr val="accent6"/>
          </a:solidFill>
        </p:grpSpPr>
        <p:cxnSp>
          <p:nvCxnSpPr>
            <p:cNvPr id="339" name="Gerader Verbinder 33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7079800" y="2783772"/>
            <a:ext cx="293915" cy="549730"/>
            <a:chOff x="2253342" y="734784"/>
            <a:chExt cx="293915" cy="549730"/>
          </a:xfrm>
          <a:solidFill>
            <a:schemeClr val="accent6"/>
          </a:solidFill>
        </p:grpSpPr>
        <p:cxnSp>
          <p:nvCxnSpPr>
            <p:cNvPr id="345" name="Gerader Verbinder 3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9" name="Raute 3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7667631" y="2773565"/>
            <a:ext cx="293915" cy="549730"/>
            <a:chOff x="2253342" y="734784"/>
            <a:chExt cx="293915" cy="549730"/>
          </a:xfrm>
          <a:solidFill>
            <a:schemeClr val="accent6"/>
          </a:solidFill>
        </p:grpSpPr>
        <p:cxnSp>
          <p:nvCxnSpPr>
            <p:cNvPr id="351" name="Gerader Verbinder 35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8300357" y="2888556"/>
            <a:ext cx="293915" cy="549730"/>
            <a:chOff x="2253342" y="734784"/>
            <a:chExt cx="293915" cy="549730"/>
          </a:xfrm>
          <a:solidFill>
            <a:schemeClr val="accent6"/>
          </a:solidFill>
        </p:grpSpPr>
        <p:cxnSp>
          <p:nvCxnSpPr>
            <p:cNvPr id="357" name="Gerader Verbinder 35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8931051" y="2764723"/>
            <a:ext cx="293915" cy="549730"/>
            <a:chOff x="2253342" y="734784"/>
            <a:chExt cx="293915" cy="549730"/>
          </a:xfrm>
          <a:solidFill>
            <a:schemeClr val="accent6"/>
          </a:solidFill>
        </p:grpSpPr>
        <p:cxnSp>
          <p:nvCxnSpPr>
            <p:cNvPr id="363" name="Gerader Verbinder 36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9790352" y="2578313"/>
            <a:ext cx="293915" cy="549730"/>
            <a:chOff x="2253342" y="734784"/>
            <a:chExt cx="293915" cy="549730"/>
          </a:xfrm>
          <a:solidFill>
            <a:schemeClr val="accent6"/>
          </a:solidFill>
        </p:grpSpPr>
        <p:cxnSp>
          <p:nvCxnSpPr>
            <p:cNvPr id="369" name="Gerader Verbinder 3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9412064" y="2938215"/>
            <a:ext cx="293915" cy="549730"/>
            <a:chOff x="2253342" y="734784"/>
            <a:chExt cx="293915" cy="549730"/>
          </a:xfrm>
          <a:solidFill>
            <a:schemeClr val="accent6"/>
          </a:solidFill>
        </p:grpSpPr>
        <p:cxnSp>
          <p:nvCxnSpPr>
            <p:cNvPr id="375" name="Gerader Verbinder 3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3337837" y="4290090"/>
            <a:ext cx="293915" cy="549730"/>
            <a:chOff x="2253342" y="734784"/>
            <a:chExt cx="293915" cy="549730"/>
          </a:xfrm>
          <a:solidFill>
            <a:schemeClr val="accent6"/>
          </a:solidFill>
        </p:grpSpPr>
        <p:cxnSp>
          <p:nvCxnSpPr>
            <p:cNvPr id="381" name="Gerader Verbinder 38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3206529" y="5113997"/>
            <a:ext cx="293915" cy="549730"/>
            <a:chOff x="2253342" y="734784"/>
            <a:chExt cx="293915" cy="549730"/>
          </a:xfrm>
          <a:solidFill>
            <a:schemeClr val="accent6"/>
          </a:solidFill>
        </p:grpSpPr>
        <p:cxnSp>
          <p:nvCxnSpPr>
            <p:cNvPr id="387" name="Gerader Verbinder 38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1" name="Raute 39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3913422" y="4121349"/>
            <a:ext cx="293915" cy="549730"/>
            <a:chOff x="2253342" y="734784"/>
            <a:chExt cx="293915" cy="549730"/>
          </a:xfrm>
          <a:solidFill>
            <a:schemeClr val="accent6"/>
          </a:solidFill>
        </p:grpSpPr>
        <p:cxnSp>
          <p:nvCxnSpPr>
            <p:cNvPr id="393" name="Gerader Verbinder 39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3771899" y="5171819"/>
            <a:ext cx="293915" cy="549730"/>
            <a:chOff x="2253342" y="734784"/>
            <a:chExt cx="293915" cy="549730"/>
          </a:xfrm>
          <a:solidFill>
            <a:schemeClr val="accent6"/>
          </a:solidFill>
        </p:grpSpPr>
        <p:cxnSp>
          <p:nvCxnSpPr>
            <p:cNvPr id="399" name="Gerader Verbinder 39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4599213" y="4200282"/>
            <a:ext cx="293915" cy="549730"/>
            <a:chOff x="2253342" y="734784"/>
            <a:chExt cx="293915" cy="549730"/>
          </a:xfrm>
          <a:solidFill>
            <a:schemeClr val="accent6"/>
          </a:solidFill>
        </p:grpSpPr>
        <p:cxnSp>
          <p:nvCxnSpPr>
            <p:cNvPr id="405" name="Gerader Verbinder 40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4316184" y="5015344"/>
            <a:ext cx="293915" cy="549730"/>
            <a:chOff x="2253342" y="734784"/>
            <a:chExt cx="293915" cy="549730"/>
          </a:xfrm>
          <a:solidFill>
            <a:schemeClr val="accent6"/>
          </a:solidFill>
        </p:grpSpPr>
        <p:cxnSp>
          <p:nvCxnSpPr>
            <p:cNvPr id="411" name="Gerader Verbinder 4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5654787" y="1804069"/>
            <a:ext cx="293915" cy="549730"/>
            <a:chOff x="2253342" y="734784"/>
            <a:chExt cx="293915" cy="549730"/>
          </a:xfrm>
          <a:solidFill>
            <a:schemeClr val="accent6"/>
          </a:solidFill>
        </p:grpSpPr>
        <p:cxnSp>
          <p:nvCxnSpPr>
            <p:cNvPr id="417" name="Gerader Verbinder 41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9769921" y="5179310"/>
            <a:ext cx="293915" cy="549730"/>
            <a:chOff x="2253342" y="734784"/>
            <a:chExt cx="293915" cy="549730"/>
          </a:xfrm>
          <a:solidFill>
            <a:schemeClr val="accent6"/>
          </a:solidFill>
        </p:grpSpPr>
        <p:cxnSp>
          <p:nvCxnSpPr>
            <p:cNvPr id="423" name="Gerader Verbinder 42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7" name="Raute 42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9476006" y="3721299"/>
            <a:ext cx="293915" cy="549730"/>
            <a:chOff x="2253342" y="734784"/>
            <a:chExt cx="293915" cy="549730"/>
          </a:xfrm>
          <a:solidFill>
            <a:schemeClr val="accent6"/>
          </a:solidFill>
        </p:grpSpPr>
        <p:cxnSp>
          <p:nvCxnSpPr>
            <p:cNvPr id="429" name="Gerader Verbinder 42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9171211" y="4558142"/>
            <a:ext cx="293915" cy="549730"/>
            <a:chOff x="2253342" y="734784"/>
            <a:chExt cx="293915" cy="549730"/>
          </a:xfrm>
          <a:solidFill>
            <a:schemeClr val="accent6"/>
          </a:solidFill>
        </p:grpSpPr>
        <p:cxnSp>
          <p:nvCxnSpPr>
            <p:cNvPr id="435" name="Gerader Verbinder 43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8330974" y="3830176"/>
            <a:ext cx="293915" cy="549730"/>
            <a:chOff x="2253342" y="734784"/>
            <a:chExt cx="293915" cy="549730"/>
          </a:xfrm>
          <a:solidFill>
            <a:schemeClr val="accent6"/>
          </a:solidFill>
        </p:grpSpPr>
        <p:cxnSp>
          <p:nvCxnSpPr>
            <p:cNvPr id="441" name="Gerader Verbinder 4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8920844" y="3730828"/>
            <a:ext cx="293915" cy="549730"/>
            <a:chOff x="2253342" y="734784"/>
            <a:chExt cx="293915" cy="549730"/>
          </a:xfrm>
          <a:solidFill>
            <a:schemeClr val="accent6"/>
          </a:solidFill>
        </p:grpSpPr>
        <p:cxnSp>
          <p:nvCxnSpPr>
            <p:cNvPr id="447" name="Gerader Verbinder 4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9769921" y="4375799"/>
            <a:ext cx="293915" cy="549730"/>
            <a:chOff x="2253342" y="734784"/>
            <a:chExt cx="293915" cy="549730"/>
          </a:xfrm>
          <a:solidFill>
            <a:schemeClr val="accent6"/>
          </a:solidFill>
        </p:grpSpPr>
        <p:cxnSp>
          <p:nvCxnSpPr>
            <p:cNvPr id="453" name="Gerader Verbinder 4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9867896" y="3545765"/>
            <a:ext cx="293915" cy="549730"/>
            <a:chOff x="2253342" y="734784"/>
            <a:chExt cx="293915" cy="549730"/>
          </a:xfrm>
          <a:solidFill>
            <a:schemeClr val="accent6"/>
          </a:solidFill>
        </p:grpSpPr>
        <p:cxnSp>
          <p:nvCxnSpPr>
            <p:cNvPr id="459" name="Gerader Verbinder 4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8811985" y="5200403"/>
            <a:ext cx="293915" cy="549730"/>
            <a:chOff x="2253342" y="734784"/>
            <a:chExt cx="293915" cy="549730"/>
          </a:xfrm>
          <a:solidFill>
            <a:schemeClr val="accent6"/>
          </a:solidFill>
        </p:grpSpPr>
        <p:cxnSp>
          <p:nvCxnSpPr>
            <p:cNvPr id="465" name="Gerader Verbinder 46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8357503" y="4624808"/>
            <a:ext cx="293915" cy="549730"/>
            <a:chOff x="2253342" y="734784"/>
            <a:chExt cx="293915" cy="549730"/>
          </a:xfrm>
          <a:solidFill>
            <a:schemeClr val="accent6"/>
          </a:solidFill>
        </p:grpSpPr>
        <p:cxnSp>
          <p:nvCxnSpPr>
            <p:cNvPr id="471" name="Gerader Verbinder 47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4905370" y="5069776"/>
            <a:ext cx="293915" cy="549730"/>
            <a:chOff x="2253342" y="734784"/>
            <a:chExt cx="293915" cy="549730"/>
          </a:xfrm>
          <a:solidFill>
            <a:schemeClr val="accent6"/>
          </a:solidFill>
        </p:grpSpPr>
        <p:cxnSp>
          <p:nvCxnSpPr>
            <p:cNvPr id="477" name="Gerader Verbinder 4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5217651" y="4442471"/>
            <a:ext cx="293915" cy="549730"/>
            <a:chOff x="2253342" y="734784"/>
            <a:chExt cx="293915" cy="549730"/>
          </a:xfrm>
          <a:solidFill>
            <a:schemeClr val="accent6"/>
          </a:solidFill>
        </p:grpSpPr>
        <p:cxnSp>
          <p:nvCxnSpPr>
            <p:cNvPr id="483" name="Gerader Verbinder 4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5599332" y="3538962"/>
            <a:ext cx="293915" cy="549730"/>
            <a:chOff x="2253342" y="734784"/>
            <a:chExt cx="293915" cy="549730"/>
          </a:xfrm>
          <a:solidFill>
            <a:schemeClr val="accent6"/>
          </a:solidFill>
        </p:grpSpPr>
        <p:cxnSp>
          <p:nvCxnSpPr>
            <p:cNvPr id="489" name="Gerader Verbinder 4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3" name="Raute 4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5608856" y="5148669"/>
            <a:ext cx="293915" cy="549730"/>
            <a:chOff x="2253342" y="734784"/>
            <a:chExt cx="293915" cy="549730"/>
          </a:xfrm>
          <a:solidFill>
            <a:schemeClr val="accent6"/>
          </a:solidFill>
        </p:grpSpPr>
        <p:cxnSp>
          <p:nvCxnSpPr>
            <p:cNvPr id="495" name="Gerader Verbinder 4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5860580" y="4265587"/>
            <a:ext cx="293915" cy="549730"/>
            <a:chOff x="2253342" y="734784"/>
            <a:chExt cx="293915" cy="549730"/>
          </a:xfrm>
          <a:solidFill>
            <a:schemeClr val="accent6"/>
          </a:solidFill>
        </p:grpSpPr>
        <p:cxnSp>
          <p:nvCxnSpPr>
            <p:cNvPr id="501" name="Gerader Verbinder 5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7339715" y="4223405"/>
            <a:ext cx="293915" cy="549730"/>
            <a:chOff x="2253342" y="734784"/>
            <a:chExt cx="293915" cy="549730"/>
          </a:xfrm>
          <a:solidFill>
            <a:schemeClr val="accent6"/>
          </a:solidFill>
        </p:grpSpPr>
        <p:cxnSp>
          <p:nvCxnSpPr>
            <p:cNvPr id="507" name="Gerader Verbinder 5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6176265" y="5072491"/>
            <a:ext cx="293915" cy="549730"/>
            <a:chOff x="2253342" y="734784"/>
            <a:chExt cx="293915" cy="549730"/>
          </a:xfrm>
          <a:solidFill>
            <a:schemeClr val="accent6"/>
          </a:solidFill>
        </p:grpSpPr>
        <p:cxnSp>
          <p:nvCxnSpPr>
            <p:cNvPr id="513" name="Gerader Verbinder 5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6424629" y="4290082"/>
            <a:ext cx="293915" cy="549730"/>
            <a:chOff x="2253342" y="734784"/>
            <a:chExt cx="293915" cy="549730"/>
          </a:xfrm>
          <a:solidFill>
            <a:schemeClr val="accent6"/>
          </a:solidFill>
        </p:grpSpPr>
        <p:cxnSp>
          <p:nvCxnSpPr>
            <p:cNvPr id="519" name="Gerader Verbinder 5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6862781" y="4364916"/>
            <a:ext cx="293915" cy="549730"/>
            <a:chOff x="2253342" y="734784"/>
            <a:chExt cx="293915" cy="549730"/>
          </a:xfrm>
          <a:solidFill>
            <a:schemeClr val="accent6"/>
          </a:solidFill>
        </p:grpSpPr>
        <p:cxnSp>
          <p:nvCxnSpPr>
            <p:cNvPr id="525" name="Gerader Verbinder 5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6644348" y="5282042"/>
            <a:ext cx="293915" cy="549730"/>
            <a:chOff x="2253342" y="734784"/>
            <a:chExt cx="293915" cy="549730"/>
          </a:xfrm>
          <a:solidFill>
            <a:schemeClr val="accent6"/>
          </a:solidFill>
        </p:grpSpPr>
        <p:cxnSp>
          <p:nvCxnSpPr>
            <p:cNvPr id="531" name="Gerader Verbinder 5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7264827" y="5126920"/>
            <a:ext cx="293915" cy="549730"/>
            <a:chOff x="2253342" y="734784"/>
            <a:chExt cx="293915" cy="549730"/>
          </a:xfrm>
          <a:solidFill>
            <a:schemeClr val="accent6"/>
          </a:solidFill>
        </p:grpSpPr>
        <p:cxnSp>
          <p:nvCxnSpPr>
            <p:cNvPr id="537" name="Gerader Verbinder 5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6328672" y="3470932"/>
            <a:ext cx="293915" cy="549730"/>
            <a:chOff x="2253342" y="734784"/>
            <a:chExt cx="293915" cy="549730"/>
          </a:xfrm>
          <a:solidFill>
            <a:schemeClr val="accent6"/>
          </a:solidFill>
        </p:grpSpPr>
        <p:cxnSp>
          <p:nvCxnSpPr>
            <p:cNvPr id="543" name="Gerader Verbinder 5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7832254" y="5257547"/>
            <a:ext cx="293915" cy="549730"/>
            <a:chOff x="2253342" y="734784"/>
            <a:chExt cx="293915" cy="549730"/>
          </a:xfrm>
          <a:solidFill>
            <a:schemeClr val="accent6"/>
          </a:solidFill>
        </p:grpSpPr>
        <p:cxnSp>
          <p:nvCxnSpPr>
            <p:cNvPr id="549" name="Gerader Verbinder 5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7840434" y="4453365"/>
            <a:ext cx="293915" cy="549730"/>
            <a:chOff x="2253342" y="734784"/>
            <a:chExt cx="293915" cy="549730"/>
          </a:xfrm>
          <a:solidFill>
            <a:schemeClr val="accent6"/>
          </a:solidFill>
        </p:grpSpPr>
        <p:cxnSp>
          <p:nvCxnSpPr>
            <p:cNvPr id="555" name="Gerader Verbinder 5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6979106" y="3548486"/>
            <a:ext cx="293915" cy="549730"/>
            <a:chOff x="2253342" y="734784"/>
            <a:chExt cx="293915" cy="549730"/>
          </a:xfrm>
          <a:solidFill>
            <a:schemeClr val="accent6"/>
          </a:solidFill>
        </p:grpSpPr>
        <p:cxnSp>
          <p:nvCxnSpPr>
            <p:cNvPr id="561" name="Gerader Verbinder 5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7678512" y="3613805"/>
            <a:ext cx="293915" cy="549730"/>
            <a:chOff x="2253342" y="734784"/>
            <a:chExt cx="293915" cy="549730"/>
          </a:xfrm>
          <a:solidFill>
            <a:schemeClr val="accent6"/>
          </a:solidFill>
        </p:grpSpPr>
        <p:cxnSp>
          <p:nvCxnSpPr>
            <p:cNvPr id="567" name="Gerader Verbinder 5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8222773" y="5243920"/>
            <a:ext cx="293915" cy="549730"/>
            <a:chOff x="2253342" y="734784"/>
            <a:chExt cx="293915" cy="549730"/>
          </a:xfrm>
          <a:solidFill>
            <a:schemeClr val="accent6"/>
          </a:solidFill>
        </p:grpSpPr>
        <p:cxnSp>
          <p:nvCxnSpPr>
            <p:cNvPr id="573" name="Gerader Verbinder 5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4019547" y="4778593"/>
            <a:ext cx="293915" cy="549730"/>
            <a:chOff x="2253342" y="734784"/>
            <a:chExt cx="293915" cy="549730"/>
          </a:xfrm>
          <a:solidFill>
            <a:schemeClr val="accent6"/>
          </a:solidFill>
        </p:grpSpPr>
        <p:cxnSp>
          <p:nvCxnSpPr>
            <p:cNvPr id="579" name="Gerader Verbinder 5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2321714" y="4549973"/>
            <a:ext cx="293915" cy="549730"/>
            <a:chOff x="2253342" y="734784"/>
            <a:chExt cx="293915" cy="549730"/>
          </a:xfrm>
          <a:solidFill>
            <a:schemeClr val="accent6"/>
          </a:solidFill>
        </p:grpSpPr>
        <p:cxnSp>
          <p:nvCxnSpPr>
            <p:cNvPr id="585" name="Gerader Verbinder 5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
        <p:nvSpPr>
          <p:cNvPr id="2" name="Textfeld 1"/>
          <p:cNvSpPr txBox="1"/>
          <p:nvPr/>
        </p:nvSpPr>
        <p:spPr>
          <a:xfrm>
            <a:off x="1856012" y="922309"/>
            <a:ext cx="620489" cy="369332"/>
          </a:xfrm>
          <a:prstGeom prst="rect">
            <a:avLst/>
          </a:prstGeom>
          <a:noFill/>
        </p:spPr>
        <p:txBody>
          <a:bodyPr wrap="square" rtlCol="0">
            <a:spAutoFit/>
          </a:bodyPr>
          <a:lstStyle/>
          <a:p>
            <a:r>
              <a:rPr lang="de-AT" dirty="0">
                <a:solidFill>
                  <a:prstClr val="black"/>
                </a:solidFill>
              </a:rPr>
              <a:t>TP</a:t>
            </a:r>
          </a:p>
        </p:txBody>
      </p:sp>
      <p:sp>
        <p:nvSpPr>
          <p:cNvPr id="595" name="Textfeld 594"/>
          <p:cNvSpPr txBox="1"/>
          <p:nvPr/>
        </p:nvSpPr>
        <p:spPr>
          <a:xfrm>
            <a:off x="3452117" y="3485659"/>
            <a:ext cx="620489" cy="369332"/>
          </a:xfrm>
          <a:prstGeom prst="rect">
            <a:avLst/>
          </a:prstGeom>
          <a:noFill/>
        </p:spPr>
        <p:txBody>
          <a:bodyPr wrap="square" rtlCol="0">
            <a:spAutoFit/>
          </a:bodyPr>
          <a:lstStyle/>
          <a:p>
            <a:r>
              <a:rPr lang="de-AT" dirty="0">
                <a:solidFill>
                  <a:prstClr val="black"/>
                </a:solidFill>
              </a:rPr>
              <a:t>FP</a:t>
            </a:r>
          </a:p>
        </p:txBody>
      </p:sp>
      <p:sp>
        <p:nvSpPr>
          <p:cNvPr id="597" name="Textfeld 596"/>
          <p:cNvSpPr txBox="1"/>
          <p:nvPr/>
        </p:nvSpPr>
        <p:spPr>
          <a:xfrm>
            <a:off x="9995792" y="5513733"/>
            <a:ext cx="620489" cy="369332"/>
          </a:xfrm>
          <a:prstGeom prst="rect">
            <a:avLst/>
          </a:prstGeom>
          <a:noFill/>
        </p:spPr>
        <p:txBody>
          <a:bodyPr wrap="square" rtlCol="0">
            <a:spAutoFit/>
          </a:bodyPr>
          <a:lstStyle/>
          <a:p>
            <a:r>
              <a:rPr lang="de-AT" dirty="0">
                <a:solidFill>
                  <a:prstClr val="black"/>
                </a:solidFill>
              </a:rPr>
              <a:t>TN</a:t>
            </a:r>
          </a:p>
        </p:txBody>
      </p:sp>
    </p:spTree>
    <p:extLst>
      <p:ext uri="{BB962C8B-B14F-4D97-AF65-F5344CB8AC3E}">
        <p14:creationId xmlns:p14="http://schemas.microsoft.com/office/powerpoint/2010/main" val="2105251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9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1" grpId="0" animBg="1"/>
      <p:bldP spid="593" grpId="0" animBg="1"/>
      <p:bldP spid="2" grpId="0"/>
      <p:bldP spid="595"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Rechteck 589"/>
          <p:cNvSpPr/>
          <p:nvPr/>
        </p:nvSpPr>
        <p:spPr>
          <a:xfrm>
            <a:off x="6230576" y="787717"/>
            <a:ext cx="5725886" cy="5072744"/>
          </a:xfrm>
          <a:prstGeom prst="rect">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1" name="Rechteck 590"/>
          <p:cNvSpPr/>
          <p:nvPr/>
        </p:nvSpPr>
        <p:spPr>
          <a:xfrm>
            <a:off x="3291433" y="787719"/>
            <a:ext cx="1722655" cy="1719943"/>
          </a:xfrm>
          <a:prstGeom prst="rect">
            <a:avLst/>
          </a:prstGeom>
          <a:solidFill>
            <a:srgbClr val="C0000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3" name="Rechteck 592"/>
          <p:cNvSpPr/>
          <p:nvPr/>
        </p:nvSpPr>
        <p:spPr>
          <a:xfrm>
            <a:off x="5008646" y="787718"/>
            <a:ext cx="1221930" cy="3080657"/>
          </a:xfrm>
          <a:prstGeom prst="rect">
            <a:avLst/>
          </a:prstGeom>
          <a:solidFill>
            <a:schemeClr val="accent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4" name="Rechteck 593"/>
          <p:cNvSpPr/>
          <p:nvPr/>
        </p:nvSpPr>
        <p:spPr>
          <a:xfrm>
            <a:off x="3291432" y="3868374"/>
            <a:ext cx="2939145" cy="1992087"/>
          </a:xfrm>
          <a:prstGeom prst="rect">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nvGrpSpPr>
          <p:cNvPr id="23" name="Gruppieren 22"/>
          <p:cNvGrpSpPr/>
          <p:nvPr/>
        </p:nvGrpSpPr>
        <p:grpSpPr>
          <a:xfrm>
            <a:off x="8843834" y="3190737"/>
            <a:ext cx="293915" cy="549730"/>
            <a:chOff x="2253342" y="734784"/>
            <a:chExt cx="293915" cy="549730"/>
          </a:xfrm>
          <a:solidFill>
            <a:schemeClr val="accent6"/>
          </a:solidFill>
        </p:grpSpPr>
        <p:cxnSp>
          <p:nvCxnSpPr>
            <p:cNvPr id="19" name="Gerader Verbinder 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1567295" y="906098"/>
            <a:ext cx="293915" cy="549730"/>
            <a:chOff x="2253342" y="734784"/>
            <a:chExt cx="293915" cy="549730"/>
          </a:xfrm>
          <a:solidFill>
            <a:schemeClr val="accent6"/>
          </a:solidFill>
        </p:grpSpPr>
        <p:cxnSp>
          <p:nvCxnSpPr>
            <p:cNvPr id="33" name="Gerader Verbinder 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4091533" y="891127"/>
            <a:ext cx="293915" cy="549730"/>
            <a:chOff x="2253342" y="734784"/>
            <a:chExt cx="293915" cy="549730"/>
          </a:xfrm>
          <a:solidFill>
            <a:srgbClr val="FF0000"/>
          </a:solidFill>
        </p:grpSpPr>
        <p:cxnSp>
          <p:nvCxnSpPr>
            <p:cNvPr id="39" name="Gerader Verbinder 3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Rechteck 42"/>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10914134" y="5234522"/>
            <a:ext cx="293915" cy="549730"/>
            <a:chOff x="2253342" y="734784"/>
            <a:chExt cx="293915" cy="549730"/>
          </a:xfrm>
          <a:solidFill>
            <a:schemeClr val="accent6"/>
          </a:solidFill>
        </p:grpSpPr>
        <p:cxnSp>
          <p:nvCxnSpPr>
            <p:cNvPr id="45" name="Gerader Verbinder 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3373074" y="1489840"/>
            <a:ext cx="293915" cy="549730"/>
            <a:chOff x="2253342" y="734784"/>
            <a:chExt cx="293915" cy="549730"/>
          </a:xfrm>
          <a:solidFill>
            <a:srgbClr val="FF0000"/>
          </a:solidFill>
        </p:grpSpPr>
        <p:cxnSp>
          <p:nvCxnSpPr>
            <p:cNvPr id="51" name="Gerader Verbinder 5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Rechteck 5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3709171" y="1797364"/>
            <a:ext cx="293915" cy="549730"/>
            <a:chOff x="2253342" y="734784"/>
            <a:chExt cx="293915" cy="549730"/>
          </a:xfrm>
          <a:solidFill>
            <a:srgbClr val="FF0000"/>
          </a:solidFill>
        </p:grpSpPr>
        <p:cxnSp>
          <p:nvCxnSpPr>
            <p:cNvPr id="57" name="Gerader Verbinder 5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Rechteck 60"/>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4200390" y="1740887"/>
            <a:ext cx="293915" cy="549730"/>
            <a:chOff x="2253342" y="734784"/>
            <a:chExt cx="293915" cy="549730"/>
          </a:xfrm>
          <a:solidFill>
            <a:srgbClr val="FF0000"/>
          </a:solidFill>
        </p:grpSpPr>
        <p:cxnSp>
          <p:nvCxnSpPr>
            <p:cNvPr id="63" name="Gerader Verbinder 6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Rechteck 66"/>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7825334" y="1555152"/>
            <a:ext cx="293915" cy="549730"/>
            <a:chOff x="2253342" y="734784"/>
            <a:chExt cx="293915" cy="549730"/>
          </a:xfrm>
          <a:solidFill>
            <a:schemeClr val="accent6"/>
          </a:solidFill>
        </p:grpSpPr>
        <p:cxnSp>
          <p:nvCxnSpPr>
            <p:cNvPr id="69" name="Gerader Verbinder 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6455441" y="4099695"/>
            <a:ext cx="293915" cy="549730"/>
            <a:chOff x="2253342" y="734784"/>
            <a:chExt cx="293915" cy="549730"/>
          </a:xfrm>
          <a:solidFill>
            <a:schemeClr val="accent6"/>
          </a:solidFill>
        </p:grpSpPr>
        <p:cxnSp>
          <p:nvCxnSpPr>
            <p:cNvPr id="75" name="Gerader Verbinder 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4570499" y="1250354"/>
            <a:ext cx="293915" cy="549730"/>
            <a:chOff x="2253342" y="734784"/>
            <a:chExt cx="293915" cy="549730"/>
          </a:xfrm>
          <a:solidFill>
            <a:srgbClr val="FF0000"/>
          </a:solidFill>
        </p:grpSpPr>
        <p:cxnSp>
          <p:nvCxnSpPr>
            <p:cNvPr id="81" name="Gerader Verbinder 8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Rechteck 8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5114790" y="970056"/>
            <a:ext cx="293915" cy="549730"/>
            <a:chOff x="2253342" y="734784"/>
            <a:chExt cx="293915" cy="549730"/>
          </a:xfrm>
          <a:solidFill>
            <a:srgbClr val="FF0000"/>
          </a:solidFill>
        </p:grpSpPr>
        <p:cxnSp>
          <p:nvCxnSpPr>
            <p:cNvPr id="87" name="Gerader Verbinder 8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5103904" y="1655856"/>
            <a:ext cx="293915" cy="549730"/>
            <a:chOff x="2253342" y="734784"/>
            <a:chExt cx="293915" cy="549730"/>
          </a:xfrm>
          <a:solidFill>
            <a:srgbClr val="FF0000"/>
          </a:solidFill>
        </p:grpSpPr>
        <p:cxnSp>
          <p:nvCxnSpPr>
            <p:cNvPr id="93" name="Gerader Verbinder 9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5114790" y="2513103"/>
            <a:ext cx="293915" cy="549730"/>
            <a:chOff x="2253342" y="734784"/>
            <a:chExt cx="293915" cy="549730"/>
          </a:xfrm>
          <a:solidFill>
            <a:srgbClr val="FF0000"/>
          </a:solidFill>
        </p:grpSpPr>
        <p:cxnSp>
          <p:nvCxnSpPr>
            <p:cNvPr id="99" name="Gerader Verbinder 9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5502589" y="2211009"/>
            <a:ext cx="293915" cy="549730"/>
            <a:chOff x="2253342" y="734784"/>
            <a:chExt cx="293915" cy="549730"/>
          </a:xfrm>
          <a:solidFill>
            <a:srgbClr val="FF0000"/>
          </a:solidFill>
        </p:grpSpPr>
        <p:cxnSp>
          <p:nvCxnSpPr>
            <p:cNvPr id="105" name="Gerader Verbinder 10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3438390" y="2556644"/>
            <a:ext cx="293915" cy="549730"/>
            <a:chOff x="2253342" y="734784"/>
            <a:chExt cx="293915" cy="549730"/>
          </a:xfrm>
          <a:solidFill>
            <a:schemeClr val="accent6"/>
          </a:solidFill>
        </p:grpSpPr>
        <p:cxnSp>
          <p:nvCxnSpPr>
            <p:cNvPr id="111" name="Gerader Verbinder 1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5" name="Rechteck 11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5757049" y="904737"/>
            <a:ext cx="293915" cy="549730"/>
            <a:chOff x="2253342" y="734784"/>
            <a:chExt cx="293915" cy="549730"/>
          </a:xfrm>
          <a:solidFill>
            <a:srgbClr val="FF0000"/>
          </a:solidFill>
        </p:grpSpPr>
        <p:cxnSp>
          <p:nvCxnSpPr>
            <p:cNvPr id="117" name="Gerader Verbinder 11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5879514" y="1941602"/>
            <a:ext cx="293915" cy="549730"/>
            <a:chOff x="2253342" y="734784"/>
            <a:chExt cx="293915" cy="549730"/>
          </a:xfrm>
          <a:solidFill>
            <a:srgbClr val="FF0000"/>
          </a:solidFill>
        </p:grpSpPr>
        <p:cxnSp>
          <p:nvCxnSpPr>
            <p:cNvPr id="123" name="Gerader Verbinder 12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5757049" y="2608353"/>
            <a:ext cx="293915" cy="549730"/>
            <a:chOff x="2253342" y="734784"/>
            <a:chExt cx="293915" cy="549730"/>
          </a:xfrm>
          <a:solidFill>
            <a:srgbClr val="FF0000"/>
          </a:solidFill>
        </p:grpSpPr>
        <p:cxnSp>
          <p:nvCxnSpPr>
            <p:cNvPr id="129" name="Gerader Verbinder 12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3" name="Raute 13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5871342" y="3198903"/>
            <a:ext cx="293915" cy="549730"/>
            <a:chOff x="2253342" y="734784"/>
            <a:chExt cx="293915" cy="549730"/>
          </a:xfrm>
          <a:solidFill>
            <a:srgbClr val="FF0000"/>
          </a:solidFill>
        </p:grpSpPr>
        <p:cxnSp>
          <p:nvCxnSpPr>
            <p:cNvPr id="135" name="Gerader Verbinder 13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4489531" y="2970295"/>
            <a:ext cx="293915" cy="549730"/>
            <a:chOff x="2253342" y="734784"/>
            <a:chExt cx="293915" cy="549730"/>
          </a:xfrm>
          <a:solidFill>
            <a:schemeClr val="accent6"/>
          </a:solidFill>
        </p:grpSpPr>
        <p:cxnSp>
          <p:nvCxnSpPr>
            <p:cNvPr id="141" name="Gerader Verbinder 1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5" name="Rechteck 14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4053426" y="2621946"/>
            <a:ext cx="293915" cy="549730"/>
            <a:chOff x="2253342" y="734784"/>
            <a:chExt cx="293915" cy="549730"/>
          </a:xfrm>
          <a:solidFill>
            <a:schemeClr val="accent6"/>
          </a:solidFill>
        </p:grpSpPr>
        <p:cxnSp>
          <p:nvCxnSpPr>
            <p:cNvPr id="147" name="Gerader Verbinder 1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1" name="Rechteck 150"/>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3373074" y="3231557"/>
            <a:ext cx="293915" cy="549730"/>
            <a:chOff x="2253342" y="734784"/>
            <a:chExt cx="293915" cy="549730"/>
          </a:xfrm>
          <a:solidFill>
            <a:schemeClr val="accent6"/>
          </a:solidFill>
        </p:grpSpPr>
        <p:cxnSp>
          <p:nvCxnSpPr>
            <p:cNvPr id="153" name="Gerader Verbinder 1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7" name="Rechteck 156"/>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3797619" y="3265572"/>
            <a:ext cx="293915" cy="549730"/>
            <a:chOff x="2253342" y="734784"/>
            <a:chExt cx="293915" cy="549730"/>
          </a:xfrm>
          <a:solidFill>
            <a:schemeClr val="accent6"/>
          </a:solidFill>
        </p:grpSpPr>
        <p:cxnSp>
          <p:nvCxnSpPr>
            <p:cNvPr id="159" name="Gerader Verbinder 1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3" name="Rechteck 162"/>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5582876" y="1522498"/>
            <a:ext cx="293915" cy="549730"/>
            <a:chOff x="2253342" y="734784"/>
            <a:chExt cx="293915" cy="549730"/>
          </a:xfrm>
          <a:solidFill>
            <a:srgbClr val="FF0000"/>
          </a:solidFill>
        </p:grpSpPr>
        <p:cxnSp>
          <p:nvCxnSpPr>
            <p:cNvPr id="165" name="Gerader Verbinder 16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5363802" y="3220674"/>
            <a:ext cx="293915" cy="549730"/>
            <a:chOff x="2253342" y="734784"/>
            <a:chExt cx="293915" cy="549730"/>
          </a:xfrm>
          <a:solidFill>
            <a:srgbClr val="FF0000"/>
          </a:solidFill>
        </p:grpSpPr>
        <p:cxnSp>
          <p:nvCxnSpPr>
            <p:cNvPr id="171" name="Gerader Verbinder 17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6475510" y="978210"/>
            <a:ext cx="293915" cy="549730"/>
            <a:chOff x="2253342" y="734784"/>
            <a:chExt cx="293915" cy="549730"/>
          </a:xfrm>
          <a:solidFill>
            <a:schemeClr val="accent6"/>
          </a:solidFill>
        </p:grpSpPr>
        <p:cxnSp>
          <p:nvCxnSpPr>
            <p:cNvPr id="177" name="Gerader Verbinder 1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7087825" y="1010879"/>
            <a:ext cx="293915" cy="549730"/>
            <a:chOff x="2253342" y="734784"/>
            <a:chExt cx="293915" cy="549730"/>
          </a:xfrm>
          <a:solidFill>
            <a:schemeClr val="accent6"/>
          </a:solidFill>
        </p:grpSpPr>
        <p:cxnSp>
          <p:nvCxnSpPr>
            <p:cNvPr id="183" name="Gerader Verbinder 1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7528703" y="1002705"/>
            <a:ext cx="293915" cy="549730"/>
            <a:chOff x="2253342" y="734784"/>
            <a:chExt cx="293915" cy="549730"/>
          </a:xfrm>
          <a:solidFill>
            <a:schemeClr val="accent6"/>
          </a:solidFill>
        </p:grpSpPr>
        <p:cxnSp>
          <p:nvCxnSpPr>
            <p:cNvPr id="189" name="Gerader Verbinder 1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6357122" y="1775590"/>
            <a:ext cx="293915" cy="549730"/>
            <a:chOff x="2253342" y="734784"/>
            <a:chExt cx="293915" cy="549730"/>
          </a:xfrm>
          <a:solidFill>
            <a:schemeClr val="accent6"/>
          </a:solidFill>
        </p:grpSpPr>
        <p:cxnSp>
          <p:nvCxnSpPr>
            <p:cNvPr id="195" name="Gerader Verbinder 1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6889158" y="1805527"/>
            <a:ext cx="293915" cy="549730"/>
            <a:chOff x="2253342" y="734784"/>
            <a:chExt cx="293915" cy="549730"/>
          </a:xfrm>
          <a:solidFill>
            <a:schemeClr val="accent6"/>
          </a:solidFill>
        </p:grpSpPr>
        <p:cxnSp>
          <p:nvCxnSpPr>
            <p:cNvPr id="201" name="Gerader Verbinder 2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8121975" y="1108842"/>
            <a:ext cx="293915" cy="549730"/>
            <a:chOff x="2253342" y="734784"/>
            <a:chExt cx="293915" cy="549730"/>
          </a:xfrm>
          <a:solidFill>
            <a:schemeClr val="accent6"/>
          </a:solidFill>
        </p:grpSpPr>
        <p:cxnSp>
          <p:nvCxnSpPr>
            <p:cNvPr id="207" name="Gerader Verbinder 2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1" name="Raute 2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7509644" y="1936160"/>
            <a:ext cx="293915" cy="549730"/>
            <a:chOff x="2253342" y="734784"/>
            <a:chExt cx="293915" cy="549730"/>
          </a:xfrm>
          <a:solidFill>
            <a:schemeClr val="accent6"/>
          </a:solidFill>
        </p:grpSpPr>
        <p:cxnSp>
          <p:nvCxnSpPr>
            <p:cNvPr id="213" name="Gerader Verbinder 2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8064820" y="1892614"/>
            <a:ext cx="293915" cy="549730"/>
            <a:chOff x="2253342" y="734784"/>
            <a:chExt cx="293915" cy="549730"/>
          </a:xfrm>
          <a:solidFill>
            <a:schemeClr val="accent6"/>
          </a:solidFill>
        </p:grpSpPr>
        <p:cxnSp>
          <p:nvCxnSpPr>
            <p:cNvPr id="219" name="Gerader Verbinder 2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8726134" y="1002705"/>
            <a:ext cx="293915" cy="549730"/>
            <a:chOff x="2253342" y="734784"/>
            <a:chExt cx="293915" cy="549730"/>
          </a:xfrm>
          <a:solidFill>
            <a:schemeClr val="accent6"/>
          </a:solidFill>
        </p:grpSpPr>
        <p:cxnSp>
          <p:nvCxnSpPr>
            <p:cNvPr id="225" name="Gerader Verbinder 2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8609105" y="1857236"/>
            <a:ext cx="293915" cy="549730"/>
            <a:chOff x="2253342" y="734784"/>
            <a:chExt cx="293915" cy="549730"/>
          </a:xfrm>
          <a:solidFill>
            <a:schemeClr val="accent6"/>
          </a:solidFill>
        </p:grpSpPr>
        <p:cxnSp>
          <p:nvCxnSpPr>
            <p:cNvPr id="231" name="Gerader Verbinder 2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9150674" y="1021758"/>
            <a:ext cx="293915" cy="549730"/>
            <a:chOff x="2253342" y="734784"/>
            <a:chExt cx="293915" cy="549730"/>
          </a:xfrm>
          <a:solidFill>
            <a:schemeClr val="accent6"/>
          </a:solidFill>
        </p:grpSpPr>
        <p:cxnSp>
          <p:nvCxnSpPr>
            <p:cNvPr id="237" name="Gerader Verbinder 2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6485034" y="2602908"/>
            <a:ext cx="293915" cy="549730"/>
            <a:chOff x="2253342" y="734784"/>
            <a:chExt cx="293915" cy="549730"/>
          </a:xfrm>
          <a:solidFill>
            <a:schemeClr val="accent6"/>
          </a:solidFill>
        </p:grpSpPr>
        <p:cxnSp>
          <p:nvCxnSpPr>
            <p:cNvPr id="243" name="Gerader Verbinder 2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6932702" y="2632848"/>
            <a:ext cx="293915" cy="549730"/>
            <a:chOff x="2253342" y="734784"/>
            <a:chExt cx="293915" cy="549730"/>
          </a:xfrm>
          <a:solidFill>
            <a:schemeClr val="accent6"/>
          </a:solidFill>
        </p:grpSpPr>
        <p:cxnSp>
          <p:nvCxnSpPr>
            <p:cNvPr id="249" name="Gerader Verbinder 2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9697678" y="1119735"/>
            <a:ext cx="293915" cy="549730"/>
            <a:chOff x="2253342" y="734784"/>
            <a:chExt cx="293915" cy="549730"/>
          </a:xfrm>
          <a:solidFill>
            <a:schemeClr val="accent6"/>
          </a:solidFill>
        </p:grpSpPr>
        <p:cxnSp>
          <p:nvCxnSpPr>
            <p:cNvPr id="255" name="Gerader Verbinder 2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10220189" y="1089794"/>
            <a:ext cx="293915" cy="549730"/>
            <a:chOff x="2253342" y="734784"/>
            <a:chExt cx="293915" cy="549730"/>
          </a:xfrm>
          <a:solidFill>
            <a:schemeClr val="accent6"/>
          </a:solidFill>
        </p:grpSpPr>
        <p:cxnSp>
          <p:nvCxnSpPr>
            <p:cNvPr id="261" name="Gerader Verbinder 2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6505438" y="3416621"/>
            <a:ext cx="293915" cy="549730"/>
            <a:chOff x="2253342" y="734784"/>
            <a:chExt cx="293915" cy="549730"/>
          </a:xfrm>
          <a:solidFill>
            <a:schemeClr val="accent6"/>
          </a:solidFill>
        </p:grpSpPr>
        <p:cxnSp>
          <p:nvCxnSpPr>
            <p:cNvPr id="267" name="Gerader Verbinder 2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10884215" y="1111565"/>
            <a:ext cx="293915" cy="549730"/>
            <a:chOff x="2253342" y="734784"/>
            <a:chExt cx="293915" cy="549730"/>
          </a:xfrm>
          <a:solidFill>
            <a:schemeClr val="accent6"/>
          </a:solidFill>
        </p:grpSpPr>
        <p:cxnSp>
          <p:nvCxnSpPr>
            <p:cNvPr id="273" name="Gerader Verbinder 2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11384958" y="1544280"/>
            <a:ext cx="293915" cy="549730"/>
            <a:chOff x="2253342" y="734784"/>
            <a:chExt cx="293915" cy="549730"/>
          </a:xfrm>
          <a:solidFill>
            <a:schemeClr val="accent6"/>
          </a:solidFill>
        </p:grpSpPr>
        <p:cxnSp>
          <p:nvCxnSpPr>
            <p:cNvPr id="279" name="Gerader Verbinder 2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10807340" y="1850421"/>
            <a:ext cx="293915" cy="549730"/>
            <a:chOff x="2253342" y="734784"/>
            <a:chExt cx="293915" cy="549730"/>
          </a:xfrm>
          <a:solidFill>
            <a:schemeClr val="accent6"/>
          </a:solidFill>
        </p:grpSpPr>
        <p:cxnSp>
          <p:nvCxnSpPr>
            <p:cNvPr id="285" name="Gerader Verbinder 2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9" name="Raute 2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3536361" y="4114670"/>
            <a:ext cx="293915" cy="549730"/>
            <a:chOff x="2253342" y="734784"/>
            <a:chExt cx="293915" cy="549730"/>
          </a:xfrm>
          <a:solidFill>
            <a:schemeClr val="accent6"/>
          </a:solidFill>
        </p:grpSpPr>
        <p:cxnSp>
          <p:nvCxnSpPr>
            <p:cNvPr id="291" name="Gerader Verbinder 29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4156839" y="4114670"/>
            <a:ext cx="293915" cy="549730"/>
            <a:chOff x="2253342" y="734784"/>
            <a:chExt cx="293915" cy="549730"/>
          </a:xfrm>
          <a:solidFill>
            <a:schemeClr val="accent6"/>
          </a:solidFill>
        </p:grpSpPr>
        <p:cxnSp>
          <p:nvCxnSpPr>
            <p:cNvPr id="297" name="Gerader Verbinder 29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9239122" y="1982421"/>
            <a:ext cx="293915" cy="549730"/>
            <a:chOff x="2253342" y="734784"/>
            <a:chExt cx="293915" cy="549730"/>
          </a:xfrm>
          <a:solidFill>
            <a:schemeClr val="accent6"/>
          </a:solidFill>
        </p:grpSpPr>
        <p:cxnSp>
          <p:nvCxnSpPr>
            <p:cNvPr id="303" name="Gerader Verbinder 30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10231074" y="1796007"/>
            <a:ext cx="293915" cy="549730"/>
            <a:chOff x="2253342" y="734784"/>
            <a:chExt cx="293915" cy="549730"/>
          </a:xfrm>
          <a:solidFill>
            <a:schemeClr val="accent6"/>
          </a:solidFill>
        </p:grpSpPr>
        <p:cxnSp>
          <p:nvCxnSpPr>
            <p:cNvPr id="309" name="Gerader Verbinder 30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9751765" y="2011004"/>
            <a:ext cx="293915" cy="549730"/>
            <a:chOff x="2253342" y="734784"/>
            <a:chExt cx="293915" cy="549730"/>
          </a:xfrm>
          <a:solidFill>
            <a:schemeClr val="accent6"/>
          </a:solidFill>
        </p:grpSpPr>
        <p:cxnSp>
          <p:nvCxnSpPr>
            <p:cNvPr id="315" name="Gerader Verbinder 31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7476987" y="2774356"/>
            <a:ext cx="293915" cy="549730"/>
            <a:chOff x="2253342" y="734784"/>
            <a:chExt cx="293915" cy="549730"/>
          </a:xfrm>
          <a:solidFill>
            <a:schemeClr val="accent6"/>
          </a:solidFill>
        </p:grpSpPr>
        <p:cxnSp>
          <p:nvCxnSpPr>
            <p:cNvPr id="321" name="Gerader Verbinder 32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3569018" y="4963071"/>
            <a:ext cx="293915" cy="549730"/>
            <a:chOff x="2253342" y="734784"/>
            <a:chExt cx="293915" cy="549730"/>
          </a:xfrm>
          <a:solidFill>
            <a:schemeClr val="accent6"/>
          </a:solidFill>
        </p:grpSpPr>
        <p:cxnSp>
          <p:nvCxnSpPr>
            <p:cNvPr id="327" name="Gerader Verbinder 32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4235769" y="5166498"/>
            <a:ext cx="293915" cy="549730"/>
            <a:chOff x="2253342" y="734784"/>
            <a:chExt cx="293915" cy="549730"/>
          </a:xfrm>
          <a:solidFill>
            <a:schemeClr val="accent6"/>
          </a:solidFill>
        </p:grpSpPr>
        <p:cxnSp>
          <p:nvCxnSpPr>
            <p:cNvPr id="333" name="Gerader Verbinder 3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8064819" y="2741701"/>
            <a:ext cx="293915" cy="549730"/>
            <a:chOff x="2253342" y="734784"/>
            <a:chExt cx="293915" cy="549730"/>
          </a:xfrm>
          <a:solidFill>
            <a:schemeClr val="accent6"/>
          </a:solidFill>
        </p:grpSpPr>
        <p:cxnSp>
          <p:nvCxnSpPr>
            <p:cNvPr id="339" name="Gerader Verbinder 33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8596862" y="2752590"/>
            <a:ext cx="293915" cy="549730"/>
            <a:chOff x="2253342" y="734784"/>
            <a:chExt cx="293915" cy="549730"/>
          </a:xfrm>
          <a:solidFill>
            <a:schemeClr val="accent6"/>
          </a:solidFill>
        </p:grpSpPr>
        <p:cxnSp>
          <p:nvCxnSpPr>
            <p:cNvPr id="345" name="Gerader Verbinder 3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9" name="Raute 3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9184693" y="2742383"/>
            <a:ext cx="293915" cy="549730"/>
            <a:chOff x="2253342" y="734784"/>
            <a:chExt cx="293915" cy="549730"/>
          </a:xfrm>
          <a:solidFill>
            <a:schemeClr val="accent6"/>
          </a:solidFill>
        </p:grpSpPr>
        <p:cxnSp>
          <p:nvCxnSpPr>
            <p:cNvPr id="351" name="Gerader Verbinder 35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9817419" y="2857374"/>
            <a:ext cx="293915" cy="549730"/>
            <a:chOff x="2253342" y="734784"/>
            <a:chExt cx="293915" cy="549730"/>
          </a:xfrm>
          <a:solidFill>
            <a:schemeClr val="accent6"/>
          </a:solidFill>
        </p:grpSpPr>
        <p:cxnSp>
          <p:nvCxnSpPr>
            <p:cNvPr id="357" name="Gerader Verbinder 35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10448113" y="2733541"/>
            <a:ext cx="293915" cy="549730"/>
            <a:chOff x="2253342" y="734784"/>
            <a:chExt cx="293915" cy="549730"/>
          </a:xfrm>
          <a:solidFill>
            <a:schemeClr val="accent6"/>
          </a:solidFill>
        </p:grpSpPr>
        <p:cxnSp>
          <p:nvCxnSpPr>
            <p:cNvPr id="363" name="Gerader Verbinder 36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11307414" y="2547131"/>
            <a:ext cx="293915" cy="549730"/>
            <a:chOff x="2253342" y="734784"/>
            <a:chExt cx="293915" cy="549730"/>
          </a:xfrm>
          <a:solidFill>
            <a:schemeClr val="accent6"/>
          </a:solidFill>
        </p:grpSpPr>
        <p:cxnSp>
          <p:nvCxnSpPr>
            <p:cNvPr id="369" name="Gerader Verbinder 3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10929126" y="2907033"/>
            <a:ext cx="293915" cy="549730"/>
            <a:chOff x="2253342" y="734784"/>
            <a:chExt cx="293915" cy="549730"/>
          </a:xfrm>
          <a:solidFill>
            <a:schemeClr val="accent6"/>
          </a:solidFill>
        </p:grpSpPr>
        <p:cxnSp>
          <p:nvCxnSpPr>
            <p:cNvPr id="375" name="Gerader Verbinder 3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4854899" y="4258908"/>
            <a:ext cx="293915" cy="549730"/>
            <a:chOff x="2253342" y="734784"/>
            <a:chExt cx="293915" cy="549730"/>
          </a:xfrm>
          <a:solidFill>
            <a:schemeClr val="accent6"/>
          </a:solidFill>
        </p:grpSpPr>
        <p:cxnSp>
          <p:nvCxnSpPr>
            <p:cNvPr id="381" name="Gerader Verbinder 38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4723591" y="5082815"/>
            <a:ext cx="293915" cy="549730"/>
            <a:chOff x="2253342" y="734784"/>
            <a:chExt cx="293915" cy="549730"/>
          </a:xfrm>
          <a:solidFill>
            <a:schemeClr val="accent6"/>
          </a:solidFill>
        </p:grpSpPr>
        <p:cxnSp>
          <p:nvCxnSpPr>
            <p:cNvPr id="387" name="Gerader Verbinder 38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1" name="Raute 39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5430484" y="4090167"/>
            <a:ext cx="293915" cy="549730"/>
            <a:chOff x="2253342" y="734784"/>
            <a:chExt cx="293915" cy="549730"/>
          </a:xfrm>
          <a:solidFill>
            <a:schemeClr val="accent6"/>
          </a:solidFill>
        </p:grpSpPr>
        <p:cxnSp>
          <p:nvCxnSpPr>
            <p:cNvPr id="393" name="Gerader Verbinder 39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5288961" y="5140637"/>
            <a:ext cx="293915" cy="549730"/>
            <a:chOff x="2253342" y="734784"/>
            <a:chExt cx="293915" cy="549730"/>
          </a:xfrm>
          <a:solidFill>
            <a:schemeClr val="accent6"/>
          </a:solidFill>
        </p:grpSpPr>
        <p:cxnSp>
          <p:nvCxnSpPr>
            <p:cNvPr id="399" name="Gerader Verbinder 39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6116275" y="4169100"/>
            <a:ext cx="293915" cy="549730"/>
            <a:chOff x="2253342" y="734784"/>
            <a:chExt cx="293915" cy="549730"/>
          </a:xfrm>
          <a:solidFill>
            <a:schemeClr val="accent6"/>
          </a:solidFill>
        </p:grpSpPr>
        <p:cxnSp>
          <p:nvCxnSpPr>
            <p:cNvPr id="405" name="Gerader Verbinder 40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5833246" y="4984162"/>
            <a:ext cx="293915" cy="549730"/>
            <a:chOff x="2253342" y="734784"/>
            <a:chExt cx="293915" cy="549730"/>
          </a:xfrm>
          <a:solidFill>
            <a:schemeClr val="accent6"/>
          </a:solidFill>
        </p:grpSpPr>
        <p:cxnSp>
          <p:nvCxnSpPr>
            <p:cNvPr id="411" name="Gerader Verbinder 4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7171849" y="1772887"/>
            <a:ext cx="293915" cy="549730"/>
            <a:chOff x="2253342" y="734784"/>
            <a:chExt cx="293915" cy="549730"/>
          </a:xfrm>
          <a:solidFill>
            <a:schemeClr val="accent6"/>
          </a:solidFill>
        </p:grpSpPr>
        <p:cxnSp>
          <p:nvCxnSpPr>
            <p:cNvPr id="417" name="Gerader Verbinder 41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11286983" y="5148128"/>
            <a:ext cx="293915" cy="549730"/>
            <a:chOff x="2253342" y="734784"/>
            <a:chExt cx="293915" cy="549730"/>
          </a:xfrm>
          <a:solidFill>
            <a:schemeClr val="accent6"/>
          </a:solidFill>
        </p:grpSpPr>
        <p:cxnSp>
          <p:nvCxnSpPr>
            <p:cNvPr id="423" name="Gerader Verbinder 42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7" name="Raute 42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10993068" y="3690117"/>
            <a:ext cx="293915" cy="549730"/>
            <a:chOff x="2253342" y="734784"/>
            <a:chExt cx="293915" cy="549730"/>
          </a:xfrm>
          <a:solidFill>
            <a:schemeClr val="accent6"/>
          </a:solidFill>
        </p:grpSpPr>
        <p:cxnSp>
          <p:nvCxnSpPr>
            <p:cNvPr id="429" name="Gerader Verbinder 42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10688273" y="4526960"/>
            <a:ext cx="293915" cy="549730"/>
            <a:chOff x="2253342" y="734784"/>
            <a:chExt cx="293915" cy="549730"/>
          </a:xfrm>
          <a:solidFill>
            <a:schemeClr val="accent6"/>
          </a:solidFill>
        </p:grpSpPr>
        <p:cxnSp>
          <p:nvCxnSpPr>
            <p:cNvPr id="435" name="Gerader Verbinder 43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9848036" y="3798994"/>
            <a:ext cx="293915" cy="549730"/>
            <a:chOff x="2253342" y="734784"/>
            <a:chExt cx="293915" cy="549730"/>
          </a:xfrm>
          <a:solidFill>
            <a:schemeClr val="accent6"/>
          </a:solidFill>
        </p:grpSpPr>
        <p:cxnSp>
          <p:nvCxnSpPr>
            <p:cNvPr id="441" name="Gerader Verbinder 4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10437906" y="3699646"/>
            <a:ext cx="293915" cy="549730"/>
            <a:chOff x="2253342" y="734784"/>
            <a:chExt cx="293915" cy="549730"/>
          </a:xfrm>
          <a:solidFill>
            <a:schemeClr val="accent6"/>
          </a:solidFill>
        </p:grpSpPr>
        <p:cxnSp>
          <p:nvCxnSpPr>
            <p:cNvPr id="447" name="Gerader Verbinder 4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11286983" y="4344617"/>
            <a:ext cx="293915" cy="549730"/>
            <a:chOff x="2253342" y="734784"/>
            <a:chExt cx="293915" cy="549730"/>
          </a:xfrm>
          <a:solidFill>
            <a:schemeClr val="accent6"/>
          </a:solidFill>
        </p:grpSpPr>
        <p:cxnSp>
          <p:nvCxnSpPr>
            <p:cNvPr id="453" name="Gerader Verbinder 4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11384958" y="3514583"/>
            <a:ext cx="293915" cy="549730"/>
            <a:chOff x="2253342" y="734784"/>
            <a:chExt cx="293915" cy="549730"/>
          </a:xfrm>
          <a:solidFill>
            <a:schemeClr val="accent6"/>
          </a:solidFill>
        </p:grpSpPr>
        <p:cxnSp>
          <p:nvCxnSpPr>
            <p:cNvPr id="459" name="Gerader Verbinder 4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10329047" y="5169221"/>
            <a:ext cx="293915" cy="549730"/>
            <a:chOff x="2253342" y="734784"/>
            <a:chExt cx="293915" cy="549730"/>
          </a:xfrm>
          <a:solidFill>
            <a:schemeClr val="accent6"/>
          </a:solidFill>
        </p:grpSpPr>
        <p:cxnSp>
          <p:nvCxnSpPr>
            <p:cNvPr id="465" name="Gerader Verbinder 46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9874565" y="4593626"/>
            <a:ext cx="293915" cy="549730"/>
            <a:chOff x="2253342" y="734784"/>
            <a:chExt cx="293915" cy="549730"/>
          </a:xfrm>
          <a:solidFill>
            <a:schemeClr val="accent6"/>
          </a:solidFill>
        </p:grpSpPr>
        <p:cxnSp>
          <p:nvCxnSpPr>
            <p:cNvPr id="471" name="Gerader Verbinder 47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6422432" y="5038594"/>
            <a:ext cx="293915" cy="549730"/>
            <a:chOff x="2253342" y="734784"/>
            <a:chExt cx="293915" cy="549730"/>
          </a:xfrm>
          <a:solidFill>
            <a:schemeClr val="accent6"/>
          </a:solidFill>
        </p:grpSpPr>
        <p:cxnSp>
          <p:nvCxnSpPr>
            <p:cNvPr id="477" name="Gerader Verbinder 4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6734713" y="4411289"/>
            <a:ext cx="293915" cy="549730"/>
            <a:chOff x="2253342" y="734784"/>
            <a:chExt cx="293915" cy="549730"/>
          </a:xfrm>
          <a:solidFill>
            <a:schemeClr val="accent6"/>
          </a:solidFill>
        </p:grpSpPr>
        <p:cxnSp>
          <p:nvCxnSpPr>
            <p:cNvPr id="483" name="Gerader Verbinder 4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7116394" y="3507780"/>
            <a:ext cx="293915" cy="549730"/>
            <a:chOff x="2253342" y="734784"/>
            <a:chExt cx="293915" cy="549730"/>
          </a:xfrm>
          <a:solidFill>
            <a:schemeClr val="accent6"/>
          </a:solidFill>
        </p:grpSpPr>
        <p:cxnSp>
          <p:nvCxnSpPr>
            <p:cNvPr id="489" name="Gerader Verbinder 4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3" name="Raute 4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7125918" y="5117487"/>
            <a:ext cx="293915" cy="549730"/>
            <a:chOff x="2253342" y="734784"/>
            <a:chExt cx="293915" cy="549730"/>
          </a:xfrm>
          <a:solidFill>
            <a:schemeClr val="accent6"/>
          </a:solidFill>
        </p:grpSpPr>
        <p:cxnSp>
          <p:nvCxnSpPr>
            <p:cNvPr id="495" name="Gerader Verbinder 4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7377642" y="4234405"/>
            <a:ext cx="293915" cy="549730"/>
            <a:chOff x="2253342" y="734784"/>
            <a:chExt cx="293915" cy="549730"/>
          </a:xfrm>
          <a:solidFill>
            <a:schemeClr val="accent6"/>
          </a:solidFill>
        </p:grpSpPr>
        <p:cxnSp>
          <p:nvCxnSpPr>
            <p:cNvPr id="501" name="Gerader Verbinder 5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8856777" y="4192223"/>
            <a:ext cx="293915" cy="549730"/>
            <a:chOff x="2253342" y="734784"/>
            <a:chExt cx="293915" cy="549730"/>
          </a:xfrm>
          <a:solidFill>
            <a:schemeClr val="accent6"/>
          </a:solidFill>
        </p:grpSpPr>
        <p:cxnSp>
          <p:nvCxnSpPr>
            <p:cNvPr id="507" name="Gerader Verbinder 5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7693327" y="5041309"/>
            <a:ext cx="293915" cy="549730"/>
            <a:chOff x="2253342" y="734784"/>
            <a:chExt cx="293915" cy="549730"/>
          </a:xfrm>
          <a:solidFill>
            <a:schemeClr val="accent6"/>
          </a:solidFill>
        </p:grpSpPr>
        <p:cxnSp>
          <p:nvCxnSpPr>
            <p:cNvPr id="513" name="Gerader Verbinder 5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7941691" y="4258900"/>
            <a:ext cx="293915" cy="549730"/>
            <a:chOff x="2253342" y="734784"/>
            <a:chExt cx="293915" cy="549730"/>
          </a:xfrm>
          <a:solidFill>
            <a:schemeClr val="accent6"/>
          </a:solidFill>
        </p:grpSpPr>
        <p:cxnSp>
          <p:nvCxnSpPr>
            <p:cNvPr id="519" name="Gerader Verbinder 5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8379843" y="4333734"/>
            <a:ext cx="293915" cy="549730"/>
            <a:chOff x="2253342" y="734784"/>
            <a:chExt cx="293915" cy="549730"/>
          </a:xfrm>
          <a:solidFill>
            <a:schemeClr val="accent6"/>
          </a:solidFill>
        </p:grpSpPr>
        <p:cxnSp>
          <p:nvCxnSpPr>
            <p:cNvPr id="525" name="Gerader Verbinder 5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8161410" y="5250860"/>
            <a:ext cx="293915" cy="549730"/>
            <a:chOff x="2253342" y="734784"/>
            <a:chExt cx="293915" cy="549730"/>
          </a:xfrm>
          <a:solidFill>
            <a:schemeClr val="accent6"/>
          </a:solidFill>
        </p:grpSpPr>
        <p:cxnSp>
          <p:nvCxnSpPr>
            <p:cNvPr id="531" name="Gerader Verbinder 5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8781889" y="5095738"/>
            <a:ext cx="293915" cy="549730"/>
            <a:chOff x="2253342" y="734784"/>
            <a:chExt cx="293915" cy="549730"/>
          </a:xfrm>
          <a:solidFill>
            <a:schemeClr val="accent6"/>
          </a:solidFill>
        </p:grpSpPr>
        <p:cxnSp>
          <p:nvCxnSpPr>
            <p:cNvPr id="537" name="Gerader Verbinder 5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7845734" y="3439750"/>
            <a:ext cx="293915" cy="549730"/>
            <a:chOff x="2253342" y="734784"/>
            <a:chExt cx="293915" cy="549730"/>
          </a:xfrm>
          <a:solidFill>
            <a:schemeClr val="accent6"/>
          </a:solidFill>
        </p:grpSpPr>
        <p:cxnSp>
          <p:nvCxnSpPr>
            <p:cNvPr id="543" name="Gerader Verbinder 5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9349316" y="5226365"/>
            <a:ext cx="293915" cy="549730"/>
            <a:chOff x="2253342" y="734784"/>
            <a:chExt cx="293915" cy="549730"/>
          </a:xfrm>
          <a:solidFill>
            <a:schemeClr val="accent6"/>
          </a:solidFill>
        </p:grpSpPr>
        <p:cxnSp>
          <p:nvCxnSpPr>
            <p:cNvPr id="549" name="Gerader Verbinder 5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9357496" y="4422183"/>
            <a:ext cx="293915" cy="549730"/>
            <a:chOff x="2253342" y="734784"/>
            <a:chExt cx="293915" cy="549730"/>
          </a:xfrm>
          <a:solidFill>
            <a:schemeClr val="accent6"/>
          </a:solidFill>
        </p:grpSpPr>
        <p:cxnSp>
          <p:nvCxnSpPr>
            <p:cNvPr id="555" name="Gerader Verbinder 5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8496168" y="3517304"/>
            <a:ext cx="293915" cy="549730"/>
            <a:chOff x="2253342" y="734784"/>
            <a:chExt cx="293915" cy="549730"/>
          </a:xfrm>
          <a:solidFill>
            <a:schemeClr val="accent6"/>
          </a:solidFill>
        </p:grpSpPr>
        <p:cxnSp>
          <p:nvCxnSpPr>
            <p:cNvPr id="561" name="Gerader Verbinder 5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9195574" y="3582623"/>
            <a:ext cx="293915" cy="549730"/>
            <a:chOff x="2253342" y="734784"/>
            <a:chExt cx="293915" cy="549730"/>
          </a:xfrm>
          <a:solidFill>
            <a:schemeClr val="accent6"/>
          </a:solidFill>
        </p:grpSpPr>
        <p:cxnSp>
          <p:nvCxnSpPr>
            <p:cNvPr id="567" name="Gerader Verbinder 5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9739835" y="5212738"/>
            <a:ext cx="293915" cy="549730"/>
            <a:chOff x="2253342" y="734784"/>
            <a:chExt cx="293915" cy="549730"/>
          </a:xfrm>
          <a:solidFill>
            <a:schemeClr val="accent6"/>
          </a:solidFill>
        </p:grpSpPr>
        <p:cxnSp>
          <p:nvCxnSpPr>
            <p:cNvPr id="573" name="Gerader Verbinder 5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5536609" y="4747411"/>
            <a:ext cx="293915" cy="549730"/>
            <a:chOff x="2253342" y="734784"/>
            <a:chExt cx="293915" cy="549730"/>
          </a:xfrm>
          <a:solidFill>
            <a:schemeClr val="accent6"/>
          </a:solidFill>
        </p:grpSpPr>
        <p:cxnSp>
          <p:nvCxnSpPr>
            <p:cNvPr id="579" name="Gerader Verbinder 5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3838776" y="4518791"/>
            <a:ext cx="293915" cy="549730"/>
            <a:chOff x="2253342" y="734784"/>
            <a:chExt cx="293915" cy="549730"/>
          </a:xfrm>
          <a:solidFill>
            <a:schemeClr val="accent6"/>
          </a:solidFill>
        </p:grpSpPr>
        <p:cxnSp>
          <p:nvCxnSpPr>
            <p:cNvPr id="585" name="Gerader Verbinder 5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
        <p:nvSpPr>
          <p:cNvPr id="2" name="Textfeld 1"/>
          <p:cNvSpPr txBox="1"/>
          <p:nvPr/>
        </p:nvSpPr>
        <p:spPr>
          <a:xfrm>
            <a:off x="3373074" y="891127"/>
            <a:ext cx="620489" cy="369332"/>
          </a:xfrm>
          <a:prstGeom prst="rect">
            <a:avLst/>
          </a:prstGeom>
          <a:noFill/>
        </p:spPr>
        <p:txBody>
          <a:bodyPr wrap="square" rtlCol="0">
            <a:spAutoFit/>
          </a:bodyPr>
          <a:lstStyle/>
          <a:p>
            <a:r>
              <a:rPr lang="de-AT" dirty="0">
                <a:solidFill>
                  <a:prstClr val="black"/>
                </a:solidFill>
              </a:rPr>
              <a:t>TP</a:t>
            </a:r>
          </a:p>
        </p:txBody>
      </p:sp>
      <p:sp>
        <p:nvSpPr>
          <p:cNvPr id="595" name="Textfeld 594"/>
          <p:cNvSpPr txBox="1"/>
          <p:nvPr/>
        </p:nvSpPr>
        <p:spPr>
          <a:xfrm>
            <a:off x="4969179" y="3454477"/>
            <a:ext cx="620489" cy="369332"/>
          </a:xfrm>
          <a:prstGeom prst="rect">
            <a:avLst/>
          </a:prstGeom>
          <a:noFill/>
        </p:spPr>
        <p:txBody>
          <a:bodyPr wrap="square" rtlCol="0">
            <a:spAutoFit/>
          </a:bodyPr>
          <a:lstStyle/>
          <a:p>
            <a:r>
              <a:rPr lang="de-AT" dirty="0">
                <a:solidFill>
                  <a:prstClr val="black"/>
                </a:solidFill>
              </a:rPr>
              <a:t>FP</a:t>
            </a:r>
          </a:p>
        </p:txBody>
      </p:sp>
      <p:sp>
        <p:nvSpPr>
          <p:cNvPr id="597" name="Textfeld 596"/>
          <p:cNvSpPr txBox="1"/>
          <p:nvPr/>
        </p:nvSpPr>
        <p:spPr>
          <a:xfrm>
            <a:off x="11512854" y="5482551"/>
            <a:ext cx="620489" cy="369332"/>
          </a:xfrm>
          <a:prstGeom prst="rect">
            <a:avLst/>
          </a:prstGeom>
          <a:noFill/>
        </p:spPr>
        <p:txBody>
          <a:bodyPr wrap="square" rtlCol="0">
            <a:spAutoFit/>
          </a:bodyPr>
          <a:lstStyle/>
          <a:p>
            <a:r>
              <a:rPr lang="de-AT" dirty="0">
                <a:solidFill>
                  <a:prstClr val="black"/>
                </a:solidFill>
              </a:rPr>
              <a:t>TN</a:t>
            </a:r>
          </a:p>
        </p:txBody>
      </p:sp>
      <p:sp>
        <p:nvSpPr>
          <p:cNvPr id="3" name="Textfeld 2"/>
          <p:cNvSpPr txBox="1"/>
          <p:nvPr/>
        </p:nvSpPr>
        <p:spPr>
          <a:xfrm>
            <a:off x="10158" y="3377532"/>
            <a:ext cx="1654627" cy="461665"/>
          </a:xfrm>
          <a:prstGeom prst="rect">
            <a:avLst/>
          </a:prstGeom>
          <a:noFill/>
        </p:spPr>
        <p:txBody>
          <a:bodyPr wrap="square" rtlCol="0">
            <a:spAutoFit/>
          </a:bodyPr>
          <a:lstStyle/>
          <a:p>
            <a:r>
              <a:rPr lang="de-AT" sz="2400" dirty="0">
                <a:solidFill>
                  <a:prstClr val="black"/>
                </a:solidFill>
              </a:rPr>
              <a:t>Precision =</a:t>
            </a:r>
            <a:endParaRPr lang="de-AT" dirty="0">
              <a:solidFill>
                <a:prstClr val="black"/>
              </a:solidFill>
            </a:endParaRPr>
          </a:p>
        </p:txBody>
      </p:sp>
      <p:cxnSp>
        <p:nvCxnSpPr>
          <p:cNvPr id="5" name="Gerader Verbinder 4"/>
          <p:cNvCxnSpPr/>
          <p:nvPr/>
        </p:nvCxnSpPr>
        <p:spPr>
          <a:xfrm>
            <a:off x="1545043" y="3630919"/>
            <a:ext cx="174342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feld 5"/>
          <p:cNvSpPr txBox="1"/>
          <p:nvPr/>
        </p:nvSpPr>
        <p:spPr>
          <a:xfrm>
            <a:off x="2140793" y="3125187"/>
            <a:ext cx="513674" cy="830997"/>
          </a:xfrm>
          <a:prstGeom prst="rect">
            <a:avLst/>
          </a:prstGeom>
          <a:solidFill>
            <a:srgbClr val="C00000">
              <a:alpha val="63000"/>
            </a:srgbClr>
          </a:solidFill>
          <a:ln>
            <a:solidFill>
              <a:srgbClr val="C00000"/>
            </a:solidFill>
          </a:ln>
        </p:spPr>
        <p:txBody>
          <a:bodyPr wrap="square" rtlCol="0">
            <a:spAutoFit/>
          </a:bodyPr>
          <a:lstStyle/>
          <a:p>
            <a:r>
              <a:rPr lang="de-AT" sz="2400" dirty="0">
                <a:solidFill>
                  <a:prstClr val="black"/>
                </a:solidFill>
              </a:rPr>
              <a:t>TP</a:t>
            </a:r>
            <a:endParaRPr lang="de-AT" dirty="0">
              <a:solidFill>
                <a:prstClr val="black"/>
              </a:solidFill>
            </a:endParaRPr>
          </a:p>
        </p:txBody>
      </p:sp>
      <p:sp>
        <p:nvSpPr>
          <p:cNvPr id="598" name="Textfeld 597"/>
          <p:cNvSpPr txBox="1"/>
          <p:nvPr/>
        </p:nvSpPr>
        <p:spPr>
          <a:xfrm>
            <a:off x="1621575" y="3673405"/>
            <a:ext cx="513674" cy="830997"/>
          </a:xfrm>
          <a:prstGeom prst="rect">
            <a:avLst/>
          </a:prstGeom>
          <a:solidFill>
            <a:srgbClr val="C00000">
              <a:alpha val="63000"/>
            </a:srgbClr>
          </a:solidFill>
          <a:ln>
            <a:solidFill>
              <a:srgbClr val="C00000"/>
            </a:solidFill>
          </a:ln>
        </p:spPr>
        <p:txBody>
          <a:bodyPr wrap="square" rtlCol="0">
            <a:spAutoFit/>
          </a:bodyPr>
          <a:lstStyle/>
          <a:p>
            <a:r>
              <a:rPr lang="de-AT" sz="2400" dirty="0">
                <a:solidFill>
                  <a:prstClr val="black"/>
                </a:solidFill>
              </a:rPr>
              <a:t>TP</a:t>
            </a:r>
            <a:endParaRPr lang="de-AT" dirty="0">
              <a:solidFill>
                <a:prstClr val="black"/>
              </a:solidFill>
            </a:endParaRPr>
          </a:p>
        </p:txBody>
      </p:sp>
      <p:sp>
        <p:nvSpPr>
          <p:cNvPr id="7" name="Textfeld 6"/>
          <p:cNvSpPr txBox="1"/>
          <p:nvPr/>
        </p:nvSpPr>
        <p:spPr>
          <a:xfrm>
            <a:off x="2240370" y="3617457"/>
            <a:ext cx="447673" cy="584775"/>
          </a:xfrm>
          <a:prstGeom prst="rect">
            <a:avLst/>
          </a:prstGeom>
          <a:noFill/>
        </p:spPr>
        <p:txBody>
          <a:bodyPr wrap="square" rtlCol="0">
            <a:spAutoFit/>
          </a:bodyPr>
          <a:lstStyle/>
          <a:p>
            <a:r>
              <a:rPr lang="de-AT" sz="3200" dirty="0">
                <a:solidFill>
                  <a:prstClr val="black"/>
                </a:solidFill>
              </a:rPr>
              <a:t>+</a:t>
            </a:r>
            <a:endParaRPr lang="de-AT" sz="2400" dirty="0">
              <a:solidFill>
                <a:prstClr val="black"/>
              </a:solidFill>
            </a:endParaRPr>
          </a:p>
        </p:txBody>
      </p:sp>
      <p:sp>
        <p:nvSpPr>
          <p:cNvPr id="599" name="Textfeld 598"/>
          <p:cNvSpPr txBox="1"/>
          <p:nvPr/>
        </p:nvSpPr>
        <p:spPr>
          <a:xfrm>
            <a:off x="2649271" y="3673405"/>
            <a:ext cx="513674" cy="461665"/>
          </a:xfrm>
          <a:prstGeom prst="rect">
            <a:avLst/>
          </a:prstGeom>
          <a:solidFill>
            <a:schemeClr val="accent1">
              <a:alpha val="63000"/>
            </a:schemeClr>
          </a:solidFill>
          <a:ln>
            <a:solidFill>
              <a:schemeClr val="accent1"/>
            </a:solidFill>
          </a:ln>
        </p:spPr>
        <p:txBody>
          <a:bodyPr wrap="square" rtlCol="0">
            <a:spAutoFit/>
          </a:bodyPr>
          <a:lstStyle/>
          <a:p>
            <a:r>
              <a:rPr lang="de-AT" sz="2400" dirty="0">
                <a:solidFill>
                  <a:prstClr val="black"/>
                </a:solidFill>
              </a:rPr>
              <a:t>FP</a:t>
            </a:r>
            <a:endParaRPr lang="de-AT" dirty="0">
              <a:solidFill>
                <a:prstClr val="black"/>
              </a:solidFill>
            </a:endParaRPr>
          </a:p>
        </p:txBody>
      </p:sp>
    </p:spTree>
    <p:extLst>
      <p:ext uri="{BB962C8B-B14F-4D97-AF65-F5344CB8AC3E}">
        <p14:creationId xmlns:p14="http://schemas.microsoft.com/office/powerpoint/2010/main" val="8765877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Rechteck 589"/>
          <p:cNvSpPr/>
          <p:nvPr/>
        </p:nvSpPr>
        <p:spPr>
          <a:xfrm>
            <a:off x="4713514" y="611075"/>
            <a:ext cx="5725886" cy="5072744"/>
          </a:xfrm>
          <a:prstGeom prst="rect">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1" name="Rechteck 590"/>
          <p:cNvSpPr/>
          <p:nvPr/>
        </p:nvSpPr>
        <p:spPr>
          <a:xfrm>
            <a:off x="1774371" y="611077"/>
            <a:ext cx="1722655" cy="1719943"/>
          </a:xfrm>
          <a:prstGeom prst="rect">
            <a:avLst/>
          </a:prstGeom>
          <a:solidFill>
            <a:srgbClr val="C0000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2" name="Rechteck 591"/>
          <p:cNvSpPr/>
          <p:nvPr/>
        </p:nvSpPr>
        <p:spPr>
          <a:xfrm>
            <a:off x="1774363" y="2331020"/>
            <a:ext cx="1721312" cy="1360710"/>
          </a:xfrm>
          <a:prstGeom prst="rect">
            <a:avLst/>
          </a:prstGeom>
          <a:solidFill>
            <a:srgbClr val="FFFF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3" name="Rechteck 592"/>
          <p:cNvSpPr/>
          <p:nvPr/>
        </p:nvSpPr>
        <p:spPr>
          <a:xfrm>
            <a:off x="3491584" y="611076"/>
            <a:ext cx="1221930" cy="3080657"/>
          </a:xfrm>
          <a:prstGeom prst="rect">
            <a:avLst/>
          </a:prstGeom>
          <a:solidFill>
            <a:schemeClr val="accent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4" name="Rechteck 593"/>
          <p:cNvSpPr/>
          <p:nvPr/>
        </p:nvSpPr>
        <p:spPr>
          <a:xfrm>
            <a:off x="1774370" y="3691732"/>
            <a:ext cx="2939145" cy="1992087"/>
          </a:xfrm>
          <a:prstGeom prst="rect">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nvGrpSpPr>
          <p:cNvPr id="23" name="Gruppieren 22"/>
          <p:cNvGrpSpPr/>
          <p:nvPr/>
        </p:nvGrpSpPr>
        <p:grpSpPr>
          <a:xfrm>
            <a:off x="7326772" y="3014095"/>
            <a:ext cx="293915" cy="549730"/>
            <a:chOff x="2253342" y="734784"/>
            <a:chExt cx="293915" cy="549730"/>
          </a:xfrm>
          <a:solidFill>
            <a:schemeClr val="accent6"/>
          </a:solidFill>
        </p:grpSpPr>
        <p:cxnSp>
          <p:nvCxnSpPr>
            <p:cNvPr id="19" name="Gerader Verbinder 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0050233" y="729456"/>
            <a:ext cx="293915" cy="549730"/>
            <a:chOff x="2253342" y="734784"/>
            <a:chExt cx="293915" cy="549730"/>
          </a:xfrm>
          <a:solidFill>
            <a:schemeClr val="accent6"/>
          </a:solidFill>
        </p:grpSpPr>
        <p:cxnSp>
          <p:nvCxnSpPr>
            <p:cNvPr id="33" name="Gerader Verbinder 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2574471" y="714485"/>
            <a:ext cx="293915" cy="549730"/>
            <a:chOff x="2253342" y="734784"/>
            <a:chExt cx="293915" cy="549730"/>
          </a:xfrm>
          <a:solidFill>
            <a:srgbClr val="FF0000"/>
          </a:solidFill>
        </p:grpSpPr>
        <p:cxnSp>
          <p:nvCxnSpPr>
            <p:cNvPr id="39" name="Gerader Verbinder 3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Rechteck 42"/>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9397072" y="5057880"/>
            <a:ext cx="293915" cy="549730"/>
            <a:chOff x="2253342" y="734784"/>
            <a:chExt cx="293915" cy="549730"/>
          </a:xfrm>
          <a:solidFill>
            <a:schemeClr val="accent6"/>
          </a:solidFill>
        </p:grpSpPr>
        <p:cxnSp>
          <p:nvCxnSpPr>
            <p:cNvPr id="45" name="Gerader Verbinder 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1856012" y="1313198"/>
            <a:ext cx="293915" cy="549730"/>
            <a:chOff x="2253342" y="734784"/>
            <a:chExt cx="293915" cy="549730"/>
          </a:xfrm>
          <a:solidFill>
            <a:srgbClr val="FF0000"/>
          </a:solidFill>
        </p:grpSpPr>
        <p:cxnSp>
          <p:nvCxnSpPr>
            <p:cNvPr id="51" name="Gerader Verbinder 5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Rechteck 5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2192109" y="1620722"/>
            <a:ext cx="293915" cy="549730"/>
            <a:chOff x="2253342" y="734784"/>
            <a:chExt cx="293915" cy="549730"/>
          </a:xfrm>
          <a:solidFill>
            <a:srgbClr val="FF0000"/>
          </a:solidFill>
        </p:grpSpPr>
        <p:cxnSp>
          <p:nvCxnSpPr>
            <p:cNvPr id="57" name="Gerader Verbinder 5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Rechteck 60"/>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2683328" y="1564245"/>
            <a:ext cx="293915" cy="549730"/>
            <a:chOff x="2253342" y="734784"/>
            <a:chExt cx="293915" cy="549730"/>
          </a:xfrm>
          <a:solidFill>
            <a:srgbClr val="FF0000"/>
          </a:solidFill>
        </p:grpSpPr>
        <p:cxnSp>
          <p:nvCxnSpPr>
            <p:cNvPr id="63" name="Gerader Verbinder 6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Rechteck 66"/>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6308272" y="1378510"/>
            <a:ext cx="293915" cy="549730"/>
            <a:chOff x="2253342" y="734784"/>
            <a:chExt cx="293915" cy="549730"/>
          </a:xfrm>
          <a:solidFill>
            <a:schemeClr val="accent6"/>
          </a:solidFill>
        </p:grpSpPr>
        <p:cxnSp>
          <p:nvCxnSpPr>
            <p:cNvPr id="69" name="Gerader Verbinder 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4938379" y="3923053"/>
            <a:ext cx="293915" cy="549730"/>
            <a:chOff x="2253342" y="734784"/>
            <a:chExt cx="293915" cy="549730"/>
          </a:xfrm>
          <a:solidFill>
            <a:schemeClr val="accent6"/>
          </a:solidFill>
        </p:grpSpPr>
        <p:cxnSp>
          <p:nvCxnSpPr>
            <p:cNvPr id="75" name="Gerader Verbinder 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3053437" y="1073712"/>
            <a:ext cx="293915" cy="549730"/>
            <a:chOff x="2253342" y="734784"/>
            <a:chExt cx="293915" cy="549730"/>
          </a:xfrm>
          <a:solidFill>
            <a:srgbClr val="FF0000"/>
          </a:solidFill>
        </p:grpSpPr>
        <p:cxnSp>
          <p:nvCxnSpPr>
            <p:cNvPr id="81" name="Gerader Verbinder 8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Rechteck 8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3597728" y="793414"/>
            <a:ext cx="293915" cy="549730"/>
            <a:chOff x="2253342" y="734784"/>
            <a:chExt cx="293915" cy="549730"/>
          </a:xfrm>
          <a:solidFill>
            <a:srgbClr val="FF0000"/>
          </a:solidFill>
        </p:grpSpPr>
        <p:cxnSp>
          <p:nvCxnSpPr>
            <p:cNvPr id="87" name="Gerader Verbinder 8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3586842" y="1479214"/>
            <a:ext cx="293915" cy="549730"/>
            <a:chOff x="2253342" y="734784"/>
            <a:chExt cx="293915" cy="549730"/>
          </a:xfrm>
          <a:solidFill>
            <a:srgbClr val="FF0000"/>
          </a:solidFill>
        </p:grpSpPr>
        <p:cxnSp>
          <p:nvCxnSpPr>
            <p:cNvPr id="93" name="Gerader Verbinder 9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3597728" y="2336461"/>
            <a:ext cx="293915" cy="549730"/>
            <a:chOff x="2253342" y="734784"/>
            <a:chExt cx="293915" cy="549730"/>
          </a:xfrm>
          <a:solidFill>
            <a:srgbClr val="FF0000"/>
          </a:solidFill>
        </p:grpSpPr>
        <p:cxnSp>
          <p:nvCxnSpPr>
            <p:cNvPr id="99" name="Gerader Verbinder 9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3985527" y="2034367"/>
            <a:ext cx="293915" cy="549730"/>
            <a:chOff x="2253342" y="734784"/>
            <a:chExt cx="293915" cy="549730"/>
          </a:xfrm>
          <a:solidFill>
            <a:srgbClr val="FF0000"/>
          </a:solidFill>
        </p:grpSpPr>
        <p:cxnSp>
          <p:nvCxnSpPr>
            <p:cNvPr id="105" name="Gerader Verbinder 10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1921328" y="2380002"/>
            <a:ext cx="293915" cy="549730"/>
            <a:chOff x="2253342" y="734784"/>
            <a:chExt cx="293915" cy="549730"/>
          </a:xfrm>
          <a:solidFill>
            <a:schemeClr val="accent6"/>
          </a:solidFill>
        </p:grpSpPr>
        <p:cxnSp>
          <p:nvCxnSpPr>
            <p:cNvPr id="111" name="Gerader Verbinder 1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5" name="Rechteck 11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4239987" y="728095"/>
            <a:ext cx="293915" cy="549730"/>
            <a:chOff x="2253342" y="734784"/>
            <a:chExt cx="293915" cy="549730"/>
          </a:xfrm>
          <a:solidFill>
            <a:srgbClr val="FF0000"/>
          </a:solidFill>
        </p:grpSpPr>
        <p:cxnSp>
          <p:nvCxnSpPr>
            <p:cNvPr id="117" name="Gerader Verbinder 11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4362452" y="1764960"/>
            <a:ext cx="293915" cy="549730"/>
            <a:chOff x="2253342" y="734784"/>
            <a:chExt cx="293915" cy="549730"/>
          </a:xfrm>
          <a:solidFill>
            <a:srgbClr val="FF0000"/>
          </a:solidFill>
        </p:grpSpPr>
        <p:cxnSp>
          <p:nvCxnSpPr>
            <p:cNvPr id="123" name="Gerader Verbinder 12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4239987" y="2431711"/>
            <a:ext cx="293915" cy="549730"/>
            <a:chOff x="2253342" y="734784"/>
            <a:chExt cx="293915" cy="549730"/>
          </a:xfrm>
          <a:solidFill>
            <a:srgbClr val="FF0000"/>
          </a:solidFill>
        </p:grpSpPr>
        <p:cxnSp>
          <p:nvCxnSpPr>
            <p:cNvPr id="129" name="Gerader Verbinder 12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3" name="Raute 13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4354280" y="3022261"/>
            <a:ext cx="293915" cy="549730"/>
            <a:chOff x="2253342" y="734784"/>
            <a:chExt cx="293915" cy="549730"/>
          </a:xfrm>
          <a:solidFill>
            <a:srgbClr val="FF0000"/>
          </a:solidFill>
        </p:grpSpPr>
        <p:cxnSp>
          <p:nvCxnSpPr>
            <p:cNvPr id="135" name="Gerader Verbinder 13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2972469" y="2793653"/>
            <a:ext cx="293915" cy="549730"/>
            <a:chOff x="2253342" y="734784"/>
            <a:chExt cx="293915" cy="549730"/>
          </a:xfrm>
          <a:solidFill>
            <a:schemeClr val="accent6"/>
          </a:solidFill>
        </p:grpSpPr>
        <p:cxnSp>
          <p:nvCxnSpPr>
            <p:cNvPr id="141" name="Gerader Verbinder 1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5" name="Rechteck 14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2536364" y="2445304"/>
            <a:ext cx="293915" cy="549730"/>
            <a:chOff x="2253342" y="734784"/>
            <a:chExt cx="293915" cy="549730"/>
          </a:xfrm>
          <a:solidFill>
            <a:schemeClr val="accent6"/>
          </a:solidFill>
        </p:grpSpPr>
        <p:cxnSp>
          <p:nvCxnSpPr>
            <p:cNvPr id="147" name="Gerader Verbinder 1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1" name="Rechteck 150"/>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1856012" y="3054915"/>
            <a:ext cx="293915" cy="549730"/>
            <a:chOff x="2253342" y="734784"/>
            <a:chExt cx="293915" cy="549730"/>
          </a:xfrm>
          <a:solidFill>
            <a:schemeClr val="accent6"/>
          </a:solidFill>
        </p:grpSpPr>
        <p:cxnSp>
          <p:nvCxnSpPr>
            <p:cNvPr id="153" name="Gerader Verbinder 1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7" name="Rechteck 156"/>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2280557" y="3088930"/>
            <a:ext cx="293915" cy="549730"/>
            <a:chOff x="2253342" y="734784"/>
            <a:chExt cx="293915" cy="549730"/>
          </a:xfrm>
          <a:solidFill>
            <a:schemeClr val="accent6"/>
          </a:solidFill>
        </p:grpSpPr>
        <p:cxnSp>
          <p:nvCxnSpPr>
            <p:cNvPr id="159" name="Gerader Verbinder 1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3" name="Rechteck 162"/>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4065814" y="1345856"/>
            <a:ext cx="293915" cy="549730"/>
            <a:chOff x="2253342" y="734784"/>
            <a:chExt cx="293915" cy="549730"/>
          </a:xfrm>
          <a:solidFill>
            <a:srgbClr val="FF0000"/>
          </a:solidFill>
        </p:grpSpPr>
        <p:cxnSp>
          <p:nvCxnSpPr>
            <p:cNvPr id="165" name="Gerader Verbinder 16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3846740" y="3044032"/>
            <a:ext cx="293915" cy="549730"/>
            <a:chOff x="2253342" y="734784"/>
            <a:chExt cx="293915" cy="549730"/>
          </a:xfrm>
          <a:solidFill>
            <a:srgbClr val="FF0000"/>
          </a:solidFill>
        </p:grpSpPr>
        <p:cxnSp>
          <p:nvCxnSpPr>
            <p:cNvPr id="171" name="Gerader Verbinder 17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4958448" y="801568"/>
            <a:ext cx="293915" cy="549730"/>
            <a:chOff x="2253342" y="734784"/>
            <a:chExt cx="293915" cy="549730"/>
          </a:xfrm>
          <a:solidFill>
            <a:schemeClr val="accent6"/>
          </a:solidFill>
        </p:grpSpPr>
        <p:cxnSp>
          <p:nvCxnSpPr>
            <p:cNvPr id="177" name="Gerader Verbinder 1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5570763" y="834237"/>
            <a:ext cx="293915" cy="549730"/>
            <a:chOff x="2253342" y="734784"/>
            <a:chExt cx="293915" cy="549730"/>
          </a:xfrm>
          <a:solidFill>
            <a:schemeClr val="accent6"/>
          </a:solidFill>
        </p:grpSpPr>
        <p:cxnSp>
          <p:nvCxnSpPr>
            <p:cNvPr id="183" name="Gerader Verbinder 1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6011641" y="826063"/>
            <a:ext cx="293915" cy="549730"/>
            <a:chOff x="2253342" y="734784"/>
            <a:chExt cx="293915" cy="549730"/>
          </a:xfrm>
          <a:solidFill>
            <a:schemeClr val="accent6"/>
          </a:solidFill>
        </p:grpSpPr>
        <p:cxnSp>
          <p:nvCxnSpPr>
            <p:cNvPr id="189" name="Gerader Verbinder 1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4840060" y="1598948"/>
            <a:ext cx="293915" cy="549730"/>
            <a:chOff x="2253342" y="734784"/>
            <a:chExt cx="293915" cy="549730"/>
          </a:xfrm>
          <a:solidFill>
            <a:schemeClr val="accent6"/>
          </a:solidFill>
        </p:grpSpPr>
        <p:cxnSp>
          <p:nvCxnSpPr>
            <p:cNvPr id="195" name="Gerader Verbinder 1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5372096" y="1628885"/>
            <a:ext cx="293915" cy="549730"/>
            <a:chOff x="2253342" y="734784"/>
            <a:chExt cx="293915" cy="549730"/>
          </a:xfrm>
          <a:solidFill>
            <a:schemeClr val="accent6"/>
          </a:solidFill>
        </p:grpSpPr>
        <p:cxnSp>
          <p:nvCxnSpPr>
            <p:cNvPr id="201" name="Gerader Verbinder 2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6604913" y="932200"/>
            <a:ext cx="293915" cy="549730"/>
            <a:chOff x="2253342" y="734784"/>
            <a:chExt cx="293915" cy="549730"/>
          </a:xfrm>
          <a:solidFill>
            <a:schemeClr val="accent6"/>
          </a:solidFill>
        </p:grpSpPr>
        <p:cxnSp>
          <p:nvCxnSpPr>
            <p:cNvPr id="207" name="Gerader Verbinder 2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1" name="Raute 2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5992582" y="1759518"/>
            <a:ext cx="293915" cy="549730"/>
            <a:chOff x="2253342" y="734784"/>
            <a:chExt cx="293915" cy="549730"/>
          </a:xfrm>
          <a:solidFill>
            <a:schemeClr val="accent6"/>
          </a:solidFill>
        </p:grpSpPr>
        <p:cxnSp>
          <p:nvCxnSpPr>
            <p:cNvPr id="213" name="Gerader Verbinder 2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6547758" y="1715972"/>
            <a:ext cx="293915" cy="549730"/>
            <a:chOff x="2253342" y="734784"/>
            <a:chExt cx="293915" cy="549730"/>
          </a:xfrm>
          <a:solidFill>
            <a:schemeClr val="accent6"/>
          </a:solidFill>
        </p:grpSpPr>
        <p:cxnSp>
          <p:nvCxnSpPr>
            <p:cNvPr id="219" name="Gerader Verbinder 2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7209072" y="826063"/>
            <a:ext cx="293915" cy="549730"/>
            <a:chOff x="2253342" y="734784"/>
            <a:chExt cx="293915" cy="549730"/>
          </a:xfrm>
          <a:solidFill>
            <a:schemeClr val="accent6"/>
          </a:solidFill>
        </p:grpSpPr>
        <p:cxnSp>
          <p:nvCxnSpPr>
            <p:cNvPr id="225" name="Gerader Verbinder 2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7092043" y="1680594"/>
            <a:ext cx="293915" cy="549730"/>
            <a:chOff x="2253342" y="734784"/>
            <a:chExt cx="293915" cy="549730"/>
          </a:xfrm>
          <a:solidFill>
            <a:schemeClr val="accent6"/>
          </a:solidFill>
        </p:grpSpPr>
        <p:cxnSp>
          <p:nvCxnSpPr>
            <p:cNvPr id="231" name="Gerader Verbinder 2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7633612" y="845116"/>
            <a:ext cx="293915" cy="549730"/>
            <a:chOff x="2253342" y="734784"/>
            <a:chExt cx="293915" cy="549730"/>
          </a:xfrm>
          <a:solidFill>
            <a:schemeClr val="accent6"/>
          </a:solidFill>
        </p:grpSpPr>
        <p:cxnSp>
          <p:nvCxnSpPr>
            <p:cNvPr id="237" name="Gerader Verbinder 2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4967972" y="2426266"/>
            <a:ext cx="293915" cy="549730"/>
            <a:chOff x="2253342" y="734784"/>
            <a:chExt cx="293915" cy="549730"/>
          </a:xfrm>
          <a:solidFill>
            <a:schemeClr val="accent6"/>
          </a:solidFill>
        </p:grpSpPr>
        <p:cxnSp>
          <p:nvCxnSpPr>
            <p:cNvPr id="243" name="Gerader Verbinder 2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5415640" y="2456206"/>
            <a:ext cx="293915" cy="549730"/>
            <a:chOff x="2253342" y="734784"/>
            <a:chExt cx="293915" cy="549730"/>
          </a:xfrm>
          <a:solidFill>
            <a:schemeClr val="accent6"/>
          </a:solidFill>
        </p:grpSpPr>
        <p:cxnSp>
          <p:nvCxnSpPr>
            <p:cNvPr id="249" name="Gerader Verbinder 2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8180616" y="943093"/>
            <a:ext cx="293915" cy="549730"/>
            <a:chOff x="2253342" y="734784"/>
            <a:chExt cx="293915" cy="549730"/>
          </a:xfrm>
          <a:solidFill>
            <a:schemeClr val="accent6"/>
          </a:solidFill>
        </p:grpSpPr>
        <p:cxnSp>
          <p:nvCxnSpPr>
            <p:cNvPr id="255" name="Gerader Verbinder 2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8703127" y="913152"/>
            <a:ext cx="293915" cy="549730"/>
            <a:chOff x="2253342" y="734784"/>
            <a:chExt cx="293915" cy="549730"/>
          </a:xfrm>
          <a:solidFill>
            <a:schemeClr val="accent6"/>
          </a:solidFill>
        </p:grpSpPr>
        <p:cxnSp>
          <p:nvCxnSpPr>
            <p:cNvPr id="261" name="Gerader Verbinder 2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4988376" y="3239979"/>
            <a:ext cx="293915" cy="549730"/>
            <a:chOff x="2253342" y="734784"/>
            <a:chExt cx="293915" cy="549730"/>
          </a:xfrm>
          <a:solidFill>
            <a:schemeClr val="accent6"/>
          </a:solidFill>
        </p:grpSpPr>
        <p:cxnSp>
          <p:nvCxnSpPr>
            <p:cNvPr id="267" name="Gerader Verbinder 2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9367153" y="934923"/>
            <a:ext cx="293915" cy="549730"/>
            <a:chOff x="2253342" y="734784"/>
            <a:chExt cx="293915" cy="549730"/>
          </a:xfrm>
          <a:solidFill>
            <a:schemeClr val="accent6"/>
          </a:solidFill>
        </p:grpSpPr>
        <p:cxnSp>
          <p:nvCxnSpPr>
            <p:cNvPr id="273" name="Gerader Verbinder 2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9867896" y="1367638"/>
            <a:ext cx="293915" cy="549730"/>
            <a:chOff x="2253342" y="734784"/>
            <a:chExt cx="293915" cy="549730"/>
          </a:xfrm>
          <a:solidFill>
            <a:schemeClr val="accent6"/>
          </a:solidFill>
        </p:grpSpPr>
        <p:cxnSp>
          <p:nvCxnSpPr>
            <p:cNvPr id="279" name="Gerader Verbinder 2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9290278" y="1673779"/>
            <a:ext cx="293915" cy="549730"/>
            <a:chOff x="2253342" y="734784"/>
            <a:chExt cx="293915" cy="549730"/>
          </a:xfrm>
          <a:solidFill>
            <a:schemeClr val="accent6"/>
          </a:solidFill>
        </p:grpSpPr>
        <p:cxnSp>
          <p:nvCxnSpPr>
            <p:cNvPr id="285" name="Gerader Verbinder 2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9" name="Raute 2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2019299" y="3938028"/>
            <a:ext cx="293915" cy="549730"/>
            <a:chOff x="2253342" y="734784"/>
            <a:chExt cx="293915" cy="549730"/>
          </a:xfrm>
          <a:solidFill>
            <a:schemeClr val="accent6"/>
          </a:solidFill>
        </p:grpSpPr>
        <p:cxnSp>
          <p:nvCxnSpPr>
            <p:cNvPr id="291" name="Gerader Verbinder 29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2639777" y="3938028"/>
            <a:ext cx="293915" cy="549730"/>
            <a:chOff x="2253342" y="734784"/>
            <a:chExt cx="293915" cy="549730"/>
          </a:xfrm>
          <a:solidFill>
            <a:schemeClr val="accent6"/>
          </a:solidFill>
        </p:grpSpPr>
        <p:cxnSp>
          <p:nvCxnSpPr>
            <p:cNvPr id="297" name="Gerader Verbinder 29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7722060" y="1805779"/>
            <a:ext cx="293915" cy="549730"/>
            <a:chOff x="2253342" y="734784"/>
            <a:chExt cx="293915" cy="549730"/>
          </a:xfrm>
          <a:solidFill>
            <a:schemeClr val="accent6"/>
          </a:solidFill>
        </p:grpSpPr>
        <p:cxnSp>
          <p:nvCxnSpPr>
            <p:cNvPr id="303" name="Gerader Verbinder 30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8714012" y="1619365"/>
            <a:ext cx="293915" cy="549730"/>
            <a:chOff x="2253342" y="734784"/>
            <a:chExt cx="293915" cy="549730"/>
          </a:xfrm>
          <a:solidFill>
            <a:schemeClr val="accent6"/>
          </a:solidFill>
        </p:grpSpPr>
        <p:cxnSp>
          <p:nvCxnSpPr>
            <p:cNvPr id="309" name="Gerader Verbinder 30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8234703" y="1834362"/>
            <a:ext cx="293915" cy="549730"/>
            <a:chOff x="2253342" y="734784"/>
            <a:chExt cx="293915" cy="549730"/>
          </a:xfrm>
          <a:solidFill>
            <a:schemeClr val="accent6"/>
          </a:solidFill>
        </p:grpSpPr>
        <p:cxnSp>
          <p:nvCxnSpPr>
            <p:cNvPr id="315" name="Gerader Verbinder 31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5959925" y="2597714"/>
            <a:ext cx="293915" cy="549730"/>
            <a:chOff x="2253342" y="734784"/>
            <a:chExt cx="293915" cy="549730"/>
          </a:xfrm>
          <a:solidFill>
            <a:schemeClr val="accent6"/>
          </a:solidFill>
        </p:grpSpPr>
        <p:cxnSp>
          <p:nvCxnSpPr>
            <p:cNvPr id="321" name="Gerader Verbinder 32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2051956" y="4786429"/>
            <a:ext cx="293915" cy="549730"/>
            <a:chOff x="2253342" y="734784"/>
            <a:chExt cx="293915" cy="549730"/>
          </a:xfrm>
          <a:solidFill>
            <a:schemeClr val="accent6"/>
          </a:solidFill>
        </p:grpSpPr>
        <p:cxnSp>
          <p:nvCxnSpPr>
            <p:cNvPr id="327" name="Gerader Verbinder 32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2718707" y="4989856"/>
            <a:ext cx="293915" cy="549730"/>
            <a:chOff x="2253342" y="734784"/>
            <a:chExt cx="293915" cy="549730"/>
          </a:xfrm>
          <a:solidFill>
            <a:schemeClr val="accent6"/>
          </a:solidFill>
        </p:grpSpPr>
        <p:cxnSp>
          <p:nvCxnSpPr>
            <p:cNvPr id="333" name="Gerader Verbinder 3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6547757" y="2565059"/>
            <a:ext cx="293915" cy="549730"/>
            <a:chOff x="2253342" y="734784"/>
            <a:chExt cx="293915" cy="549730"/>
          </a:xfrm>
          <a:solidFill>
            <a:schemeClr val="accent6"/>
          </a:solidFill>
        </p:grpSpPr>
        <p:cxnSp>
          <p:nvCxnSpPr>
            <p:cNvPr id="339" name="Gerader Verbinder 33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7079800" y="2575948"/>
            <a:ext cx="293915" cy="549730"/>
            <a:chOff x="2253342" y="734784"/>
            <a:chExt cx="293915" cy="549730"/>
          </a:xfrm>
          <a:solidFill>
            <a:schemeClr val="accent6"/>
          </a:solidFill>
        </p:grpSpPr>
        <p:cxnSp>
          <p:nvCxnSpPr>
            <p:cNvPr id="345" name="Gerader Verbinder 3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9" name="Raute 3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7667631" y="2565741"/>
            <a:ext cx="293915" cy="549730"/>
            <a:chOff x="2253342" y="734784"/>
            <a:chExt cx="293915" cy="549730"/>
          </a:xfrm>
          <a:solidFill>
            <a:schemeClr val="accent6"/>
          </a:solidFill>
        </p:grpSpPr>
        <p:cxnSp>
          <p:nvCxnSpPr>
            <p:cNvPr id="351" name="Gerader Verbinder 35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8300357" y="2680732"/>
            <a:ext cx="293915" cy="549730"/>
            <a:chOff x="2253342" y="734784"/>
            <a:chExt cx="293915" cy="549730"/>
          </a:xfrm>
          <a:solidFill>
            <a:schemeClr val="accent6"/>
          </a:solidFill>
        </p:grpSpPr>
        <p:cxnSp>
          <p:nvCxnSpPr>
            <p:cNvPr id="357" name="Gerader Verbinder 35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8931051" y="2556899"/>
            <a:ext cx="293915" cy="549730"/>
            <a:chOff x="2253342" y="734784"/>
            <a:chExt cx="293915" cy="549730"/>
          </a:xfrm>
          <a:solidFill>
            <a:schemeClr val="accent6"/>
          </a:solidFill>
        </p:grpSpPr>
        <p:cxnSp>
          <p:nvCxnSpPr>
            <p:cNvPr id="363" name="Gerader Verbinder 36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9790352" y="2370489"/>
            <a:ext cx="293915" cy="549730"/>
            <a:chOff x="2253342" y="734784"/>
            <a:chExt cx="293915" cy="549730"/>
          </a:xfrm>
          <a:solidFill>
            <a:schemeClr val="accent6"/>
          </a:solidFill>
        </p:grpSpPr>
        <p:cxnSp>
          <p:nvCxnSpPr>
            <p:cNvPr id="369" name="Gerader Verbinder 3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9412064" y="2730391"/>
            <a:ext cx="293915" cy="549730"/>
            <a:chOff x="2253342" y="734784"/>
            <a:chExt cx="293915" cy="549730"/>
          </a:xfrm>
          <a:solidFill>
            <a:schemeClr val="accent6"/>
          </a:solidFill>
        </p:grpSpPr>
        <p:cxnSp>
          <p:nvCxnSpPr>
            <p:cNvPr id="375" name="Gerader Verbinder 3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3337837" y="4082266"/>
            <a:ext cx="293915" cy="549730"/>
            <a:chOff x="2253342" y="734784"/>
            <a:chExt cx="293915" cy="549730"/>
          </a:xfrm>
          <a:solidFill>
            <a:schemeClr val="accent6"/>
          </a:solidFill>
        </p:grpSpPr>
        <p:cxnSp>
          <p:nvCxnSpPr>
            <p:cNvPr id="381" name="Gerader Verbinder 38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3206529" y="4906173"/>
            <a:ext cx="293915" cy="549730"/>
            <a:chOff x="2253342" y="734784"/>
            <a:chExt cx="293915" cy="549730"/>
          </a:xfrm>
          <a:solidFill>
            <a:schemeClr val="accent6"/>
          </a:solidFill>
        </p:grpSpPr>
        <p:cxnSp>
          <p:nvCxnSpPr>
            <p:cNvPr id="387" name="Gerader Verbinder 38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1" name="Raute 39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3913422" y="3913525"/>
            <a:ext cx="293915" cy="549730"/>
            <a:chOff x="2253342" y="734784"/>
            <a:chExt cx="293915" cy="549730"/>
          </a:xfrm>
          <a:solidFill>
            <a:schemeClr val="accent6"/>
          </a:solidFill>
        </p:grpSpPr>
        <p:cxnSp>
          <p:nvCxnSpPr>
            <p:cNvPr id="393" name="Gerader Verbinder 39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3771899" y="4963995"/>
            <a:ext cx="293915" cy="549730"/>
            <a:chOff x="2253342" y="734784"/>
            <a:chExt cx="293915" cy="549730"/>
          </a:xfrm>
          <a:solidFill>
            <a:schemeClr val="accent6"/>
          </a:solidFill>
        </p:grpSpPr>
        <p:cxnSp>
          <p:nvCxnSpPr>
            <p:cNvPr id="399" name="Gerader Verbinder 39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4599213" y="3992458"/>
            <a:ext cx="293915" cy="549730"/>
            <a:chOff x="2253342" y="734784"/>
            <a:chExt cx="293915" cy="549730"/>
          </a:xfrm>
          <a:solidFill>
            <a:schemeClr val="accent6"/>
          </a:solidFill>
        </p:grpSpPr>
        <p:cxnSp>
          <p:nvCxnSpPr>
            <p:cNvPr id="405" name="Gerader Verbinder 40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4316184" y="4807520"/>
            <a:ext cx="293915" cy="549730"/>
            <a:chOff x="2253342" y="734784"/>
            <a:chExt cx="293915" cy="549730"/>
          </a:xfrm>
          <a:solidFill>
            <a:schemeClr val="accent6"/>
          </a:solidFill>
        </p:grpSpPr>
        <p:cxnSp>
          <p:nvCxnSpPr>
            <p:cNvPr id="411" name="Gerader Verbinder 4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5654787" y="1596245"/>
            <a:ext cx="293915" cy="549730"/>
            <a:chOff x="2253342" y="734784"/>
            <a:chExt cx="293915" cy="549730"/>
          </a:xfrm>
          <a:solidFill>
            <a:schemeClr val="accent6"/>
          </a:solidFill>
        </p:grpSpPr>
        <p:cxnSp>
          <p:nvCxnSpPr>
            <p:cNvPr id="417" name="Gerader Verbinder 41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9769921" y="4971486"/>
            <a:ext cx="293915" cy="549730"/>
            <a:chOff x="2253342" y="734784"/>
            <a:chExt cx="293915" cy="549730"/>
          </a:xfrm>
          <a:solidFill>
            <a:schemeClr val="accent6"/>
          </a:solidFill>
        </p:grpSpPr>
        <p:cxnSp>
          <p:nvCxnSpPr>
            <p:cNvPr id="423" name="Gerader Verbinder 42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7" name="Raute 42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9476006" y="3513475"/>
            <a:ext cx="293915" cy="549730"/>
            <a:chOff x="2253342" y="734784"/>
            <a:chExt cx="293915" cy="549730"/>
          </a:xfrm>
          <a:solidFill>
            <a:schemeClr val="accent6"/>
          </a:solidFill>
        </p:grpSpPr>
        <p:cxnSp>
          <p:nvCxnSpPr>
            <p:cNvPr id="429" name="Gerader Verbinder 42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9171211" y="4350318"/>
            <a:ext cx="293915" cy="549730"/>
            <a:chOff x="2253342" y="734784"/>
            <a:chExt cx="293915" cy="549730"/>
          </a:xfrm>
          <a:solidFill>
            <a:schemeClr val="accent6"/>
          </a:solidFill>
        </p:grpSpPr>
        <p:cxnSp>
          <p:nvCxnSpPr>
            <p:cNvPr id="435" name="Gerader Verbinder 43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8330974" y="3622352"/>
            <a:ext cx="293915" cy="549730"/>
            <a:chOff x="2253342" y="734784"/>
            <a:chExt cx="293915" cy="549730"/>
          </a:xfrm>
          <a:solidFill>
            <a:schemeClr val="accent6"/>
          </a:solidFill>
        </p:grpSpPr>
        <p:cxnSp>
          <p:nvCxnSpPr>
            <p:cNvPr id="441" name="Gerader Verbinder 4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8920844" y="3523004"/>
            <a:ext cx="293915" cy="549730"/>
            <a:chOff x="2253342" y="734784"/>
            <a:chExt cx="293915" cy="549730"/>
          </a:xfrm>
          <a:solidFill>
            <a:schemeClr val="accent6"/>
          </a:solidFill>
        </p:grpSpPr>
        <p:cxnSp>
          <p:nvCxnSpPr>
            <p:cNvPr id="447" name="Gerader Verbinder 4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9769921" y="4167975"/>
            <a:ext cx="293915" cy="549730"/>
            <a:chOff x="2253342" y="734784"/>
            <a:chExt cx="293915" cy="549730"/>
          </a:xfrm>
          <a:solidFill>
            <a:schemeClr val="accent6"/>
          </a:solidFill>
        </p:grpSpPr>
        <p:cxnSp>
          <p:nvCxnSpPr>
            <p:cNvPr id="453" name="Gerader Verbinder 4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9867896" y="3337941"/>
            <a:ext cx="293915" cy="549730"/>
            <a:chOff x="2253342" y="734784"/>
            <a:chExt cx="293915" cy="549730"/>
          </a:xfrm>
          <a:solidFill>
            <a:schemeClr val="accent6"/>
          </a:solidFill>
        </p:grpSpPr>
        <p:cxnSp>
          <p:nvCxnSpPr>
            <p:cNvPr id="459" name="Gerader Verbinder 4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8811985" y="4992579"/>
            <a:ext cx="293915" cy="549730"/>
            <a:chOff x="2253342" y="734784"/>
            <a:chExt cx="293915" cy="549730"/>
          </a:xfrm>
          <a:solidFill>
            <a:schemeClr val="accent6"/>
          </a:solidFill>
        </p:grpSpPr>
        <p:cxnSp>
          <p:nvCxnSpPr>
            <p:cNvPr id="465" name="Gerader Verbinder 46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8357503" y="4416984"/>
            <a:ext cx="293915" cy="549730"/>
            <a:chOff x="2253342" y="734784"/>
            <a:chExt cx="293915" cy="549730"/>
          </a:xfrm>
          <a:solidFill>
            <a:schemeClr val="accent6"/>
          </a:solidFill>
        </p:grpSpPr>
        <p:cxnSp>
          <p:nvCxnSpPr>
            <p:cNvPr id="471" name="Gerader Verbinder 47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4905370" y="4861952"/>
            <a:ext cx="293915" cy="549730"/>
            <a:chOff x="2253342" y="734784"/>
            <a:chExt cx="293915" cy="549730"/>
          </a:xfrm>
          <a:solidFill>
            <a:schemeClr val="accent6"/>
          </a:solidFill>
        </p:grpSpPr>
        <p:cxnSp>
          <p:nvCxnSpPr>
            <p:cNvPr id="477" name="Gerader Verbinder 4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5217651" y="4234647"/>
            <a:ext cx="293915" cy="549730"/>
            <a:chOff x="2253342" y="734784"/>
            <a:chExt cx="293915" cy="549730"/>
          </a:xfrm>
          <a:solidFill>
            <a:schemeClr val="accent6"/>
          </a:solidFill>
        </p:grpSpPr>
        <p:cxnSp>
          <p:nvCxnSpPr>
            <p:cNvPr id="483" name="Gerader Verbinder 4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5599332" y="3331138"/>
            <a:ext cx="293915" cy="549730"/>
            <a:chOff x="2253342" y="734784"/>
            <a:chExt cx="293915" cy="549730"/>
          </a:xfrm>
          <a:solidFill>
            <a:schemeClr val="accent6"/>
          </a:solidFill>
        </p:grpSpPr>
        <p:cxnSp>
          <p:nvCxnSpPr>
            <p:cNvPr id="489" name="Gerader Verbinder 4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3" name="Raute 4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5608856" y="4940845"/>
            <a:ext cx="293915" cy="549730"/>
            <a:chOff x="2253342" y="734784"/>
            <a:chExt cx="293915" cy="549730"/>
          </a:xfrm>
          <a:solidFill>
            <a:schemeClr val="accent6"/>
          </a:solidFill>
        </p:grpSpPr>
        <p:cxnSp>
          <p:nvCxnSpPr>
            <p:cNvPr id="495" name="Gerader Verbinder 4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5860580" y="4057763"/>
            <a:ext cx="293915" cy="549730"/>
            <a:chOff x="2253342" y="734784"/>
            <a:chExt cx="293915" cy="549730"/>
          </a:xfrm>
          <a:solidFill>
            <a:schemeClr val="accent6"/>
          </a:solidFill>
        </p:grpSpPr>
        <p:cxnSp>
          <p:nvCxnSpPr>
            <p:cNvPr id="501" name="Gerader Verbinder 5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7339715" y="4015581"/>
            <a:ext cx="293915" cy="549730"/>
            <a:chOff x="2253342" y="734784"/>
            <a:chExt cx="293915" cy="549730"/>
          </a:xfrm>
          <a:solidFill>
            <a:schemeClr val="accent6"/>
          </a:solidFill>
        </p:grpSpPr>
        <p:cxnSp>
          <p:nvCxnSpPr>
            <p:cNvPr id="507" name="Gerader Verbinder 5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6176265" y="4864667"/>
            <a:ext cx="293915" cy="549730"/>
            <a:chOff x="2253342" y="734784"/>
            <a:chExt cx="293915" cy="549730"/>
          </a:xfrm>
          <a:solidFill>
            <a:schemeClr val="accent6"/>
          </a:solidFill>
        </p:grpSpPr>
        <p:cxnSp>
          <p:nvCxnSpPr>
            <p:cNvPr id="513" name="Gerader Verbinder 5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6424629" y="4082258"/>
            <a:ext cx="293915" cy="549730"/>
            <a:chOff x="2253342" y="734784"/>
            <a:chExt cx="293915" cy="549730"/>
          </a:xfrm>
          <a:solidFill>
            <a:schemeClr val="accent6"/>
          </a:solidFill>
        </p:grpSpPr>
        <p:cxnSp>
          <p:nvCxnSpPr>
            <p:cNvPr id="519" name="Gerader Verbinder 5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6862781" y="4157092"/>
            <a:ext cx="293915" cy="549730"/>
            <a:chOff x="2253342" y="734784"/>
            <a:chExt cx="293915" cy="549730"/>
          </a:xfrm>
          <a:solidFill>
            <a:schemeClr val="accent6"/>
          </a:solidFill>
        </p:grpSpPr>
        <p:cxnSp>
          <p:nvCxnSpPr>
            <p:cNvPr id="525" name="Gerader Verbinder 5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6644348" y="5074218"/>
            <a:ext cx="293915" cy="549730"/>
            <a:chOff x="2253342" y="734784"/>
            <a:chExt cx="293915" cy="549730"/>
          </a:xfrm>
          <a:solidFill>
            <a:schemeClr val="accent6"/>
          </a:solidFill>
        </p:grpSpPr>
        <p:cxnSp>
          <p:nvCxnSpPr>
            <p:cNvPr id="531" name="Gerader Verbinder 5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7264827" y="4919096"/>
            <a:ext cx="293915" cy="549730"/>
            <a:chOff x="2253342" y="734784"/>
            <a:chExt cx="293915" cy="549730"/>
          </a:xfrm>
          <a:solidFill>
            <a:schemeClr val="accent6"/>
          </a:solidFill>
        </p:grpSpPr>
        <p:cxnSp>
          <p:nvCxnSpPr>
            <p:cNvPr id="537" name="Gerader Verbinder 5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6328672" y="3263108"/>
            <a:ext cx="293915" cy="549730"/>
            <a:chOff x="2253342" y="734784"/>
            <a:chExt cx="293915" cy="549730"/>
          </a:xfrm>
          <a:solidFill>
            <a:schemeClr val="accent6"/>
          </a:solidFill>
        </p:grpSpPr>
        <p:cxnSp>
          <p:nvCxnSpPr>
            <p:cNvPr id="543" name="Gerader Verbinder 5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7832254" y="5049723"/>
            <a:ext cx="293915" cy="549730"/>
            <a:chOff x="2253342" y="734784"/>
            <a:chExt cx="293915" cy="549730"/>
          </a:xfrm>
          <a:solidFill>
            <a:schemeClr val="accent6"/>
          </a:solidFill>
        </p:grpSpPr>
        <p:cxnSp>
          <p:nvCxnSpPr>
            <p:cNvPr id="549" name="Gerader Verbinder 5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7840434" y="4245541"/>
            <a:ext cx="293915" cy="549730"/>
            <a:chOff x="2253342" y="734784"/>
            <a:chExt cx="293915" cy="549730"/>
          </a:xfrm>
          <a:solidFill>
            <a:schemeClr val="accent6"/>
          </a:solidFill>
        </p:grpSpPr>
        <p:cxnSp>
          <p:nvCxnSpPr>
            <p:cNvPr id="555" name="Gerader Verbinder 5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6979106" y="3340662"/>
            <a:ext cx="293915" cy="549730"/>
            <a:chOff x="2253342" y="734784"/>
            <a:chExt cx="293915" cy="549730"/>
          </a:xfrm>
          <a:solidFill>
            <a:schemeClr val="accent6"/>
          </a:solidFill>
        </p:grpSpPr>
        <p:cxnSp>
          <p:nvCxnSpPr>
            <p:cNvPr id="561" name="Gerader Verbinder 5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7678512" y="3405981"/>
            <a:ext cx="293915" cy="549730"/>
            <a:chOff x="2253342" y="734784"/>
            <a:chExt cx="293915" cy="549730"/>
          </a:xfrm>
          <a:solidFill>
            <a:schemeClr val="accent6"/>
          </a:solidFill>
        </p:grpSpPr>
        <p:cxnSp>
          <p:nvCxnSpPr>
            <p:cNvPr id="567" name="Gerader Verbinder 5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8222773" y="5036096"/>
            <a:ext cx="293915" cy="549730"/>
            <a:chOff x="2253342" y="734784"/>
            <a:chExt cx="293915" cy="549730"/>
          </a:xfrm>
          <a:solidFill>
            <a:schemeClr val="accent6"/>
          </a:solidFill>
        </p:grpSpPr>
        <p:cxnSp>
          <p:nvCxnSpPr>
            <p:cNvPr id="573" name="Gerader Verbinder 5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4019547" y="4570769"/>
            <a:ext cx="293915" cy="549730"/>
            <a:chOff x="2253342" y="734784"/>
            <a:chExt cx="293915" cy="549730"/>
          </a:xfrm>
          <a:solidFill>
            <a:schemeClr val="accent6"/>
          </a:solidFill>
        </p:grpSpPr>
        <p:cxnSp>
          <p:nvCxnSpPr>
            <p:cNvPr id="579" name="Gerader Verbinder 5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2321714" y="4342149"/>
            <a:ext cx="293915" cy="549730"/>
            <a:chOff x="2253342" y="734784"/>
            <a:chExt cx="293915" cy="549730"/>
          </a:xfrm>
          <a:solidFill>
            <a:schemeClr val="accent6"/>
          </a:solidFill>
        </p:grpSpPr>
        <p:cxnSp>
          <p:nvCxnSpPr>
            <p:cNvPr id="585" name="Gerader Verbinder 5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
        <p:nvSpPr>
          <p:cNvPr id="2" name="Textfeld 1"/>
          <p:cNvSpPr txBox="1"/>
          <p:nvPr/>
        </p:nvSpPr>
        <p:spPr>
          <a:xfrm>
            <a:off x="1856012" y="714485"/>
            <a:ext cx="620489" cy="369332"/>
          </a:xfrm>
          <a:prstGeom prst="rect">
            <a:avLst/>
          </a:prstGeom>
          <a:noFill/>
        </p:spPr>
        <p:txBody>
          <a:bodyPr wrap="square" rtlCol="0">
            <a:spAutoFit/>
          </a:bodyPr>
          <a:lstStyle/>
          <a:p>
            <a:r>
              <a:rPr lang="de-AT" dirty="0">
                <a:solidFill>
                  <a:prstClr val="black"/>
                </a:solidFill>
              </a:rPr>
              <a:t>TP</a:t>
            </a:r>
          </a:p>
        </p:txBody>
      </p:sp>
      <p:sp>
        <p:nvSpPr>
          <p:cNvPr id="595" name="Textfeld 594"/>
          <p:cNvSpPr txBox="1"/>
          <p:nvPr/>
        </p:nvSpPr>
        <p:spPr>
          <a:xfrm>
            <a:off x="3452117" y="3277835"/>
            <a:ext cx="620489" cy="369332"/>
          </a:xfrm>
          <a:prstGeom prst="rect">
            <a:avLst/>
          </a:prstGeom>
          <a:noFill/>
        </p:spPr>
        <p:txBody>
          <a:bodyPr wrap="square" rtlCol="0">
            <a:spAutoFit/>
          </a:bodyPr>
          <a:lstStyle/>
          <a:p>
            <a:r>
              <a:rPr lang="de-AT" dirty="0">
                <a:solidFill>
                  <a:prstClr val="black"/>
                </a:solidFill>
              </a:rPr>
              <a:t>FP</a:t>
            </a:r>
          </a:p>
        </p:txBody>
      </p:sp>
      <p:sp>
        <p:nvSpPr>
          <p:cNvPr id="596" name="Textfeld 595"/>
          <p:cNvSpPr txBox="1"/>
          <p:nvPr/>
        </p:nvSpPr>
        <p:spPr>
          <a:xfrm>
            <a:off x="2559087" y="3278560"/>
            <a:ext cx="620489" cy="369332"/>
          </a:xfrm>
          <a:prstGeom prst="rect">
            <a:avLst/>
          </a:prstGeom>
          <a:noFill/>
        </p:spPr>
        <p:txBody>
          <a:bodyPr wrap="square" rtlCol="0">
            <a:spAutoFit/>
          </a:bodyPr>
          <a:lstStyle/>
          <a:p>
            <a:r>
              <a:rPr lang="de-AT" dirty="0">
                <a:solidFill>
                  <a:prstClr val="black"/>
                </a:solidFill>
              </a:rPr>
              <a:t>FN</a:t>
            </a:r>
          </a:p>
        </p:txBody>
      </p:sp>
      <p:sp>
        <p:nvSpPr>
          <p:cNvPr id="597" name="Textfeld 596"/>
          <p:cNvSpPr txBox="1"/>
          <p:nvPr/>
        </p:nvSpPr>
        <p:spPr>
          <a:xfrm>
            <a:off x="9995792" y="5305909"/>
            <a:ext cx="620489" cy="369332"/>
          </a:xfrm>
          <a:prstGeom prst="rect">
            <a:avLst/>
          </a:prstGeom>
          <a:noFill/>
        </p:spPr>
        <p:txBody>
          <a:bodyPr wrap="square" rtlCol="0">
            <a:spAutoFit/>
          </a:bodyPr>
          <a:lstStyle/>
          <a:p>
            <a:r>
              <a:rPr lang="de-AT" dirty="0">
                <a:solidFill>
                  <a:prstClr val="black"/>
                </a:solidFill>
              </a:rPr>
              <a:t>TN</a:t>
            </a:r>
          </a:p>
        </p:txBody>
      </p:sp>
      <p:sp>
        <p:nvSpPr>
          <p:cNvPr id="3" name="Textfeld 2"/>
          <p:cNvSpPr txBox="1"/>
          <p:nvPr/>
        </p:nvSpPr>
        <p:spPr>
          <a:xfrm>
            <a:off x="1974051" y="5725879"/>
            <a:ext cx="1654627" cy="461665"/>
          </a:xfrm>
          <a:prstGeom prst="rect">
            <a:avLst/>
          </a:prstGeom>
          <a:noFill/>
        </p:spPr>
        <p:txBody>
          <a:bodyPr wrap="square" rtlCol="0">
            <a:spAutoFit/>
          </a:bodyPr>
          <a:lstStyle/>
          <a:p>
            <a:r>
              <a:rPr lang="de-AT" sz="2400" dirty="0">
                <a:solidFill>
                  <a:prstClr val="black"/>
                </a:solidFill>
              </a:rPr>
              <a:t>Precision =</a:t>
            </a:r>
            <a:endParaRPr lang="de-AT" dirty="0">
              <a:solidFill>
                <a:prstClr val="black"/>
              </a:solidFill>
            </a:endParaRPr>
          </a:p>
        </p:txBody>
      </p:sp>
      <p:cxnSp>
        <p:nvCxnSpPr>
          <p:cNvPr id="5" name="Gerader Verbinder 4"/>
          <p:cNvCxnSpPr/>
          <p:nvPr/>
        </p:nvCxnSpPr>
        <p:spPr>
          <a:xfrm>
            <a:off x="3508936" y="5979266"/>
            <a:ext cx="174342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feld 5"/>
          <p:cNvSpPr txBox="1"/>
          <p:nvPr/>
        </p:nvSpPr>
        <p:spPr>
          <a:xfrm>
            <a:off x="4104686" y="5473534"/>
            <a:ext cx="513674" cy="830997"/>
          </a:xfrm>
          <a:prstGeom prst="rect">
            <a:avLst/>
          </a:prstGeom>
          <a:solidFill>
            <a:srgbClr val="C00000">
              <a:alpha val="63000"/>
            </a:srgbClr>
          </a:solidFill>
          <a:ln>
            <a:solidFill>
              <a:srgbClr val="C00000"/>
            </a:solidFill>
          </a:ln>
        </p:spPr>
        <p:txBody>
          <a:bodyPr wrap="square" rtlCol="0">
            <a:spAutoFit/>
          </a:bodyPr>
          <a:lstStyle/>
          <a:p>
            <a:r>
              <a:rPr lang="de-AT" sz="2400" dirty="0">
                <a:solidFill>
                  <a:prstClr val="black"/>
                </a:solidFill>
              </a:rPr>
              <a:t>TP</a:t>
            </a:r>
            <a:endParaRPr lang="de-AT" dirty="0">
              <a:solidFill>
                <a:prstClr val="black"/>
              </a:solidFill>
            </a:endParaRPr>
          </a:p>
        </p:txBody>
      </p:sp>
      <p:sp>
        <p:nvSpPr>
          <p:cNvPr id="598" name="Textfeld 597"/>
          <p:cNvSpPr txBox="1"/>
          <p:nvPr/>
        </p:nvSpPr>
        <p:spPr>
          <a:xfrm>
            <a:off x="3585468" y="6021752"/>
            <a:ext cx="513674" cy="830997"/>
          </a:xfrm>
          <a:prstGeom prst="rect">
            <a:avLst/>
          </a:prstGeom>
          <a:solidFill>
            <a:srgbClr val="C00000">
              <a:alpha val="63000"/>
            </a:srgbClr>
          </a:solidFill>
          <a:ln>
            <a:solidFill>
              <a:srgbClr val="C00000"/>
            </a:solidFill>
          </a:ln>
        </p:spPr>
        <p:txBody>
          <a:bodyPr wrap="square" rtlCol="0">
            <a:spAutoFit/>
          </a:bodyPr>
          <a:lstStyle/>
          <a:p>
            <a:r>
              <a:rPr lang="de-AT" sz="2400" dirty="0">
                <a:solidFill>
                  <a:prstClr val="black"/>
                </a:solidFill>
              </a:rPr>
              <a:t>TP</a:t>
            </a:r>
            <a:endParaRPr lang="de-AT" dirty="0">
              <a:solidFill>
                <a:prstClr val="black"/>
              </a:solidFill>
            </a:endParaRPr>
          </a:p>
        </p:txBody>
      </p:sp>
      <p:sp>
        <p:nvSpPr>
          <p:cNvPr id="7" name="Textfeld 6"/>
          <p:cNvSpPr txBox="1"/>
          <p:nvPr/>
        </p:nvSpPr>
        <p:spPr>
          <a:xfrm>
            <a:off x="4204263" y="5965804"/>
            <a:ext cx="447673" cy="584775"/>
          </a:xfrm>
          <a:prstGeom prst="rect">
            <a:avLst/>
          </a:prstGeom>
          <a:noFill/>
        </p:spPr>
        <p:txBody>
          <a:bodyPr wrap="square" rtlCol="0">
            <a:spAutoFit/>
          </a:bodyPr>
          <a:lstStyle/>
          <a:p>
            <a:r>
              <a:rPr lang="de-AT" sz="3200" dirty="0">
                <a:solidFill>
                  <a:prstClr val="black"/>
                </a:solidFill>
              </a:rPr>
              <a:t>+</a:t>
            </a:r>
            <a:endParaRPr lang="de-AT" sz="2400" dirty="0">
              <a:solidFill>
                <a:prstClr val="black"/>
              </a:solidFill>
            </a:endParaRPr>
          </a:p>
        </p:txBody>
      </p:sp>
      <p:sp>
        <p:nvSpPr>
          <p:cNvPr id="599" name="Textfeld 598"/>
          <p:cNvSpPr txBox="1"/>
          <p:nvPr/>
        </p:nvSpPr>
        <p:spPr>
          <a:xfrm>
            <a:off x="4613164" y="6021752"/>
            <a:ext cx="513674" cy="461665"/>
          </a:xfrm>
          <a:prstGeom prst="rect">
            <a:avLst/>
          </a:prstGeom>
          <a:solidFill>
            <a:schemeClr val="accent1">
              <a:alpha val="63000"/>
            </a:schemeClr>
          </a:solidFill>
          <a:ln>
            <a:solidFill>
              <a:schemeClr val="accent1"/>
            </a:solidFill>
          </a:ln>
        </p:spPr>
        <p:txBody>
          <a:bodyPr wrap="square" rtlCol="0">
            <a:spAutoFit/>
          </a:bodyPr>
          <a:lstStyle/>
          <a:p>
            <a:r>
              <a:rPr lang="de-AT" sz="2400" dirty="0">
                <a:solidFill>
                  <a:prstClr val="black"/>
                </a:solidFill>
              </a:rPr>
              <a:t>FP</a:t>
            </a:r>
            <a:endParaRPr lang="de-AT" dirty="0">
              <a:solidFill>
                <a:prstClr val="black"/>
              </a:solidFill>
            </a:endParaRPr>
          </a:p>
        </p:txBody>
      </p:sp>
      <p:sp>
        <p:nvSpPr>
          <p:cNvPr id="600" name="Textfeld 599"/>
          <p:cNvSpPr txBox="1"/>
          <p:nvPr/>
        </p:nvSpPr>
        <p:spPr>
          <a:xfrm>
            <a:off x="6935554" y="5725438"/>
            <a:ext cx="1272961" cy="461665"/>
          </a:xfrm>
          <a:prstGeom prst="rect">
            <a:avLst/>
          </a:prstGeom>
          <a:noFill/>
        </p:spPr>
        <p:txBody>
          <a:bodyPr wrap="square" rtlCol="0">
            <a:spAutoFit/>
          </a:bodyPr>
          <a:lstStyle/>
          <a:p>
            <a:r>
              <a:rPr lang="de-AT" sz="2400" dirty="0">
                <a:solidFill>
                  <a:prstClr val="black"/>
                </a:solidFill>
              </a:rPr>
              <a:t>Recall =</a:t>
            </a:r>
            <a:endParaRPr lang="de-AT" dirty="0">
              <a:solidFill>
                <a:prstClr val="black"/>
              </a:solidFill>
            </a:endParaRPr>
          </a:p>
        </p:txBody>
      </p:sp>
      <p:cxnSp>
        <p:nvCxnSpPr>
          <p:cNvPr id="601" name="Gerader Verbinder 600"/>
          <p:cNvCxnSpPr/>
          <p:nvPr/>
        </p:nvCxnSpPr>
        <p:spPr>
          <a:xfrm>
            <a:off x="8088773" y="5978825"/>
            <a:ext cx="174342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02" name="Textfeld 601"/>
          <p:cNvSpPr txBox="1"/>
          <p:nvPr/>
        </p:nvSpPr>
        <p:spPr>
          <a:xfrm>
            <a:off x="8684523" y="5473093"/>
            <a:ext cx="513674" cy="830997"/>
          </a:xfrm>
          <a:prstGeom prst="rect">
            <a:avLst/>
          </a:prstGeom>
          <a:solidFill>
            <a:srgbClr val="C00000">
              <a:alpha val="63000"/>
            </a:srgbClr>
          </a:solidFill>
          <a:ln>
            <a:solidFill>
              <a:srgbClr val="C00000"/>
            </a:solidFill>
          </a:ln>
        </p:spPr>
        <p:txBody>
          <a:bodyPr wrap="square" rtlCol="0">
            <a:spAutoFit/>
          </a:bodyPr>
          <a:lstStyle/>
          <a:p>
            <a:r>
              <a:rPr lang="de-AT" sz="2400" dirty="0">
                <a:solidFill>
                  <a:prstClr val="black"/>
                </a:solidFill>
              </a:rPr>
              <a:t>TP</a:t>
            </a:r>
            <a:endParaRPr lang="de-AT" dirty="0">
              <a:solidFill>
                <a:prstClr val="black"/>
              </a:solidFill>
            </a:endParaRPr>
          </a:p>
        </p:txBody>
      </p:sp>
      <p:sp>
        <p:nvSpPr>
          <p:cNvPr id="603" name="Textfeld 602"/>
          <p:cNvSpPr txBox="1"/>
          <p:nvPr/>
        </p:nvSpPr>
        <p:spPr>
          <a:xfrm>
            <a:off x="8165305" y="6021311"/>
            <a:ext cx="513674" cy="830997"/>
          </a:xfrm>
          <a:prstGeom prst="rect">
            <a:avLst/>
          </a:prstGeom>
          <a:solidFill>
            <a:srgbClr val="C00000">
              <a:alpha val="63000"/>
            </a:srgbClr>
          </a:solidFill>
          <a:ln>
            <a:solidFill>
              <a:srgbClr val="C00000"/>
            </a:solidFill>
          </a:ln>
        </p:spPr>
        <p:txBody>
          <a:bodyPr wrap="square" rtlCol="0">
            <a:spAutoFit/>
          </a:bodyPr>
          <a:lstStyle/>
          <a:p>
            <a:r>
              <a:rPr lang="de-AT" sz="2400" dirty="0">
                <a:solidFill>
                  <a:prstClr val="black"/>
                </a:solidFill>
              </a:rPr>
              <a:t>TP</a:t>
            </a:r>
            <a:endParaRPr lang="de-AT" dirty="0">
              <a:solidFill>
                <a:prstClr val="black"/>
              </a:solidFill>
            </a:endParaRPr>
          </a:p>
        </p:txBody>
      </p:sp>
      <p:sp>
        <p:nvSpPr>
          <p:cNvPr id="604" name="Textfeld 603"/>
          <p:cNvSpPr txBox="1"/>
          <p:nvPr/>
        </p:nvSpPr>
        <p:spPr>
          <a:xfrm>
            <a:off x="9193001" y="6021311"/>
            <a:ext cx="576919" cy="461665"/>
          </a:xfrm>
          <a:prstGeom prst="rect">
            <a:avLst/>
          </a:prstGeom>
          <a:solidFill>
            <a:srgbClr val="FFFF00">
              <a:alpha val="63000"/>
            </a:srgbClr>
          </a:solidFill>
          <a:ln>
            <a:solidFill>
              <a:srgbClr val="FFFF00"/>
            </a:solidFill>
          </a:ln>
        </p:spPr>
        <p:txBody>
          <a:bodyPr wrap="square" rtlCol="0">
            <a:spAutoFit/>
          </a:bodyPr>
          <a:lstStyle/>
          <a:p>
            <a:r>
              <a:rPr lang="de-AT" sz="2400" dirty="0">
                <a:solidFill>
                  <a:prstClr val="black"/>
                </a:solidFill>
              </a:rPr>
              <a:t>FN</a:t>
            </a:r>
            <a:endParaRPr lang="de-AT" dirty="0">
              <a:solidFill>
                <a:prstClr val="black"/>
              </a:solidFill>
            </a:endParaRPr>
          </a:p>
        </p:txBody>
      </p:sp>
      <p:sp>
        <p:nvSpPr>
          <p:cNvPr id="605" name="Textfeld 604"/>
          <p:cNvSpPr txBox="1"/>
          <p:nvPr/>
        </p:nvSpPr>
        <p:spPr>
          <a:xfrm>
            <a:off x="8784124" y="5965804"/>
            <a:ext cx="447673" cy="584775"/>
          </a:xfrm>
          <a:prstGeom prst="rect">
            <a:avLst/>
          </a:prstGeom>
          <a:noFill/>
        </p:spPr>
        <p:txBody>
          <a:bodyPr wrap="square" rtlCol="0">
            <a:spAutoFit/>
          </a:bodyPr>
          <a:lstStyle/>
          <a:p>
            <a:r>
              <a:rPr lang="de-AT" sz="3200" dirty="0">
                <a:solidFill>
                  <a:prstClr val="black"/>
                </a:solidFill>
              </a:rPr>
              <a:t>+</a:t>
            </a:r>
            <a:endParaRPr lang="de-AT" sz="2400" dirty="0">
              <a:solidFill>
                <a:prstClr val="black"/>
              </a:solidFill>
            </a:endParaRPr>
          </a:p>
        </p:txBody>
      </p:sp>
    </p:spTree>
    <p:extLst>
      <p:ext uri="{BB962C8B-B14F-4D97-AF65-F5344CB8AC3E}">
        <p14:creationId xmlns:p14="http://schemas.microsoft.com/office/powerpoint/2010/main" val="2424989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0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0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0" grpId="0"/>
      <p:bldP spid="602" grpId="0" animBg="1"/>
      <p:bldP spid="603" grpId="0" animBg="1"/>
      <p:bldP spid="604" grpId="0" animBg="1"/>
      <p:bldP spid="605" grpId="0"/>
    </p:bld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1"/>
        <p:cNvGrpSpPr/>
        <p:nvPr/>
      </p:nvGrpSpPr>
      <p:grpSpPr>
        <a:xfrm>
          <a:off x="0" y="0"/>
          <a:ext cx="0" cy="0"/>
          <a:chOff x="0" y="0"/>
          <a:chExt cx="0" cy="0"/>
        </a:xfrm>
      </p:grpSpPr>
      <p:sp>
        <p:nvSpPr>
          <p:cNvPr id="94" name="Rectangle 79">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5" name="Rectangle 81">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6" name="Rectangle 83">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7" name="Rectangle 85">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2" name="Google Shape;72;p16"/>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data trainer - choosing the right evaluation function</a:t>
            </a:r>
          </a:p>
        </p:txBody>
      </p:sp>
      <p:sp>
        <p:nvSpPr>
          <p:cNvPr id="98" name="Rectangle 87">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99" name="Rectangle 89">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0" name="Rectangle 91">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75" name="Google Shape;73;p16">
            <a:extLst>
              <a:ext uri="{FF2B5EF4-FFF2-40B4-BE49-F238E27FC236}">
                <a16:creationId xmlns:a16="http://schemas.microsoft.com/office/drawing/2014/main" id="{934ED332-A919-4057-A626-44CAC699A009}"/>
              </a:ext>
            </a:extLst>
          </p:cNvPr>
          <p:cNvGraphicFramePr/>
          <p:nvPr>
            <p:extLst>
              <p:ext uri="{D42A27DB-BD31-4B8C-83A1-F6EECF244321}">
                <p14:modId xmlns:p14="http://schemas.microsoft.com/office/powerpoint/2010/main" val="906586161"/>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60744054"/>
      </p:ext>
    </p:extLst>
  </p:cSld>
  <p:clrMapOvr>
    <a:overrideClrMapping bg1="dk1" tx1="lt1" bg2="dk2" tx2="lt2" accent1="accent1" accent2="accent2" accent3="accent3" accent4="accent4" accent5="accent5" accent6="accent6" hlink="hlink" folHlink="folHlink"/>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2"/>
          <a:stretch>
            <a:fillRect/>
          </a:stretch>
        </p:blipFill>
        <p:spPr>
          <a:xfrm>
            <a:off x="1446262" y="116632"/>
            <a:ext cx="4752528" cy="5616624"/>
          </a:xfrm>
          <a:prstGeom prst="rect">
            <a:avLst/>
          </a:prstGeom>
        </p:spPr>
      </p:pic>
      <p:pic>
        <p:nvPicPr>
          <p:cNvPr id="1026" name="Picture 2" descr="https://pbs.twimg.com/media/DLXLzegWsAAPhnK.jpg: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203" y="4886324"/>
            <a:ext cx="5753100" cy="19716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pbs.twimg.com/media/DLW-qBXWAAAmxpv.jpg:lar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1" y="3196274"/>
            <a:ext cx="4589303" cy="1690051"/>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p:cNvSpPr txBox="1"/>
          <p:nvPr/>
        </p:nvSpPr>
        <p:spPr>
          <a:xfrm>
            <a:off x="7104112" y="2636912"/>
            <a:ext cx="3563888" cy="369332"/>
          </a:xfrm>
          <a:prstGeom prst="rect">
            <a:avLst/>
          </a:prstGeom>
          <a:noFill/>
        </p:spPr>
        <p:txBody>
          <a:bodyPr wrap="square" rtlCol="0">
            <a:spAutoFit/>
          </a:bodyPr>
          <a:lstStyle/>
          <a:p>
            <a:r>
              <a:rPr lang="en-GB"/>
              <a:t>Finnish (also gender neutral):</a:t>
            </a:r>
            <a:endParaRPr lang="en-GB" dirty="0"/>
          </a:p>
        </p:txBody>
      </p:sp>
    </p:spTree>
    <p:extLst>
      <p:ext uri="{BB962C8B-B14F-4D97-AF65-F5344CB8AC3E}">
        <p14:creationId xmlns:p14="http://schemas.microsoft.com/office/powerpoint/2010/main" val="3437319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522DC383-A05D-4068-9307-6CE813850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6" name="Rectangle 15">
            <a:extLst>
              <a:ext uri="{FF2B5EF4-FFF2-40B4-BE49-F238E27FC236}">
                <a16:creationId xmlns:a16="http://schemas.microsoft.com/office/drawing/2014/main" id="{190E693F-46F6-49EA-9D17-7EF31C24F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8" name="Rectangle 17">
            <a:extLst>
              <a:ext uri="{FF2B5EF4-FFF2-40B4-BE49-F238E27FC236}">
                <a16:creationId xmlns:a16="http://schemas.microsoft.com/office/drawing/2014/main" id="{529639BB-614B-4D04-B962-C3522777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1"/>
            <a:ext cx="11298933" cy="75459"/>
          </a:xfrm>
          <a:prstGeom prst="rect">
            <a:avLst/>
          </a:prstGeom>
          <a:solidFill>
            <a:srgbClr val="C13E7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E9033299-7E01-4261-8E3E-BD3EAEE29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99246"/>
            <a:ext cx="11298933" cy="488240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p:cNvPicPr>
            <a:picLocks noChangeAspect="1"/>
          </p:cNvPicPr>
          <p:nvPr/>
        </p:nvPicPr>
        <p:blipFill>
          <a:blip r:embed="rId2"/>
          <a:stretch>
            <a:fillRect/>
          </a:stretch>
        </p:blipFill>
        <p:spPr>
          <a:xfrm>
            <a:off x="768267" y="1298609"/>
            <a:ext cx="10655467" cy="3702772"/>
          </a:xfrm>
          <a:prstGeom prst="rect">
            <a:avLst/>
          </a:prstGeom>
        </p:spPr>
      </p:pic>
      <p:sp>
        <p:nvSpPr>
          <p:cNvPr id="11" name="Textfeld 10">
            <a:extLst>
              <a:ext uri="{FF2B5EF4-FFF2-40B4-BE49-F238E27FC236}">
                <a16:creationId xmlns:a16="http://schemas.microsoft.com/office/drawing/2014/main" id="{6B9E732B-E1C9-2943-B6C3-237260A5F12C}"/>
              </a:ext>
            </a:extLst>
          </p:cNvPr>
          <p:cNvSpPr txBox="1"/>
          <p:nvPr/>
        </p:nvSpPr>
        <p:spPr>
          <a:xfrm>
            <a:off x="7981590" y="6432625"/>
            <a:ext cx="2686410" cy="400110"/>
          </a:xfrm>
          <a:prstGeom prst="rect">
            <a:avLst/>
          </a:prstGeom>
          <a:noFill/>
        </p:spPr>
        <p:txBody>
          <a:bodyPr wrap="square" rtlCol="0">
            <a:spAutoFit/>
          </a:bodyPr>
          <a:lstStyle/>
          <a:p>
            <a:r>
              <a:rPr lang="en-GB" sz="1000" dirty="0"/>
              <a:t>https://nextshark.com/chinas-wechat-fire-translating-black-foreigner-n-word/</a:t>
            </a:r>
          </a:p>
        </p:txBody>
      </p:sp>
    </p:spTree>
    <p:extLst>
      <p:ext uri="{BB962C8B-B14F-4D97-AF65-F5344CB8AC3E}">
        <p14:creationId xmlns:p14="http://schemas.microsoft.com/office/powerpoint/2010/main" val="331055050"/>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9">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noChangeArrowheads="1"/>
          </p:cNvPicPr>
          <p:nvPr/>
        </p:nvPicPr>
        <p:blipFill>
          <a:blip r:embed="rId3" cstate="print"/>
          <a:stretch>
            <a:fillRect/>
          </a:stretch>
        </p:blipFill>
        <p:spPr bwMode="auto">
          <a:xfrm>
            <a:off x="643467" y="1685557"/>
            <a:ext cx="10905066" cy="3486886"/>
          </a:xfrm>
          <a:prstGeom prst="rect">
            <a:avLst/>
          </a:prstGeom>
          <a:noFill/>
        </p:spPr>
      </p:pic>
    </p:spTree>
    <p:extLst>
      <p:ext uri="{BB962C8B-B14F-4D97-AF65-F5344CB8AC3E}">
        <p14:creationId xmlns:p14="http://schemas.microsoft.com/office/powerpoint/2010/main" val="279234346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7"/>
        <p:cNvGrpSpPr/>
        <p:nvPr/>
      </p:nvGrpSpPr>
      <p:grpSpPr>
        <a:xfrm>
          <a:off x="0" y="0"/>
          <a:ext cx="0" cy="0"/>
          <a:chOff x="0" y="0"/>
          <a:chExt cx="0" cy="0"/>
        </a:xfrm>
      </p:grpSpPr>
      <p:sp>
        <p:nvSpPr>
          <p:cNvPr id="98" name="Rectangle 83">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9" name="Rectangle 85">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0" name="Rectangle 87">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1" name="Rectangle 89">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02" name="Rectangle 91">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Google Shape;79;p17"/>
          <p:cNvPicPr preferRelativeResize="0"/>
          <p:nvPr/>
        </p:nvPicPr>
        <p:blipFill rotWithShape="1">
          <a:blip r:embed="rId3">
            <a:alphaModFix amt="40000"/>
          </a:blip>
          <a:srcRect t="881"/>
          <a:stretch/>
        </p:blipFill>
        <p:spPr>
          <a:xfrm>
            <a:off x="20" y="10"/>
            <a:ext cx="12191980" cy="6857990"/>
          </a:xfrm>
          <a:prstGeom prst="rect">
            <a:avLst/>
          </a:prstGeom>
          <a:noFill/>
        </p:spPr>
      </p:pic>
      <p:sp>
        <p:nvSpPr>
          <p:cNvPr id="78" name="Google Shape;78;p17"/>
          <p:cNvSpPr txBox="1">
            <a:spLocks noGrp="1"/>
          </p:cNvSpPr>
          <p:nvPr>
            <p:ph type="title"/>
          </p:nvPr>
        </p:nvSpPr>
        <p:spPr>
          <a:xfrm>
            <a:off x="965201" y="1020431"/>
            <a:ext cx="10225530" cy="1475013"/>
          </a:xfrm>
          <a:prstGeom prst="rect">
            <a:avLst/>
          </a:prstGeom>
        </p:spPr>
        <p:txBody>
          <a:bodyPr spcFirstLastPara="1" vert="horz" lIns="91440" tIns="45720" rIns="91440" bIns="45720" rtlCol="0" anchor="b" anchorCtr="0">
            <a:normAutofit/>
          </a:bodyPr>
          <a:lstStyle/>
          <a:p>
            <a:pPr>
              <a:spcBef>
                <a:spcPct val="0"/>
              </a:spcBef>
            </a:pPr>
            <a:r>
              <a:rPr lang="en-US" sz="4000" dirty="0">
                <a:solidFill>
                  <a:schemeClr val="tx1"/>
                </a:solidFill>
              </a:rPr>
              <a:t>reformulating to anomaly detection - </a:t>
            </a:r>
            <a:r>
              <a:rPr lang="en-US" sz="4000" u="sng" dirty="0">
                <a:solidFill>
                  <a:schemeClr val="tx1"/>
                </a:solidFill>
                <a:hlinkClick r:id="rId4"/>
              </a:rPr>
              <a:t>example</a:t>
            </a:r>
            <a:endParaRPr lang="en-US" sz="4000" dirty="0">
              <a:solidFill>
                <a:schemeClr val="tx1"/>
              </a:solidFill>
            </a:endParaRPr>
          </a:p>
        </p:txBody>
      </p:sp>
    </p:spTree>
    <p:extLst>
      <p:ext uri="{BB962C8B-B14F-4D97-AF65-F5344CB8AC3E}">
        <p14:creationId xmlns:p14="http://schemas.microsoft.com/office/powerpoint/2010/main" val="1189587141"/>
      </p:ext>
    </p:extLst>
  </p:cSld>
  <p:clrMapOvr>
    <a:overrideClrMapping bg1="dk1" tx1="lt1" bg2="dk2" tx2="lt2" accent1="accent1" accent2="accent2" accent3="accent3" accent4="accent4" accent5="accent5" accent6="accent6" hlink="hlink" folHlink="folHlink"/>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3"/>
        <p:cNvGrpSpPr/>
        <p:nvPr/>
      </p:nvGrpSpPr>
      <p:grpSpPr>
        <a:xfrm>
          <a:off x="0" y="0"/>
          <a:ext cx="0" cy="0"/>
          <a:chOff x="0" y="0"/>
          <a:chExt cx="0" cy="0"/>
        </a:xfrm>
      </p:grpSpPr>
      <p:sp>
        <p:nvSpPr>
          <p:cNvPr id="103" name="Rectangle 102">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5" name="Rectangle 104">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7" name="Rectangle 106">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5" name="Google Shape;85;p18"/>
          <p:cNvPicPr preferRelativeResize="0"/>
          <p:nvPr/>
        </p:nvPicPr>
        <p:blipFill rotWithShape="1">
          <a:blip r:embed="rId3"/>
          <a:srcRect l="1333"/>
          <a:stretch/>
        </p:blipFill>
        <p:spPr>
          <a:xfrm>
            <a:off x="20" y="10"/>
            <a:ext cx="12191980" cy="6857990"/>
          </a:xfrm>
          <a:prstGeom prst="rect">
            <a:avLst/>
          </a:prstGeom>
          <a:noFill/>
        </p:spPr>
      </p:pic>
    </p:spTree>
    <p:extLst>
      <p:ext uri="{BB962C8B-B14F-4D97-AF65-F5344CB8AC3E}">
        <p14:creationId xmlns:p14="http://schemas.microsoft.com/office/powerpoint/2010/main" val="8207822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9"/>
        <p:cNvGrpSpPr/>
        <p:nvPr/>
      </p:nvGrpSpPr>
      <p:grpSpPr>
        <a:xfrm>
          <a:off x="0" y="0"/>
          <a:ext cx="0" cy="0"/>
          <a:chOff x="0" y="0"/>
          <a:chExt cx="0" cy="0"/>
        </a:xfrm>
      </p:grpSpPr>
      <p:sp>
        <p:nvSpPr>
          <p:cNvPr id="125" name="Rectangle 108">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6" name="Rectangle 110">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7" name="Rectangle 112">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8" name="Rectangle 114">
            <a:extLst>
              <a:ext uri="{FF2B5EF4-FFF2-40B4-BE49-F238E27FC236}">
                <a16:creationId xmlns:a16="http://schemas.microsoft.com/office/drawing/2014/main" id="{278DC973-8559-44F6-AD04-3E2799458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16">
            <a:extLst>
              <a:ext uri="{FF2B5EF4-FFF2-40B4-BE49-F238E27FC236}">
                <a16:creationId xmlns:a16="http://schemas.microsoft.com/office/drawing/2014/main" id="{3DE1742C-5A34-47A6-B006-2F4028B6F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821" y="457200"/>
            <a:ext cx="11306287" cy="79538"/>
          </a:xfrm>
          <a:prstGeom prst="rect">
            <a:avLst/>
          </a:prstGeom>
          <a:solidFill>
            <a:srgbClr val="FF2F00"/>
          </a:solidFill>
          <a:ln>
            <a:noFill/>
          </a:ln>
          <a:effectLst/>
        </p:spPr>
        <p:style>
          <a:lnRef idx="1">
            <a:schemeClr val="accent1"/>
          </a:lnRef>
          <a:fillRef idx="3">
            <a:schemeClr val="accent1"/>
          </a:fillRef>
          <a:effectRef idx="2">
            <a:schemeClr val="accent1"/>
          </a:effectRef>
          <a:fontRef idx="minor">
            <a:schemeClr val="lt1"/>
          </a:fontRef>
        </p:style>
      </p:sp>
      <p:pic>
        <p:nvPicPr>
          <p:cNvPr id="91" name="Google Shape;91;p19"/>
          <p:cNvPicPr preferRelativeResize="0"/>
          <p:nvPr/>
        </p:nvPicPr>
        <p:blipFill rotWithShape="1">
          <a:blip r:embed="rId3"/>
          <a:srcRect t="2153" r="1" b="11780"/>
          <a:stretch/>
        </p:blipFill>
        <p:spPr>
          <a:xfrm>
            <a:off x="451820" y="643467"/>
            <a:ext cx="11306287" cy="5571066"/>
          </a:xfrm>
          <a:prstGeom prst="rect">
            <a:avLst/>
          </a:prstGeom>
          <a:noFill/>
        </p:spPr>
      </p:pic>
    </p:spTree>
    <p:extLst>
      <p:ext uri="{BB962C8B-B14F-4D97-AF65-F5344CB8AC3E}">
        <p14:creationId xmlns:p14="http://schemas.microsoft.com/office/powerpoint/2010/main" val="135866294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
              <a:t>evaluating fitness of a model</a:t>
            </a:r>
            <a:endParaRPr/>
          </a:p>
        </p:txBody>
      </p:sp>
      <p:sp>
        <p:nvSpPr>
          <p:cNvPr id="105" name="Google Shape;105;p21"/>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lnSpc>
                <a:spcPct val="115000"/>
              </a:lnSpc>
            </a:pPr>
            <a:r>
              <a:rPr lang="de" dirty="0" err="1"/>
              <a:t>statistics</a:t>
            </a:r>
            <a:endParaRPr lang="de" dirty="0"/>
          </a:p>
          <a:p>
            <a:pPr>
              <a:lnSpc>
                <a:spcPct val="115000"/>
              </a:lnSpc>
            </a:pPr>
            <a:r>
              <a:rPr lang="de" dirty="0" err="1"/>
              <a:t>cross</a:t>
            </a:r>
            <a:r>
              <a:rPr lang="de" dirty="0"/>
              <a:t> </a:t>
            </a:r>
            <a:r>
              <a:rPr lang="de" dirty="0" err="1"/>
              <a:t>validation</a:t>
            </a:r>
            <a:endParaRPr dirty="0"/>
          </a:p>
          <a:p>
            <a:pPr>
              <a:lnSpc>
                <a:spcPct val="115000"/>
              </a:lnSpc>
            </a:pPr>
            <a:r>
              <a:rPr lang="de" dirty="0" err="1"/>
              <a:t>split</a:t>
            </a:r>
            <a:r>
              <a:rPr lang="de" dirty="0"/>
              <a:t> </a:t>
            </a:r>
            <a:r>
              <a:rPr lang="de" dirty="0" err="1"/>
              <a:t>data</a:t>
            </a:r>
            <a:r>
              <a:rPr lang="de" dirty="0"/>
              <a:t> </a:t>
            </a:r>
            <a:r>
              <a:rPr lang="de" dirty="0" err="1"/>
              <a:t>sets</a:t>
            </a:r>
            <a:r>
              <a:rPr lang="de" dirty="0"/>
              <a:t>, but </a:t>
            </a:r>
            <a:r>
              <a:rPr lang="de" dirty="0" err="1"/>
              <a:t>consider</a:t>
            </a:r>
            <a:r>
              <a:rPr lang="de" dirty="0"/>
              <a:t>:</a:t>
            </a:r>
            <a:endParaRPr dirty="0"/>
          </a:p>
          <a:p>
            <a:pPr lvl="1">
              <a:lnSpc>
                <a:spcPct val="115000"/>
              </a:lnSpc>
              <a:spcBef>
                <a:spcPts val="0"/>
              </a:spcBef>
            </a:pPr>
            <a:r>
              <a:rPr lang="de" dirty="0" err="1"/>
              <a:t>ordering</a:t>
            </a:r>
            <a:r>
              <a:rPr lang="de" dirty="0"/>
              <a:t> </a:t>
            </a:r>
            <a:r>
              <a:rPr lang="de" dirty="0" err="1"/>
              <a:t>of</a:t>
            </a:r>
            <a:r>
              <a:rPr lang="de" dirty="0"/>
              <a:t> </a:t>
            </a:r>
            <a:r>
              <a:rPr lang="de" dirty="0" err="1"/>
              <a:t>records</a:t>
            </a:r>
            <a:endParaRPr dirty="0"/>
          </a:p>
          <a:p>
            <a:pPr lvl="1">
              <a:lnSpc>
                <a:spcPct val="115000"/>
              </a:lnSpc>
              <a:spcBef>
                <a:spcPts val="0"/>
              </a:spcBef>
            </a:pPr>
            <a:r>
              <a:rPr lang="de" dirty="0"/>
              <a:t>time</a:t>
            </a:r>
            <a:endParaRPr dirty="0"/>
          </a:p>
          <a:p>
            <a:pPr lvl="1">
              <a:lnSpc>
                <a:spcPct val="115000"/>
              </a:lnSpc>
              <a:spcBef>
                <a:spcPts val="0"/>
              </a:spcBef>
            </a:pPr>
            <a:r>
              <a:rPr lang="de" dirty="0" err="1"/>
              <a:t>business</a:t>
            </a:r>
            <a:r>
              <a:rPr lang="de" dirty="0"/>
              <a:t> </a:t>
            </a:r>
            <a:r>
              <a:rPr lang="de" dirty="0" err="1"/>
              <a:t>application</a:t>
            </a:r>
            <a:endParaRPr dirty="0"/>
          </a:p>
          <a:p>
            <a:pPr indent="0">
              <a:lnSpc>
                <a:spcPct val="115000"/>
              </a:lnSpc>
              <a:spcBef>
                <a:spcPts val="2133"/>
              </a:spcBef>
              <a:spcAft>
                <a:spcPts val="2133"/>
              </a:spcAft>
              <a:buNone/>
            </a:pPr>
            <a:endParaRPr dirty="0"/>
          </a:p>
        </p:txBody>
      </p:sp>
      <p:pic>
        <p:nvPicPr>
          <p:cNvPr id="106" name="Google Shape;106;p21"/>
          <p:cNvPicPr preferRelativeResize="0"/>
          <p:nvPr/>
        </p:nvPicPr>
        <p:blipFill>
          <a:blip r:embed="rId3">
            <a:alphaModFix/>
          </a:blip>
          <a:stretch>
            <a:fillRect/>
          </a:stretch>
        </p:blipFill>
        <p:spPr>
          <a:xfrm>
            <a:off x="6429685" y="1536618"/>
            <a:ext cx="5346700" cy="3619500"/>
          </a:xfrm>
          <a:prstGeom prst="rect">
            <a:avLst/>
          </a:prstGeom>
          <a:noFill/>
          <a:ln>
            <a:noFill/>
          </a:ln>
        </p:spPr>
      </p:pic>
      <p:pic>
        <p:nvPicPr>
          <p:cNvPr id="107" name="Google Shape;107;p21"/>
          <p:cNvPicPr preferRelativeResize="0"/>
          <p:nvPr/>
        </p:nvPicPr>
        <p:blipFill>
          <a:blip r:embed="rId4">
            <a:alphaModFix/>
          </a:blip>
          <a:stretch>
            <a:fillRect/>
          </a:stretch>
        </p:blipFill>
        <p:spPr>
          <a:xfrm>
            <a:off x="1" y="5060182"/>
            <a:ext cx="12192001" cy="1779305"/>
          </a:xfrm>
          <a:prstGeom prst="rect">
            <a:avLst/>
          </a:prstGeom>
          <a:noFill/>
          <a:ln>
            <a:noFill/>
          </a:ln>
        </p:spPr>
      </p:pic>
    </p:spTree>
    <p:extLst>
      <p:ext uri="{BB962C8B-B14F-4D97-AF65-F5344CB8AC3E}">
        <p14:creationId xmlns:p14="http://schemas.microsoft.com/office/powerpoint/2010/main" val="94941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1000"/>
                                        <p:tgtEl>
                                          <p:spTgt spid="1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7"/>
                                        </p:tgtEl>
                                        <p:attrNameLst>
                                          <p:attrName>style.visibility</p:attrName>
                                        </p:attrNameLst>
                                      </p:cBhvr>
                                      <p:to>
                                        <p:strVal val="visible"/>
                                      </p:to>
                                    </p:set>
                                    <p:animEffect transition="in" filter="fade">
                                      <p:cBhvr>
                                        <p:cTn id="12" dur="10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p:cNvGrpSpPr/>
        <p:nvPr/>
      </p:nvGrpSpPr>
      <p:grpSpPr>
        <a:xfrm>
          <a:off x="0" y="0"/>
          <a:ext cx="0" cy="0"/>
          <a:chOff x="0" y="0"/>
          <a:chExt cx="0" cy="0"/>
        </a:xfrm>
      </p:grpSpPr>
      <p:sp>
        <p:nvSpPr>
          <p:cNvPr id="119" name="Rectangle 11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1" name="Rectangle 12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3" name="Rectangle 12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5" name="Rectangle 124">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2" name="Google Shape;112;p22"/>
          <p:cNvSpPr txBox="1">
            <a:spLocks noGrp="1"/>
          </p:cNvSpPr>
          <p:nvPr>
            <p:ph type="title"/>
          </p:nvPr>
        </p:nvSpPr>
        <p:spPr>
          <a:xfrm>
            <a:off x="609906" y="702155"/>
            <a:ext cx="3568661" cy="1269713"/>
          </a:xfrm>
          <a:prstGeom prst="rect">
            <a:avLst/>
          </a:prstGeom>
        </p:spPr>
        <p:txBody>
          <a:bodyPr spcFirstLastPara="1" vert="horz" lIns="91440" tIns="45720" rIns="91440" bIns="45720" rtlCol="0" anchor="b" anchorCtr="0">
            <a:normAutofit fontScale="90000"/>
          </a:bodyPr>
          <a:lstStyle/>
          <a:p>
            <a:pPr>
              <a:spcBef>
                <a:spcPct val="0"/>
              </a:spcBef>
            </a:pPr>
            <a:r>
              <a:rPr lang="en-US" dirty="0"/>
              <a:t>hyper parameter optimization </a:t>
            </a:r>
            <a:r>
              <a:rPr lang="en-US" sz="2000" dirty="0"/>
              <a:t>(randomly trying things)</a:t>
            </a:r>
          </a:p>
        </p:txBody>
      </p:sp>
      <p:sp>
        <p:nvSpPr>
          <p:cNvPr id="127" name="Rectangle 126">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3" name="Google Shape;113;p22"/>
          <p:cNvSpPr txBox="1">
            <a:spLocks noGrp="1"/>
          </p:cNvSpPr>
          <p:nvPr>
            <p:ph type="body" idx="1"/>
          </p:nvPr>
        </p:nvSpPr>
        <p:spPr>
          <a:xfrm>
            <a:off x="609906" y="2340864"/>
            <a:ext cx="3568661" cy="3634486"/>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a:t>most models perform poorly if its parameters are non optimal</a:t>
            </a:r>
          </a:p>
          <a:p>
            <a:pPr>
              <a:spcBef>
                <a:spcPct val="20000"/>
              </a:spcBef>
              <a:spcAft>
                <a:spcPts val="600"/>
              </a:spcAft>
              <a:buSzPct val="92000"/>
              <a:buFont typeface="Wingdings 2" panose="05020102010507070707" pitchFamily="18" charset="2"/>
              <a:buChar char=""/>
            </a:pPr>
            <a:r>
              <a:rPr lang="en-US"/>
              <a:t>grid search</a:t>
            </a:r>
          </a:p>
          <a:p>
            <a:pPr>
              <a:spcBef>
                <a:spcPct val="20000"/>
              </a:spcBef>
              <a:spcAft>
                <a:spcPts val="600"/>
              </a:spcAft>
              <a:buSzPct val="92000"/>
              <a:buFont typeface="Wingdings 2" panose="05020102010507070707" pitchFamily="18" charset="2"/>
              <a:buChar char=""/>
            </a:pPr>
            <a:r>
              <a:rPr lang="en-US"/>
              <a:t>random search</a:t>
            </a:r>
          </a:p>
          <a:p>
            <a:pPr>
              <a:spcBef>
                <a:spcPct val="20000"/>
              </a:spcBef>
              <a:spcAft>
                <a:spcPts val="600"/>
              </a:spcAft>
              <a:buSzPct val="92000"/>
              <a:buFont typeface="Wingdings 2" panose="05020102010507070707" pitchFamily="18" charset="2"/>
              <a:buChar char=""/>
            </a:pPr>
            <a:r>
              <a:rPr lang="en-US"/>
              <a:t>bayesian optimization (</a:t>
            </a:r>
            <a:r>
              <a:rPr lang="en-US" u="sng">
                <a:hlinkClick r:id="rId3"/>
              </a:rPr>
              <a:t>http://hyperopt.github.io/hyperopt/</a:t>
            </a:r>
            <a:r>
              <a:rPr lang="en-US"/>
              <a:t>, </a:t>
            </a:r>
            <a:r>
              <a:rPr lang="en-US" u="sng">
                <a:hlinkClick r:id="rId4"/>
              </a:rPr>
              <a:t>https://sigopt.com/</a:t>
            </a:r>
            <a:r>
              <a:rPr lang="en-US"/>
              <a:t>, </a:t>
            </a:r>
            <a:r>
              <a:rPr lang="en-US" u="sng">
                <a:hlinkClick r:id="rId5"/>
              </a:rPr>
              <a:t>https://github.com/scikit-optimize/scikit-optimize</a:t>
            </a:r>
            <a:r>
              <a:rPr lang="en-US"/>
              <a:t>)</a:t>
            </a:r>
          </a:p>
        </p:txBody>
      </p:sp>
      <p:pic>
        <p:nvPicPr>
          <p:cNvPr id="114" name="Google Shape;114;p22"/>
          <p:cNvPicPr preferRelativeResize="0"/>
          <p:nvPr/>
        </p:nvPicPr>
        <p:blipFill>
          <a:blip r:embed="rId6"/>
          <a:stretch>
            <a:fillRect/>
          </a:stretch>
        </p:blipFill>
        <p:spPr>
          <a:xfrm>
            <a:off x="4654296" y="1520231"/>
            <a:ext cx="6735272" cy="3637044"/>
          </a:xfrm>
          <a:prstGeom prst="rect">
            <a:avLst/>
          </a:prstGeom>
          <a:noFill/>
        </p:spPr>
      </p:pic>
    </p:spTree>
    <p:extLst>
      <p:ext uri="{BB962C8B-B14F-4D97-AF65-F5344CB8AC3E}">
        <p14:creationId xmlns:p14="http://schemas.microsoft.com/office/powerpoint/2010/main" val="26763810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DE"/>
              <a:t>Preprocessing!</a:t>
            </a:r>
          </a:p>
        </p:txBody>
      </p:sp>
      <p:sp>
        <p:nvSpPr>
          <p:cNvPr id="126" name="Google Shape;126;p24"/>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lnSpc>
                <a:spcPct val="115000"/>
              </a:lnSpc>
            </a:pPr>
            <a:r>
              <a:rPr lang="de-DE" dirty="0" err="1"/>
              <a:t>there</a:t>
            </a:r>
            <a:r>
              <a:rPr lang="de-DE" dirty="0"/>
              <a:t> </a:t>
            </a:r>
            <a:r>
              <a:rPr lang="de-DE" dirty="0" err="1"/>
              <a:t>always</a:t>
            </a:r>
            <a:r>
              <a:rPr lang="de-DE" dirty="0"/>
              <a:t> </a:t>
            </a:r>
            <a:r>
              <a:rPr lang="de-DE" dirty="0" err="1"/>
              <a:t>is</a:t>
            </a:r>
            <a:r>
              <a:rPr lang="de-DE" dirty="0"/>
              <a:t> </a:t>
            </a:r>
            <a:r>
              <a:rPr lang="de-DE" dirty="0" err="1"/>
              <a:t>certain</a:t>
            </a:r>
            <a:r>
              <a:rPr lang="de-DE" dirty="0"/>
              <a:t> </a:t>
            </a:r>
            <a:r>
              <a:rPr lang="de-DE" dirty="0" err="1"/>
              <a:t>domain</a:t>
            </a:r>
            <a:r>
              <a:rPr lang="de-DE" dirty="0"/>
              <a:t> </a:t>
            </a:r>
            <a:r>
              <a:rPr lang="de-DE" dirty="0" err="1"/>
              <a:t>knowledge</a:t>
            </a:r>
            <a:r>
              <a:rPr lang="de-DE" dirty="0"/>
              <a:t>. </a:t>
            </a:r>
            <a:r>
              <a:rPr lang="de-DE" dirty="0" err="1"/>
              <a:t>Adding</a:t>
            </a:r>
            <a:r>
              <a:rPr lang="de-DE" dirty="0"/>
              <a:t> </a:t>
            </a:r>
            <a:r>
              <a:rPr lang="de-DE" dirty="0" err="1"/>
              <a:t>this</a:t>
            </a:r>
            <a:r>
              <a:rPr lang="de-DE" dirty="0"/>
              <a:t> will </a:t>
            </a:r>
            <a:r>
              <a:rPr lang="de-DE" dirty="0" err="1"/>
              <a:t>greatly</a:t>
            </a:r>
            <a:r>
              <a:rPr lang="de-DE" dirty="0"/>
              <a:t> </a:t>
            </a:r>
            <a:r>
              <a:rPr lang="de-DE" dirty="0" err="1"/>
              <a:t>help</a:t>
            </a:r>
            <a:r>
              <a:rPr lang="de-DE" dirty="0"/>
              <a:t> </a:t>
            </a:r>
            <a:r>
              <a:rPr lang="de-DE" dirty="0" err="1"/>
              <a:t>the</a:t>
            </a:r>
            <a:r>
              <a:rPr lang="de-DE" dirty="0"/>
              <a:t> </a:t>
            </a:r>
            <a:r>
              <a:rPr lang="de-DE" dirty="0" err="1"/>
              <a:t>algorithm</a:t>
            </a:r>
            <a:endParaRPr lang="de-DE" dirty="0"/>
          </a:p>
          <a:p>
            <a:pPr>
              <a:lnSpc>
                <a:spcPct val="115000"/>
              </a:lnSpc>
            </a:pPr>
            <a:r>
              <a:rPr lang="de-DE" dirty="0" err="1"/>
              <a:t>for</a:t>
            </a:r>
            <a:r>
              <a:rPr lang="de-DE" dirty="0"/>
              <a:t> </a:t>
            </a:r>
            <a:r>
              <a:rPr lang="de-DE" dirty="0" err="1"/>
              <a:t>some</a:t>
            </a:r>
            <a:r>
              <a:rPr lang="de-DE" dirty="0"/>
              <a:t>, </a:t>
            </a:r>
            <a:r>
              <a:rPr lang="de-DE" dirty="0" err="1"/>
              <a:t>numeric</a:t>
            </a:r>
            <a:r>
              <a:rPr lang="de-DE" dirty="0"/>
              <a:t> </a:t>
            </a:r>
            <a:r>
              <a:rPr lang="de-DE" dirty="0" err="1"/>
              <a:t>features</a:t>
            </a:r>
            <a:r>
              <a:rPr lang="de-DE" dirty="0"/>
              <a:t> must </a:t>
            </a:r>
            <a:r>
              <a:rPr lang="de-DE" dirty="0" err="1"/>
              <a:t>be</a:t>
            </a:r>
            <a:r>
              <a:rPr lang="de-DE" dirty="0"/>
              <a:t> </a:t>
            </a:r>
            <a:r>
              <a:rPr lang="de-DE" dirty="0" err="1"/>
              <a:t>scaled</a:t>
            </a:r>
            <a:endParaRPr lang="de-DE" dirty="0"/>
          </a:p>
          <a:p>
            <a:pPr lvl="1">
              <a:lnSpc>
                <a:spcPct val="115000"/>
              </a:lnSpc>
              <a:spcBef>
                <a:spcPts val="0"/>
              </a:spcBef>
            </a:pPr>
            <a:r>
              <a:rPr lang="de-DE" dirty="0"/>
              <a:t>log</a:t>
            </a:r>
          </a:p>
          <a:p>
            <a:pPr lvl="1">
              <a:lnSpc>
                <a:spcPct val="115000"/>
              </a:lnSpc>
              <a:spcBef>
                <a:spcPts val="0"/>
              </a:spcBef>
            </a:pPr>
            <a:r>
              <a:rPr lang="de-DE" dirty="0"/>
              <a:t>min-</a:t>
            </a:r>
            <a:r>
              <a:rPr lang="de-DE" dirty="0" err="1"/>
              <a:t>max</a:t>
            </a:r>
            <a:r>
              <a:rPr lang="de-DE" dirty="0"/>
              <a:t>, </a:t>
            </a:r>
            <a:r>
              <a:rPr lang="de-DE" dirty="0" err="1"/>
              <a:t>standardize</a:t>
            </a:r>
            <a:r>
              <a:rPr lang="de-DE" dirty="0"/>
              <a:t>, …</a:t>
            </a:r>
          </a:p>
          <a:p>
            <a:pPr>
              <a:lnSpc>
                <a:spcPct val="115000"/>
              </a:lnSpc>
            </a:pPr>
            <a:r>
              <a:rPr lang="de-DE" dirty="0" err="1"/>
              <a:t>handling</a:t>
            </a:r>
            <a:r>
              <a:rPr lang="de-DE" dirty="0"/>
              <a:t> </a:t>
            </a:r>
            <a:r>
              <a:rPr lang="de-DE" dirty="0" err="1"/>
              <a:t>of</a:t>
            </a:r>
            <a:r>
              <a:rPr lang="de-DE" dirty="0"/>
              <a:t> </a:t>
            </a:r>
            <a:r>
              <a:rPr lang="de-DE" dirty="0" err="1"/>
              <a:t>categorical</a:t>
            </a:r>
            <a:r>
              <a:rPr lang="de-DE" dirty="0"/>
              <a:t> (</a:t>
            </a:r>
            <a:r>
              <a:rPr lang="de-DE" dirty="0" err="1"/>
              <a:t>string</a:t>
            </a:r>
            <a:r>
              <a:rPr lang="de-DE" dirty="0"/>
              <a:t>) </a:t>
            </a:r>
            <a:r>
              <a:rPr lang="de-DE" dirty="0" err="1"/>
              <a:t>data</a:t>
            </a:r>
            <a:r>
              <a:rPr lang="de-DE" dirty="0"/>
              <a:t>. </a:t>
            </a:r>
            <a:r>
              <a:rPr lang="de-DE" dirty="0" err="1"/>
              <a:t>Ordering</a:t>
            </a:r>
            <a:r>
              <a:rPr lang="de-DE" dirty="0"/>
              <a:t>? Dummy </a:t>
            </a:r>
            <a:r>
              <a:rPr lang="de-DE" dirty="0" err="1"/>
              <a:t>coding</a:t>
            </a:r>
            <a:r>
              <a:rPr lang="de-DE" dirty="0"/>
              <a:t>? </a:t>
            </a:r>
            <a:r>
              <a:rPr lang="de-DE" u="sng" dirty="0">
                <a:solidFill>
                  <a:schemeClr val="hlink"/>
                </a:solidFill>
                <a:hlinkClick r:id="rId3"/>
              </a:rPr>
              <a:t>Contrast Coding?</a:t>
            </a:r>
            <a:endParaRPr lang="de-DE" dirty="0"/>
          </a:p>
          <a:p>
            <a:pPr>
              <a:lnSpc>
                <a:spcPct val="115000"/>
              </a:lnSpc>
            </a:pPr>
            <a:r>
              <a:rPr lang="de-DE" dirty="0" err="1"/>
              <a:t>the</a:t>
            </a:r>
            <a:r>
              <a:rPr lang="de-DE" dirty="0"/>
              <a:t> power </a:t>
            </a:r>
            <a:r>
              <a:rPr lang="de-DE" dirty="0" err="1"/>
              <a:t>of</a:t>
            </a:r>
            <a:r>
              <a:rPr lang="de-DE" dirty="0"/>
              <a:t> </a:t>
            </a:r>
            <a:r>
              <a:rPr lang="de-DE" dirty="0" err="1"/>
              <a:t>preprocessing</a:t>
            </a:r>
            <a:r>
              <a:rPr lang="de-DE" dirty="0"/>
              <a:t> </a:t>
            </a:r>
            <a:r>
              <a:rPr lang="de-DE" dirty="0" err="1"/>
              <a:t>is</a:t>
            </a:r>
            <a:r>
              <a:rPr lang="de-DE" dirty="0"/>
              <a:t> </a:t>
            </a:r>
            <a:r>
              <a:rPr lang="de-DE" dirty="0" err="1"/>
              <a:t>underestimated</a:t>
            </a:r>
            <a:endParaRPr lang="de-DE" dirty="0"/>
          </a:p>
          <a:p>
            <a:pPr>
              <a:lnSpc>
                <a:spcPct val="115000"/>
              </a:lnSpc>
            </a:pPr>
            <a:r>
              <a:rPr lang="de-DE" dirty="0" err="1"/>
              <a:t>spend</a:t>
            </a:r>
            <a:r>
              <a:rPr lang="de-DE" dirty="0"/>
              <a:t> </a:t>
            </a:r>
            <a:r>
              <a:rPr lang="de-DE" dirty="0" err="1"/>
              <a:t>more</a:t>
            </a:r>
            <a:r>
              <a:rPr lang="de-DE" dirty="0"/>
              <a:t> time </a:t>
            </a:r>
            <a:r>
              <a:rPr lang="de-DE" dirty="0" err="1"/>
              <a:t>here</a:t>
            </a:r>
            <a:r>
              <a:rPr lang="de-DE" dirty="0"/>
              <a:t>, </a:t>
            </a:r>
            <a:r>
              <a:rPr lang="de-DE" dirty="0" err="1"/>
              <a:t>the</a:t>
            </a:r>
            <a:r>
              <a:rPr lang="de-DE" dirty="0"/>
              <a:t> </a:t>
            </a:r>
            <a:r>
              <a:rPr lang="de-DE" dirty="0" err="1"/>
              <a:t>rest</a:t>
            </a:r>
            <a:r>
              <a:rPr lang="de-DE" dirty="0"/>
              <a:t> will </a:t>
            </a:r>
            <a:r>
              <a:rPr lang="de-DE" dirty="0" err="1"/>
              <a:t>be</a:t>
            </a:r>
            <a:r>
              <a:rPr lang="de-DE" dirty="0"/>
              <a:t> </a:t>
            </a:r>
            <a:r>
              <a:rPr lang="de-DE" dirty="0" err="1"/>
              <a:t>automated</a:t>
            </a:r>
            <a:r>
              <a:rPr lang="de-DE" dirty="0"/>
              <a:t> </a:t>
            </a:r>
            <a:r>
              <a:rPr lang="de-DE" dirty="0" err="1"/>
              <a:t>anyways</a:t>
            </a:r>
            <a:r>
              <a:rPr lang="de-DE" dirty="0"/>
              <a:t> (</a:t>
            </a:r>
            <a:r>
              <a:rPr lang="de-DE" dirty="0" err="1"/>
              <a:t>soon</a:t>
            </a:r>
            <a:r>
              <a:rPr lang="de-DE" dirty="0"/>
              <a:t>)</a:t>
            </a:r>
          </a:p>
          <a:p>
            <a:pPr lvl="1">
              <a:lnSpc>
                <a:spcPct val="115000"/>
              </a:lnSpc>
              <a:spcBef>
                <a:spcPts val="0"/>
              </a:spcBef>
            </a:pPr>
            <a:r>
              <a:rPr lang="de-DE" dirty="0"/>
              <a:t>in </a:t>
            </a:r>
            <a:r>
              <a:rPr lang="de-DE" dirty="0" err="1"/>
              <a:t>fact</a:t>
            </a:r>
            <a:r>
              <a:rPr lang="de-DE" dirty="0"/>
              <a:t>: </a:t>
            </a:r>
            <a:r>
              <a:rPr lang="de-DE" sz="1467" u="sng" dirty="0">
                <a:solidFill>
                  <a:schemeClr val="hlink"/>
                </a:solidFill>
                <a:hlinkClick r:id="rId4"/>
              </a:rPr>
              <a:t>featuretools</a:t>
            </a:r>
            <a:r>
              <a:rPr lang="de-DE" dirty="0"/>
              <a:t> </a:t>
            </a:r>
            <a:r>
              <a:rPr lang="de-DE" dirty="0" err="1"/>
              <a:t>automates</a:t>
            </a:r>
            <a:r>
              <a:rPr lang="de-DE" dirty="0"/>
              <a:t> </a:t>
            </a:r>
            <a:r>
              <a:rPr lang="de-DE" dirty="0" err="1"/>
              <a:t>some</a:t>
            </a:r>
            <a:r>
              <a:rPr lang="de-DE" dirty="0"/>
              <a:t> </a:t>
            </a:r>
            <a:r>
              <a:rPr lang="de-DE" dirty="0" err="1"/>
              <a:t>basic</a:t>
            </a:r>
            <a:r>
              <a:rPr lang="de-DE" dirty="0"/>
              <a:t> </a:t>
            </a:r>
            <a:r>
              <a:rPr lang="de-DE" dirty="0" err="1"/>
              <a:t>features</a:t>
            </a:r>
            <a:r>
              <a:rPr lang="de-DE" dirty="0"/>
              <a:t> </a:t>
            </a:r>
            <a:r>
              <a:rPr lang="de-DE" dirty="0" err="1"/>
              <a:t>already</a:t>
            </a:r>
            <a:endParaRPr lang="de-DE" dirty="0"/>
          </a:p>
          <a:p>
            <a:pPr lvl="1">
              <a:lnSpc>
                <a:spcPct val="115000"/>
              </a:lnSpc>
              <a:spcBef>
                <a:spcPts val="0"/>
              </a:spcBef>
            </a:pPr>
            <a:r>
              <a:rPr lang="de-DE" dirty="0" err="1"/>
              <a:t>autoML</a:t>
            </a:r>
            <a:r>
              <a:rPr lang="de-DE" dirty="0"/>
              <a:t>: </a:t>
            </a:r>
            <a:r>
              <a:rPr lang="de-DE" sz="1467" u="sng" dirty="0">
                <a:solidFill>
                  <a:schemeClr val="hlink"/>
                </a:solidFill>
                <a:hlinkClick r:id="rId5"/>
              </a:rPr>
              <a:t>https://sigopt.com/</a:t>
            </a:r>
            <a:r>
              <a:rPr lang="de-DE" dirty="0"/>
              <a:t>, </a:t>
            </a:r>
            <a:r>
              <a:rPr lang="de-DE" sz="1467" u="sng" dirty="0">
                <a:solidFill>
                  <a:schemeClr val="hlink"/>
                </a:solidFill>
                <a:hlinkClick r:id="rId6"/>
              </a:rPr>
              <a:t>https://github.com/hyperopt/hyperopt</a:t>
            </a:r>
            <a:r>
              <a:rPr lang="de-DE" dirty="0"/>
              <a:t>, </a:t>
            </a:r>
            <a:r>
              <a:rPr lang="de-DE" sz="1467" u="sng" dirty="0">
                <a:solidFill>
                  <a:schemeClr val="hlink"/>
                </a:solidFill>
                <a:hlinkClick r:id="rId7"/>
              </a:rPr>
              <a:t>https://epistasislab.github.io/tpot/</a:t>
            </a:r>
            <a:r>
              <a:rPr lang="de-DE" dirty="0"/>
              <a:t> </a:t>
            </a:r>
            <a:r>
              <a:rPr lang="de-DE" dirty="0" err="1"/>
              <a:t>and</a:t>
            </a:r>
            <a:r>
              <a:rPr lang="de-DE" dirty="0"/>
              <a:t> </a:t>
            </a:r>
            <a:r>
              <a:rPr lang="de-DE" sz="1467" u="sng" dirty="0">
                <a:solidFill>
                  <a:schemeClr val="hlink"/>
                </a:solidFill>
                <a:hlinkClick r:id="rId8"/>
              </a:rPr>
              <a:t>https://www.h2o.ai/products/h2o-driverless-ai/</a:t>
            </a:r>
            <a:endParaRPr lang="de-DE" dirty="0"/>
          </a:p>
        </p:txBody>
      </p:sp>
    </p:spTree>
    <p:extLst>
      <p:ext uri="{BB962C8B-B14F-4D97-AF65-F5344CB8AC3E}">
        <p14:creationId xmlns:p14="http://schemas.microsoft.com/office/powerpoint/2010/main" val="49637589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0"/>
        <p:cNvGrpSpPr/>
        <p:nvPr/>
      </p:nvGrpSpPr>
      <p:grpSpPr>
        <a:xfrm>
          <a:off x="0" y="0"/>
          <a:ext cx="0" cy="0"/>
          <a:chOff x="0" y="0"/>
          <a:chExt cx="0" cy="0"/>
        </a:xfrm>
      </p:grpSpPr>
      <p:sp>
        <p:nvSpPr>
          <p:cNvPr id="74" name="Rectangle 73">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6" name="Rectangle 75">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77">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79">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2" name="Rectangle 81">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2" name="Google Shape;132;p25"/>
          <p:cNvSpPr txBox="1">
            <a:spLocks noGrp="1"/>
          </p:cNvSpPr>
          <p:nvPr>
            <p:ph type="body" idx="1"/>
          </p:nvPr>
        </p:nvSpPr>
        <p:spPr>
          <a:xfrm>
            <a:off x="609906" y="2340864"/>
            <a:ext cx="3568661" cy="3634486"/>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endParaRPr lang="en-US"/>
          </a:p>
          <a:p>
            <a:pPr marL="0" indent="0">
              <a:spcBef>
                <a:spcPct val="20000"/>
              </a:spcBef>
              <a:spcAft>
                <a:spcPts val="600"/>
              </a:spcAft>
              <a:buSzPct val="92000"/>
              <a:buFont typeface="Wingdings 2" panose="05020102010507070707" pitchFamily="18" charset="2"/>
              <a:buChar char=""/>
            </a:pPr>
            <a:endParaRPr lang="en-US"/>
          </a:p>
          <a:p>
            <a:pPr indent="0">
              <a:spcBef>
                <a:spcPct val="20000"/>
              </a:spcBef>
              <a:spcAft>
                <a:spcPts val="600"/>
              </a:spcAft>
              <a:buSzPct val="92000"/>
              <a:buFont typeface="Wingdings 2" panose="05020102010507070707" pitchFamily="18" charset="2"/>
              <a:buChar char=""/>
            </a:pPr>
            <a:endParaRPr lang="en-US"/>
          </a:p>
        </p:txBody>
      </p:sp>
      <p:pic>
        <p:nvPicPr>
          <p:cNvPr id="133" name="Google Shape;133;p25"/>
          <p:cNvPicPr preferRelativeResize="0"/>
          <p:nvPr/>
        </p:nvPicPr>
        <p:blipFill>
          <a:blip r:embed="rId3"/>
          <a:stretch>
            <a:fillRect/>
          </a:stretch>
        </p:blipFill>
        <p:spPr>
          <a:xfrm>
            <a:off x="2838091" y="647666"/>
            <a:ext cx="9163953" cy="6208577"/>
          </a:xfrm>
          <a:prstGeom prst="rect">
            <a:avLst/>
          </a:prstGeom>
          <a:noFill/>
        </p:spPr>
      </p:pic>
      <p:sp>
        <p:nvSpPr>
          <p:cNvPr id="131" name="Google Shape;131;p25"/>
          <p:cNvSpPr txBox="1">
            <a:spLocks noGrp="1"/>
          </p:cNvSpPr>
          <p:nvPr>
            <p:ph type="title"/>
          </p:nvPr>
        </p:nvSpPr>
        <p:spPr>
          <a:xfrm>
            <a:off x="609906" y="702155"/>
            <a:ext cx="3568661" cy="1269713"/>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dirty="0"/>
              <a:t>Areas of Machine Learning / common models</a:t>
            </a:r>
          </a:p>
        </p:txBody>
      </p:sp>
    </p:spTree>
    <p:extLst>
      <p:ext uri="{BB962C8B-B14F-4D97-AF65-F5344CB8AC3E}">
        <p14:creationId xmlns:p14="http://schemas.microsoft.com/office/powerpoint/2010/main" val="80889900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Shape 137"/>
        <p:cNvGrpSpPr/>
        <p:nvPr/>
      </p:nvGrpSpPr>
      <p:grpSpPr>
        <a:xfrm>
          <a:off x="0" y="0"/>
          <a:ext cx="0" cy="0"/>
          <a:chOff x="0" y="0"/>
          <a:chExt cx="0" cy="0"/>
        </a:xfrm>
      </p:grpSpPr>
      <p:sp>
        <p:nvSpPr>
          <p:cNvPr id="82" name="Rectangle 81">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4" name="Rectangle 83">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86" name="Rectangle 85">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8" name="Google Shape;138;p26"/>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Misconceptions by corporate IT</a:t>
            </a:r>
          </a:p>
        </p:txBody>
      </p:sp>
      <p:graphicFrame>
        <p:nvGraphicFramePr>
          <p:cNvPr id="141" name="Google Shape;139;p26">
            <a:extLst>
              <a:ext uri="{FF2B5EF4-FFF2-40B4-BE49-F238E27FC236}">
                <a16:creationId xmlns:a16="http://schemas.microsoft.com/office/drawing/2014/main" id="{9E13D5B5-0896-4D75-9D4D-2D4830B0167A}"/>
              </a:ext>
            </a:extLst>
          </p:cNvPr>
          <p:cNvGraphicFramePr/>
          <p:nvPr>
            <p:extLst>
              <p:ext uri="{D42A27DB-BD31-4B8C-83A1-F6EECF244321}">
                <p14:modId xmlns:p14="http://schemas.microsoft.com/office/powerpoint/2010/main" val="3364526993"/>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1326240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DE" dirty="0"/>
              <a:t>A</a:t>
            </a:r>
            <a:r>
              <a:rPr lang="de" dirty="0" err="1"/>
              <a:t>gile</a:t>
            </a:r>
            <a:r>
              <a:rPr lang="de" dirty="0"/>
              <a:t> &amp; Iterative </a:t>
            </a:r>
            <a:r>
              <a:rPr lang="de" dirty="0" err="1"/>
              <a:t>nature</a:t>
            </a:r>
            <a:r>
              <a:rPr lang="de" dirty="0"/>
              <a:t> - CRISP-DM</a:t>
            </a:r>
            <a:endParaRPr dirty="0"/>
          </a:p>
        </p:txBody>
      </p:sp>
      <p:sp>
        <p:nvSpPr>
          <p:cNvPr id="97" name="Google Shape;97;p2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buClr>
                <a:srgbClr val="4A3C31"/>
              </a:buClr>
            </a:pPr>
            <a:endParaRPr>
              <a:solidFill>
                <a:srgbClr val="4A3C31"/>
              </a:solidFill>
            </a:endParaRPr>
          </a:p>
          <a:p>
            <a:pPr marL="0" indent="0">
              <a:spcBef>
                <a:spcPts val="800"/>
              </a:spcBef>
              <a:buNone/>
            </a:pPr>
            <a:endParaRPr>
              <a:solidFill>
                <a:srgbClr val="4A3C31"/>
              </a:solidFill>
            </a:endParaRPr>
          </a:p>
          <a:p>
            <a:pPr indent="0">
              <a:spcBef>
                <a:spcPts val="800"/>
              </a:spcBef>
              <a:spcAft>
                <a:spcPts val="2133"/>
              </a:spcAft>
              <a:buNone/>
            </a:pPr>
            <a:endParaRPr>
              <a:solidFill>
                <a:srgbClr val="FFFFFF"/>
              </a:solidFill>
            </a:endParaRPr>
          </a:p>
        </p:txBody>
      </p:sp>
      <p:pic>
        <p:nvPicPr>
          <p:cNvPr id="98" name="Google Shape;98;p20"/>
          <p:cNvPicPr preferRelativeResize="0"/>
          <p:nvPr/>
        </p:nvPicPr>
        <p:blipFill>
          <a:blip r:embed="rId3">
            <a:alphaModFix/>
          </a:blip>
          <a:stretch>
            <a:fillRect/>
          </a:stretch>
        </p:blipFill>
        <p:spPr>
          <a:xfrm>
            <a:off x="6402767" y="1356967"/>
            <a:ext cx="5232400" cy="5232400"/>
          </a:xfrm>
          <a:prstGeom prst="rect">
            <a:avLst/>
          </a:prstGeom>
          <a:noFill/>
          <a:ln>
            <a:noFill/>
          </a:ln>
        </p:spPr>
      </p:pic>
      <p:sp>
        <p:nvSpPr>
          <p:cNvPr id="99" name="Google Shape;99;p20"/>
          <p:cNvSpPr txBox="1">
            <a:spLocks noGrp="1"/>
          </p:cNvSpPr>
          <p:nvPr>
            <p:ph type="body" idx="1"/>
          </p:nvPr>
        </p:nvSpPr>
        <p:spPr>
          <a:xfrm>
            <a:off x="415600" y="1536633"/>
            <a:ext cx="6094400" cy="4555200"/>
          </a:xfrm>
          <a:prstGeom prst="rect">
            <a:avLst/>
          </a:prstGeom>
        </p:spPr>
        <p:txBody>
          <a:bodyPr spcFirstLastPara="1" vert="horz" wrap="square" lIns="121900" tIns="121900" rIns="121900" bIns="121900" rtlCol="0" anchor="t" anchorCtr="0">
            <a:noAutofit/>
          </a:bodyPr>
          <a:lstStyle/>
          <a:p>
            <a:pPr>
              <a:lnSpc>
                <a:spcPct val="115000"/>
              </a:lnSpc>
              <a:buClr>
                <a:schemeClr val="lt2"/>
              </a:buClr>
              <a:buFont typeface="Arial"/>
              <a:buChar char="●"/>
            </a:pPr>
            <a:r>
              <a:rPr lang="de" dirty="0" err="1"/>
              <a:t>first</a:t>
            </a:r>
            <a:r>
              <a:rPr lang="de" dirty="0"/>
              <a:t> </a:t>
            </a:r>
            <a:r>
              <a:rPr lang="de" dirty="0" err="1"/>
              <a:t>work</a:t>
            </a:r>
            <a:r>
              <a:rPr lang="de" dirty="0"/>
              <a:t> on E2E </a:t>
            </a:r>
            <a:r>
              <a:rPr lang="de" dirty="0" err="1"/>
              <a:t>workflow</a:t>
            </a:r>
            <a:r>
              <a:rPr lang="de" dirty="0"/>
              <a:t> (</a:t>
            </a:r>
            <a:r>
              <a:rPr lang="de" dirty="0" err="1"/>
              <a:t>even</a:t>
            </a:r>
            <a:r>
              <a:rPr lang="de" dirty="0"/>
              <a:t> </a:t>
            </a:r>
            <a:r>
              <a:rPr lang="de" dirty="0" err="1"/>
              <a:t>if</a:t>
            </a:r>
            <a:r>
              <a:rPr lang="de" dirty="0"/>
              <a:t> </a:t>
            </a:r>
            <a:r>
              <a:rPr lang="de" dirty="0" err="1"/>
              <a:t>predictions</a:t>
            </a:r>
            <a:r>
              <a:rPr lang="de" dirty="0"/>
              <a:t> </a:t>
            </a:r>
            <a:r>
              <a:rPr lang="de" dirty="0" err="1"/>
              <a:t>are</a:t>
            </a:r>
            <a:r>
              <a:rPr lang="de" dirty="0"/>
              <a:t> </a:t>
            </a:r>
            <a:r>
              <a:rPr lang="de" dirty="0" err="1"/>
              <a:t>useless</a:t>
            </a:r>
            <a:r>
              <a:rPr lang="de" dirty="0"/>
              <a:t>)</a:t>
            </a:r>
            <a:endParaRPr dirty="0"/>
          </a:p>
          <a:p>
            <a:pPr>
              <a:lnSpc>
                <a:spcPct val="115000"/>
              </a:lnSpc>
            </a:pPr>
            <a:r>
              <a:rPr lang="de" dirty="0" err="1"/>
              <a:t>then</a:t>
            </a:r>
            <a:r>
              <a:rPr lang="de" dirty="0"/>
              <a:t> </a:t>
            </a:r>
            <a:r>
              <a:rPr lang="de" dirty="0" err="1"/>
              <a:t>improve</a:t>
            </a:r>
            <a:r>
              <a:rPr lang="de" dirty="0"/>
              <a:t> </a:t>
            </a:r>
            <a:r>
              <a:rPr lang="de" dirty="0" err="1"/>
              <a:t>predictions</a:t>
            </a:r>
            <a:endParaRPr dirty="0"/>
          </a:p>
          <a:p>
            <a:pPr>
              <a:lnSpc>
                <a:spcPct val="115000"/>
              </a:lnSpc>
            </a:pPr>
            <a:r>
              <a:rPr lang="de" dirty="0" err="1"/>
              <a:t>always</a:t>
            </a:r>
            <a:r>
              <a:rPr lang="de" dirty="0"/>
              <a:t> </a:t>
            </a:r>
            <a:r>
              <a:rPr lang="de" dirty="0" err="1"/>
              <a:t>evaluate</a:t>
            </a:r>
            <a:r>
              <a:rPr lang="de" dirty="0"/>
              <a:t> a minimal </a:t>
            </a:r>
            <a:r>
              <a:rPr lang="de" dirty="0" err="1"/>
              <a:t>baseline</a:t>
            </a:r>
            <a:r>
              <a:rPr lang="de" dirty="0"/>
              <a:t> </a:t>
            </a:r>
            <a:r>
              <a:rPr lang="de" u="sng" dirty="0">
                <a:solidFill>
                  <a:schemeClr val="hlink"/>
                </a:solidFill>
                <a:hlinkClick r:id="rId4"/>
              </a:rPr>
              <a:t>like a dummy classifier</a:t>
            </a:r>
            <a:endParaRPr dirty="0"/>
          </a:p>
          <a:p>
            <a:pPr indent="0">
              <a:lnSpc>
                <a:spcPct val="115000"/>
              </a:lnSpc>
              <a:spcBef>
                <a:spcPts val="2133"/>
              </a:spcBef>
              <a:spcAft>
                <a:spcPts val="2133"/>
              </a:spcAft>
              <a:buNone/>
            </a:pPr>
            <a:endParaRPr dirty="0"/>
          </a:p>
        </p:txBody>
      </p:sp>
    </p:spTree>
    <p:extLst>
      <p:ext uri="{BB962C8B-B14F-4D97-AF65-F5344CB8AC3E}">
        <p14:creationId xmlns:p14="http://schemas.microsoft.com/office/powerpoint/2010/main" val="169931954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2" name="Rectangle 21">
            <a:extLst>
              <a:ext uri="{FF2B5EF4-FFF2-40B4-BE49-F238E27FC236}">
                <a16:creationId xmlns:a16="http://schemas.microsoft.com/office/drawing/2014/main" id="{386191B5-2583-4B3E-B008-3E5A37614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95C4DB5-1B45-490F-A51B-23C9B9A43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63C20DDE-67DF-47CA-B658-875EA5D81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72B4ED93-D6A4-4A1D-9CA7-A0549AB6D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9" name="Grafik 8" descr="Ein Bild, das Screenshot, Tier, Elektronik, Monitor enthält.&#10;&#10;Automatisch generierte Beschreibung">
            <a:extLst>
              <a:ext uri="{FF2B5EF4-FFF2-40B4-BE49-F238E27FC236}">
                <a16:creationId xmlns:a16="http://schemas.microsoft.com/office/drawing/2014/main" id="{6E97ADA5-1F29-AA44-8C2D-C6072B722520}"/>
              </a:ext>
            </a:extLst>
          </p:cNvPr>
          <p:cNvPicPr>
            <a:picLocks noChangeAspect="1"/>
          </p:cNvPicPr>
          <p:nvPr/>
        </p:nvPicPr>
        <p:blipFill rotWithShape="1">
          <a:blip r:embed="rId3"/>
          <a:srcRect l="3912" r="16845" b="-1"/>
          <a:stretch/>
        </p:blipFill>
        <p:spPr>
          <a:xfrm>
            <a:off x="446534" y="604757"/>
            <a:ext cx="7498616" cy="5796043"/>
          </a:xfrm>
          <a:prstGeom prst="rect">
            <a:avLst/>
          </a:prstGeom>
        </p:spPr>
      </p:pic>
      <p:sp>
        <p:nvSpPr>
          <p:cNvPr id="30" name="Rectangle 29">
            <a:extLst>
              <a:ext uri="{FF2B5EF4-FFF2-40B4-BE49-F238E27FC236}">
                <a16:creationId xmlns:a16="http://schemas.microsoft.com/office/drawing/2014/main" id="{A9C7CFDB-8577-4539-8795-F8B34A307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E6E16F6C-E408-7D4B-84AA-DE7AACB8EC2F}"/>
              </a:ext>
            </a:extLst>
          </p:cNvPr>
          <p:cNvSpPr>
            <a:spLocks noGrp="1"/>
          </p:cNvSpPr>
          <p:nvPr>
            <p:ph type="title"/>
          </p:nvPr>
        </p:nvSpPr>
        <p:spPr>
          <a:xfrm>
            <a:off x="8296275" y="1419225"/>
            <a:ext cx="3081576" cy="2085869"/>
          </a:xfrm>
        </p:spPr>
        <p:txBody>
          <a:bodyPr vert="horz" lIns="91440" tIns="45720" rIns="91440" bIns="45720" rtlCol="0" anchor="b">
            <a:normAutofit/>
          </a:bodyPr>
          <a:lstStyle/>
          <a:p>
            <a:pPr>
              <a:lnSpc>
                <a:spcPct val="90000"/>
              </a:lnSpc>
            </a:pPr>
            <a:r>
              <a:rPr lang="en-US" sz="2700">
                <a:solidFill>
                  <a:srgbClr val="FFFFFF"/>
                </a:solidFill>
              </a:rPr>
              <a:t>Process of trial and error – bring structure to it </a:t>
            </a:r>
          </a:p>
        </p:txBody>
      </p:sp>
    </p:spTree>
    <p:extLst>
      <p:ext uri="{BB962C8B-B14F-4D97-AF65-F5344CB8AC3E}">
        <p14:creationId xmlns:p14="http://schemas.microsoft.com/office/powerpoint/2010/main" val="35271894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Predicting personality</a:t>
            </a:r>
          </a:p>
        </p:txBody>
      </p:sp>
      <p:pic>
        <p:nvPicPr>
          <p:cNvPr id="4" name="Shape 189"/>
          <p:cNvPicPr preferRelativeResize="0"/>
          <p:nvPr/>
        </p:nvPicPr>
        <p:blipFill>
          <a:blip r:embed="rId3">
            <a:alphaModFix/>
          </a:blip>
          <a:stretch>
            <a:fillRect/>
          </a:stretch>
        </p:blipFill>
        <p:spPr>
          <a:xfrm>
            <a:off x="1594416" y="2132856"/>
            <a:ext cx="8839199" cy="1782758"/>
          </a:xfrm>
          <a:prstGeom prst="rect">
            <a:avLst/>
          </a:prstGeom>
          <a:noFill/>
          <a:ln>
            <a:noFill/>
          </a:ln>
        </p:spPr>
      </p:pic>
      <p:pic>
        <p:nvPicPr>
          <p:cNvPr id="5" name="Grafik 4"/>
          <p:cNvPicPr>
            <a:picLocks noChangeAspect="1"/>
          </p:cNvPicPr>
          <p:nvPr/>
        </p:nvPicPr>
        <p:blipFill>
          <a:blip r:embed="rId4"/>
          <a:stretch>
            <a:fillRect/>
          </a:stretch>
        </p:blipFill>
        <p:spPr>
          <a:xfrm>
            <a:off x="5589048" y="6021289"/>
            <a:ext cx="4876800" cy="695325"/>
          </a:xfrm>
          <a:prstGeom prst="rect">
            <a:avLst/>
          </a:prstGeom>
        </p:spPr>
      </p:pic>
    </p:spTree>
    <p:extLst>
      <p:ext uri="{BB962C8B-B14F-4D97-AF65-F5344CB8AC3E}">
        <p14:creationId xmlns:p14="http://schemas.microsoft.com/office/powerpoint/2010/main" val="38857378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16BBE7-C582-1345-8009-27652F85C217}"/>
              </a:ext>
            </a:extLst>
          </p:cNvPr>
          <p:cNvSpPr>
            <a:spLocks noGrp="1"/>
          </p:cNvSpPr>
          <p:nvPr>
            <p:ph type="title"/>
          </p:nvPr>
        </p:nvSpPr>
        <p:spPr>
          <a:xfrm>
            <a:off x="581192" y="702156"/>
            <a:ext cx="11029616" cy="1188720"/>
          </a:xfrm>
        </p:spPr>
        <p:txBody>
          <a:bodyPr>
            <a:normAutofit/>
          </a:bodyPr>
          <a:lstStyle/>
          <a:p>
            <a:r>
              <a:rPr lang="de-DE">
                <a:solidFill>
                  <a:schemeClr val="tx1">
                    <a:lumMod val="85000"/>
                    <a:lumOff val="15000"/>
                  </a:schemeClr>
                </a:solidFill>
              </a:rPr>
              <a:t>Your</a:t>
            </a:r>
            <a:r>
              <a:rPr lang="de-DE" dirty="0">
                <a:solidFill>
                  <a:schemeClr val="tx1">
                    <a:lumMod val="85000"/>
                    <a:lumOff val="15000"/>
                  </a:schemeClr>
                </a:solidFill>
              </a:rPr>
              <a:t> turn - LAB 2 (60 </a:t>
            </a:r>
            <a:r>
              <a:rPr lang="de-DE">
                <a:solidFill>
                  <a:schemeClr val="tx1">
                    <a:lumMod val="85000"/>
                    <a:lumOff val="15000"/>
                  </a:schemeClr>
                </a:solidFill>
              </a:rPr>
              <a:t>Minutes</a:t>
            </a:r>
            <a:r>
              <a:rPr lang="de-DE" dirty="0">
                <a:solidFill>
                  <a:schemeClr val="tx1">
                    <a:lumMod val="85000"/>
                    <a:lumOff val="15000"/>
                  </a:schemeClr>
                </a:solidFill>
              </a:rPr>
              <a:t>)</a:t>
            </a:r>
          </a:p>
        </p:txBody>
      </p:sp>
      <p:graphicFrame>
        <p:nvGraphicFramePr>
          <p:cNvPr id="5" name="Inhaltsplatzhalter 2">
            <a:extLst>
              <a:ext uri="{FF2B5EF4-FFF2-40B4-BE49-F238E27FC236}">
                <a16:creationId xmlns:a16="http://schemas.microsoft.com/office/drawing/2014/main" id="{2DB6D130-7C83-4066-8773-8C8FF09B579A}"/>
              </a:ext>
            </a:extLst>
          </p:cNvPr>
          <p:cNvGraphicFramePr>
            <a:graphicFrameLocks noGrp="1"/>
          </p:cNvGraphicFramePr>
          <p:nvPr>
            <p:ph idx="1"/>
            <p:extLst>
              <p:ext uri="{D42A27DB-BD31-4B8C-83A1-F6EECF244321}">
                <p14:modId xmlns:p14="http://schemas.microsoft.com/office/powerpoint/2010/main" val="4026360224"/>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11782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rotWithShape="1">
          <a:blip r:embed="rId3"/>
          <a:srcRect b="6706"/>
          <a:stretch/>
        </p:blipFill>
        <p:spPr>
          <a:xfrm>
            <a:off x="774700" y="2148166"/>
            <a:ext cx="3053422" cy="2855798"/>
          </a:xfrm>
          <a:prstGeom prst="rect">
            <a:avLst/>
          </a:prstGeom>
        </p:spPr>
      </p:pic>
      <p:sp>
        <p:nvSpPr>
          <p:cNvPr id="41" name="Rectangle 40">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4579243" y="1419225"/>
            <a:ext cx="6798608" cy="2085869"/>
          </a:xfrm>
        </p:spPr>
        <p:txBody>
          <a:bodyPr>
            <a:normAutofit/>
          </a:bodyPr>
          <a:lstStyle/>
          <a:p>
            <a:r>
              <a:rPr lang="de-DE" dirty="0">
                <a:solidFill>
                  <a:srgbClr val="FFFFFF"/>
                </a:solidFill>
              </a:rPr>
              <a:t>Live </a:t>
            </a:r>
            <a:r>
              <a:rPr lang="de-DE" dirty="0" err="1">
                <a:solidFill>
                  <a:srgbClr val="FFFFFF"/>
                </a:solidFill>
              </a:rPr>
              <a:t>evaluation</a:t>
            </a:r>
            <a:endParaRPr lang="de-DE" dirty="0">
              <a:solidFill>
                <a:srgbClr val="FFFFFF"/>
              </a:solidFill>
            </a:endParaRP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4579243" y="3505095"/>
            <a:ext cx="6798608" cy="1733655"/>
          </a:xfrm>
        </p:spPr>
        <p:txBody>
          <a:bodyPr>
            <a:normAutofit/>
          </a:bodyPr>
          <a:lstStyle/>
          <a:p>
            <a:pPr marL="285750" indent="-285750">
              <a:buFont typeface="Arial" panose="020B0604020202020204" pitchFamily="34" charset="0"/>
              <a:buChar char="•"/>
            </a:pPr>
            <a:r>
              <a:rPr lang="de-DE" dirty="0">
                <a:solidFill>
                  <a:schemeClr val="bg1"/>
                </a:solidFill>
              </a:rPr>
              <a:t>Basic </a:t>
            </a:r>
            <a:r>
              <a:rPr lang="de-DE" dirty="0" err="1">
                <a:solidFill>
                  <a:schemeClr val="bg1"/>
                </a:solidFill>
              </a:rPr>
              <a:t>testing</a:t>
            </a:r>
            <a:r>
              <a:rPr lang="de-DE" dirty="0">
                <a:solidFill>
                  <a:schemeClr val="bg1"/>
                </a:solidFill>
              </a:rPr>
              <a:t> </a:t>
            </a:r>
            <a:r>
              <a:rPr lang="de-DE" dirty="0" err="1">
                <a:solidFill>
                  <a:schemeClr val="bg1"/>
                </a:solidFill>
              </a:rPr>
              <a:t>already</a:t>
            </a:r>
            <a:r>
              <a:rPr lang="de-DE" dirty="0">
                <a:solidFill>
                  <a:schemeClr val="bg1"/>
                </a:solidFill>
              </a:rPr>
              <a:t> </a:t>
            </a:r>
            <a:r>
              <a:rPr lang="de-DE" dirty="0" err="1">
                <a:solidFill>
                  <a:schemeClr val="bg1"/>
                </a:solidFill>
              </a:rPr>
              <a:t>completed</a:t>
            </a:r>
            <a:r>
              <a:rPr lang="de-DE" dirty="0">
                <a:solidFill>
                  <a:schemeClr val="bg1"/>
                </a:solidFill>
              </a:rPr>
              <a:t> after </a:t>
            </a:r>
            <a:r>
              <a:rPr lang="de-DE" dirty="0" err="1">
                <a:solidFill>
                  <a:schemeClr val="bg1"/>
                </a:solidFill>
              </a:rPr>
              <a:t>cross</a:t>
            </a:r>
            <a:r>
              <a:rPr lang="de-DE" dirty="0">
                <a:solidFill>
                  <a:schemeClr val="bg1"/>
                </a:solidFill>
              </a:rPr>
              <a:t>-validation</a:t>
            </a:r>
          </a:p>
          <a:p>
            <a:pPr marL="285750" indent="-285750">
              <a:buFont typeface="Arial" panose="020B0604020202020204" pitchFamily="34" charset="0"/>
              <a:buChar char="•"/>
            </a:pPr>
            <a:r>
              <a:rPr lang="de-DE" dirty="0">
                <a:solidFill>
                  <a:schemeClr val="bg1"/>
                </a:solidFill>
              </a:rPr>
              <a:t>Test </a:t>
            </a:r>
            <a:r>
              <a:rPr lang="de-DE" dirty="0" err="1">
                <a:solidFill>
                  <a:schemeClr val="bg1"/>
                </a:solidFill>
              </a:rPr>
              <a:t>it</a:t>
            </a:r>
            <a:r>
              <a:rPr lang="de-DE" dirty="0">
                <a:solidFill>
                  <a:schemeClr val="bg1"/>
                </a:solidFill>
              </a:rPr>
              <a:t> </a:t>
            </a:r>
            <a:r>
              <a:rPr lang="de-DE" dirty="0" err="1">
                <a:solidFill>
                  <a:schemeClr val="bg1"/>
                </a:solidFill>
              </a:rPr>
              <a:t>for</a:t>
            </a:r>
            <a:r>
              <a:rPr lang="de-DE" dirty="0">
                <a:solidFill>
                  <a:schemeClr val="bg1"/>
                </a:solidFill>
              </a:rPr>
              <a:t> real</a:t>
            </a:r>
          </a:p>
          <a:p>
            <a:pPr marL="285750" indent="-285750">
              <a:buFont typeface="Arial" panose="020B0604020202020204" pitchFamily="34" charset="0"/>
              <a:buChar char="•"/>
            </a:pPr>
            <a:r>
              <a:rPr lang="de-DE" dirty="0">
                <a:solidFill>
                  <a:schemeClr val="bg1"/>
                </a:solidFill>
                <a:hlinkClick r:id="rId4"/>
              </a:rPr>
              <a:t>Beware of side effects</a:t>
            </a:r>
            <a:r>
              <a:rPr lang="de-DE" dirty="0">
                <a:solidFill>
                  <a:schemeClr val="bg1"/>
                </a:solidFill>
              </a:rPr>
              <a:t>, </a:t>
            </a:r>
            <a:r>
              <a:rPr lang="de-DE" dirty="0" err="1">
                <a:solidFill>
                  <a:schemeClr val="bg1"/>
                </a:solidFill>
              </a:rPr>
              <a:t>look</a:t>
            </a:r>
            <a:r>
              <a:rPr lang="de-DE" dirty="0">
                <a:solidFill>
                  <a:schemeClr val="bg1"/>
                </a:solidFill>
              </a:rPr>
              <a:t> at </a:t>
            </a:r>
            <a:r>
              <a:rPr lang="de-DE" dirty="0" err="1">
                <a:solidFill>
                  <a:schemeClr val="bg1"/>
                </a:solidFill>
              </a:rPr>
              <a:t>overall</a:t>
            </a:r>
            <a:r>
              <a:rPr lang="de-DE" dirty="0">
                <a:solidFill>
                  <a:schemeClr val="bg1"/>
                </a:solidFill>
              </a:rPr>
              <a:t> ROI</a:t>
            </a:r>
          </a:p>
        </p:txBody>
      </p:sp>
      <p:sp>
        <p:nvSpPr>
          <p:cNvPr id="19" name="Abgerundetes Rechteck 18">
            <a:extLst>
              <a:ext uri="{FF2B5EF4-FFF2-40B4-BE49-F238E27FC236}">
                <a16:creationId xmlns:a16="http://schemas.microsoft.com/office/drawing/2014/main" id="{FE573EAC-313F-FF41-880B-8B953662496F}"/>
              </a:ext>
            </a:extLst>
          </p:cNvPr>
          <p:cNvSpPr/>
          <p:nvPr/>
        </p:nvSpPr>
        <p:spPr>
          <a:xfrm>
            <a:off x="1829702" y="4429884"/>
            <a:ext cx="936984" cy="290945"/>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67768385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rotWithShape="1">
          <a:blip r:embed="rId3"/>
          <a:srcRect b="6706"/>
          <a:stretch/>
        </p:blipFill>
        <p:spPr>
          <a:xfrm>
            <a:off x="774700" y="2148166"/>
            <a:ext cx="3053422" cy="2855798"/>
          </a:xfrm>
          <a:prstGeom prst="rect">
            <a:avLst/>
          </a:prstGeom>
        </p:spPr>
      </p:pic>
      <p:sp>
        <p:nvSpPr>
          <p:cNvPr id="41" name="Rectangle 40">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4579243" y="1419225"/>
            <a:ext cx="6798608" cy="2085869"/>
          </a:xfrm>
        </p:spPr>
        <p:txBody>
          <a:bodyPr>
            <a:normAutofit/>
          </a:bodyPr>
          <a:lstStyle/>
          <a:p>
            <a:r>
              <a:rPr lang="de-DE" dirty="0">
                <a:solidFill>
                  <a:srgbClr val="FFFFFF"/>
                </a:solidFill>
              </a:rPr>
              <a:t>Things </a:t>
            </a:r>
            <a:r>
              <a:rPr lang="de-DE" dirty="0" err="1">
                <a:solidFill>
                  <a:srgbClr val="FFFFFF"/>
                </a:solidFill>
              </a:rPr>
              <a:t>get</a:t>
            </a:r>
            <a:r>
              <a:rPr lang="de-DE" dirty="0">
                <a:solidFill>
                  <a:srgbClr val="FFFFFF"/>
                </a:solidFill>
              </a:rPr>
              <a:t> </a:t>
            </a:r>
            <a:r>
              <a:rPr lang="de-DE" dirty="0" err="1">
                <a:solidFill>
                  <a:srgbClr val="FFFFFF"/>
                </a:solidFill>
              </a:rPr>
              <a:t>serious</a:t>
            </a:r>
            <a:r>
              <a:rPr lang="de-DE" dirty="0">
                <a:solidFill>
                  <a:srgbClr val="FFFFFF"/>
                </a:solidFill>
              </a:rPr>
              <a:t> </a:t>
            </a:r>
            <a:r>
              <a:rPr lang="de-DE" dirty="0" err="1">
                <a:solidFill>
                  <a:srgbClr val="FFFFFF"/>
                </a:solidFill>
              </a:rPr>
              <a:t>now</a:t>
            </a:r>
            <a:endParaRPr lang="de-DE" dirty="0">
              <a:solidFill>
                <a:srgbClr val="FFFFFF"/>
              </a:solidFill>
            </a:endParaRP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4579243" y="3505095"/>
            <a:ext cx="6798608" cy="1733655"/>
          </a:xfrm>
        </p:spPr>
        <p:txBody>
          <a:bodyPr>
            <a:normAutofit/>
          </a:bodyPr>
          <a:lstStyle/>
          <a:p>
            <a:pPr marL="285750" indent="-285750">
              <a:buFont typeface="Arial" panose="020B0604020202020204" pitchFamily="34" charset="0"/>
              <a:buChar char="•"/>
            </a:pPr>
            <a:r>
              <a:rPr lang="de-DE" dirty="0" err="1">
                <a:solidFill>
                  <a:schemeClr val="bg1"/>
                </a:solidFill>
              </a:rPr>
              <a:t>You</a:t>
            </a:r>
            <a:r>
              <a:rPr lang="de-DE" dirty="0">
                <a:solidFill>
                  <a:schemeClr val="bg1"/>
                </a:solidFill>
              </a:rPr>
              <a:t> </a:t>
            </a:r>
            <a:r>
              <a:rPr lang="de-DE" dirty="0" err="1">
                <a:solidFill>
                  <a:schemeClr val="bg1"/>
                </a:solidFill>
              </a:rPr>
              <a:t>might</a:t>
            </a:r>
            <a:r>
              <a:rPr lang="de-DE" dirty="0">
                <a:solidFill>
                  <a:schemeClr val="bg1"/>
                </a:solidFill>
              </a:rPr>
              <a:t> kill </a:t>
            </a:r>
            <a:r>
              <a:rPr lang="de-DE" dirty="0" err="1">
                <a:solidFill>
                  <a:schemeClr val="bg1"/>
                </a:solidFill>
              </a:rPr>
              <a:t>people</a:t>
            </a:r>
            <a:r>
              <a:rPr lang="de-DE" dirty="0">
                <a:solidFill>
                  <a:schemeClr val="bg1"/>
                </a:solidFill>
              </a:rPr>
              <a:t> (</a:t>
            </a:r>
            <a:r>
              <a:rPr lang="de-DE" dirty="0" err="1">
                <a:solidFill>
                  <a:schemeClr val="bg1"/>
                </a:solidFill>
              </a:rPr>
              <a:t>if</a:t>
            </a:r>
            <a:r>
              <a:rPr lang="de-DE" dirty="0">
                <a:solidFill>
                  <a:schemeClr val="bg1"/>
                </a:solidFill>
              </a:rPr>
              <a:t> </a:t>
            </a:r>
            <a:r>
              <a:rPr lang="de-DE" dirty="0" err="1">
                <a:solidFill>
                  <a:schemeClr val="bg1"/>
                </a:solidFill>
              </a:rPr>
              <a:t>you</a:t>
            </a:r>
            <a:r>
              <a:rPr lang="de-DE" dirty="0">
                <a:solidFill>
                  <a:schemeClr val="bg1"/>
                </a:solidFill>
              </a:rPr>
              <a:t> </a:t>
            </a:r>
            <a:r>
              <a:rPr lang="de-DE" dirty="0" err="1">
                <a:solidFill>
                  <a:schemeClr val="bg1"/>
                </a:solidFill>
              </a:rPr>
              <a:t>are</a:t>
            </a:r>
            <a:r>
              <a:rPr lang="de-DE" dirty="0">
                <a:solidFill>
                  <a:schemeClr val="bg1"/>
                </a:solidFill>
              </a:rPr>
              <a:t> </a:t>
            </a:r>
            <a:r>
              <a:rPr lang="de-DE" dirty="0" err="1">
                <a:solidFill>
                  <a:schemeClr val="bg1"/>
                </a:solidFill>
              </a:rPr>
              <a:t>the</a:t>
            </a:r>
            <a:r>
              <a:rPr lang="de-DE" dirty="0">
                <a:solidFill>
                  <a:schemeClr val="bg1"/>
                </a:solidFill>
              </a:rPr>
              <a:t> NSA)</a:t>
            </a:r>
          </a:p>
          <a:p>
            <a:pPr marL="285750" indent="-285750">
              <a:buFont typeface="Arial" panose="020B0604020202020204" pitchFamily="34" charset="0"/>
              <a:buChar char="•"/>
            </a:pPr>
            <a:r>
              <a:rPr lang="de-DE" dirty="0">
                <a:solidFill>
                  <a:schemeClr val="bg1"/>
                </a:solidFill>
              </a:rPr>
              <a:t>Value </a:t>
            </a:r>
            <a:r>
              <a:rPr lang="de-DE" dirty="0" err="1">
                <a:solidFill>
                  <a:schemeClr val="bg1"/>
                </a:solidFill>
              </a:rPr>
              <a:t>is</a:t>
            </a:r>
            <a:r>
              <a:rPr lang="de-DE" dirty="0">
                <a:solidFill>
                  <a:schemeClr val="bg1"/>
                </a:solidFill>
              </a:rPr>
              <a:t> </a:t>
            </a:r>
            <a:r>
              <a:rPr lang="de-DE" dirty="0" err="1">
                <a:solidFill>
                  <a:schemeClr val="bg1"/>
                </a:solidFill>
              </a:rPr>
              <a:t>only</a:t>
            </a:r>
            <a:r>
              <a:rPr lang="de-DE" dirty="0">
                <a:solidFill>
                  <a:schemeClr val="bg1"/>
                </a:solidFill>
              </a:rPr>
              <a:t> </a:t>
            </a:r>
            <a:r>
              <a:rPr lang="de-DE" dirty="0" err="1">
                <a:solidFill>
                  <a:schemeClr val="bg1"/>
                </a:solidFill>
              </a:rPr>
              <a:t>created</a:t>
            </a:r>
            <a:r>
              <a:rPr lang="de-DE" dirty="0">
                <a:solidFill>
                  <a:schemeClr val="bg1"/>
                </a:solidFill>
              </a:rPr>
              <a:t> </a:t>
            </a:r>
            <a:r>
              <a:rPr lang="de-DE" dirty="0" err="1">
                <a:solidFill>
                  <a:schemeClr val="bg1"/>
                </a:solidFill>
              </a:rPr>
              <a:t>when</a:t>
            </a:r>
            <a:r>
              <a:rPr lang="de-DE" dirty="0">
                <a:solidFill>
                  <a:schemeClr val="bg1"/>
                </a:solidFill>
              </a:rPr>
              <a:t> </a:t>
            </a:r>
            <a:r>
              <a:rPr lang="de-DE" dirty="0" err="1">
                <a:solidFill>
                  <a:schemeClr val="bg1"/>
                </a:solidFill>
              </a:rPr>
              <a:t>others</a:t>
            </a:r>
            <a:r>
              <a:rPr lang="de-DE" dirty="0">
                <a:solidFill>
                  <a:schemeClr val="bg1"/>
                </a:solidFill>
              </a:rPr>
              <a:t> </a:t>
            </a:r>
            <a:r>
              <a:rPr lang="de-DE" dirty="0" err="1">
                <a:solidFill>
                  <a:schemeClr val="bg1"/>
                </a:solidFill>
              </a:rPr>
              <a:t>can</a:t>
            </a:r>
            <a:r>
              <a:rPr lang="de-DE" dirty="0">
                <a:solidFill>
                  <a:schemeClr val="bg1"/>
                </a:solidFill>
              </a:rPr>
              <a:t> </a:t>
            </a:r>
            <a:r>
              <a:rPr lang="de-DE" dirty="0" err="1">
                <a:solidFill>
                  <a:schemeClr val="bg1"/>
                </a:solidFill>
              </a:rPr>
              <a:t>use</a:t>
            </a:r>
            <a:r>
              <a:rPr lang="de-DE" dirty="0">
                <a:solidFill>
                  <a:schemeClr val="bg1"/>
                </a:solidFill>
              </a:rPr>
              <a:t> </a:t>
            </a:r>
            <a:r>
              <a:rPr lang="de-DE" dirty="0" err="1">
                <a:solidFill>
                  <a:schemeClr val="bg1"/>
                </a:solidFill>
              </a:rPr>
              <a:t>it</a:t>
            </a:r>
            <a:r>
              <a:rPr lang="de-DE" dirty="0">
                <a:solidFill>
                  <a:schemeClr val="bg1"/>
                </a:solidFill>
              </a:rPr>
              <a:t> - </a:t>
            </a:r>
            <a:r>
              <a:rPr lang="de-DE" dirty="0" err="1">
                <a:solidFill>
                  <a:schemeClr val="bg1"/>
                </a:solidFill>
              </a:rPr>
              <a:t>build</a:t>
            </a:r>
            <a:r>
              <a:rPr lang="de-DE" dirty="0">
                <a:solidFill>
                  <a:schemeClr val="bg1"/>
                </a:solidFill>
              </a:rPr>
              <a:t> an API</a:t>
            </a:r>
          </a:p>
          <a:p>
            <a:pPr marL="285750" indent="-285750">
              <a:buFont typeface="Arial" panose="020B0604020202020204" pitchFamily="34" charset="0"/>
              <a:buChar char="•"/>
            </a:pPr>
            <a:r>
              <a:rPr lang="de-DE" dirty="0">
                <a:solidFill>
                  <a:schemeClr val="bg1"/>
                </a:solidFill>
              </a:rPr>
              <a:t>Do not </a:t>
            </a:r>
            <a:r>
              <a:rPr lang="de-DE" dirty="0" err="1">
                <a:solidFill>
                  <a:schemeClr val="bg1"/>
                </a:solidFill>
              </a:rPr>
              <a:t>underestimate</a:t>
            </a:r>
            <a:r>
              <a:rPr lang="de-DE" dirty="0">
                <a:solidFill>
                  <a:schemeClr val="bg1"/>
                </a:solidFill>
              </a:rPr>
              <a:t> </a:t>
            </a:r>
            <a:r>
              <a:rPr lang="de-DE" dirty="0" err="1">
                <a:solidFill>
                  <a:schemeClr val="bg1"/>
                </a:solidFill>
              </a:rPr>
              <a:t>the</a:t>
            </a:r>
            <a:r>
              <a:rPr lang="de-DE" dirty="0">
                <a:solidFill>
                  <a:schemeClr val="bg1"/>
                </a:solidFill>
              </a:rPr>
              <a:t> </a:t>
            </a:r>
            <a:r>
              <a:rPr lang="de-DE" dirty="0" err="1">
                <a:solidFill>
                  <a:schemeClr val="bg1"/>
                </a:solidFill>
              </a:rPr>
              <a:t>importance</a:t>
            </a:r>
            <a:r>
              <a:rPr lang="de-DE" dirty="0">
                <a:solidFill>
                  <a:schemeClr val="bg1"/>
                </a:solidFill>
              </a:rPr>
              <a:t> </a:t>
            </a:r>
            <a:r>
              <a:rPr lang="de-DE" dirty="0" err="1">
                <a:solidFill>
                  <a:schemeClr val="bg1"/>
                </a:solidFill>
              </a:rPr>
              <a:t>of</a:t>
            </a:r>
            <a:r>
              <a:rPr lang="de-DE" dirty="0">
                <a:solidFill>
                  <a:schemeClr val="bg1"/>
                </a:solidFill>
              </a:rPr>
              <a:t> </a:t>
            </a:r>
            <a:r>
              <a:rPr lang="de-DE" dirty="0" err="1">
                <a:solidFill>
                  <a:schemeClr val="bg1"/>
                </a:solidFill>
              </a:rPr>
              <a:t>data</a:t>
            </a:r>
            <a:r>
              <a:rPr lang="de-DE" dirty="0">
                <a:solidFill>
                  <a:schemeClr val="bg1"/>
                </a:solidFill>
              </a:rPr>
              <a:t> </a:t>
            </a:r>
            <a:r>
              <a:rPr lang="de-DE" dirty="0" err="1">
                <a:solidFill>
                  <a:schemeClr val="bg1"/>
                </a:solidFill>
              </a:rPr>
              <a:t>governance</a:t>
            </a:r>
            <a:endParaRPr lang="de-DE" dirty="0">
              <a:solidFill>
                <a:schemeClr val="bg1"/>
              </a:solidFill>
            </a:endParaRPr>
          </a:p>
          <a:p>
            <a:pPr marL="285750" indent="-285750">
              <a:buFont typeface="Arial" panose="020B0604020202020204" pitchFamily="34" charset="0"/>
              <a:buChar char="•"/>
            </a:pPr>
            <a:r>
              <a:rPr lang="de-DE" dirty="0" err="1">
                <a:solidFill>
                  <a:schemeClr val="bg1"/>
                </a:solidFill>
              </a:rPr>
              <a:t>Invest</a:t>
            </a:r>
            <a:r>
              <a:rPr lang="de-DE" dirty="0">
                <a:solidFill>
                  <a:schemeClr val="bg1"/>
                </a:solidFill>
              </a:rPr>
              <a:t> in </a:t>
            </a:r>
            <a:r>
              <a:rPr lang="de-DE" dirty="0" err="1">
                <a:solidFill>
                  <a:schemeClr val="bg1"/>
                </a:solidFill>
              </a:rPr>
              <a:t>reautomation</a:t>
            </a:r>
            <a:endParaRPr lang="de-DE" dirty="0">
              <a:solidFill>
                <a:schemeClr val="bg1"/>
              </a:solidFill>
            </a:endParaRPr>
          </a:p>
        </p:txBody>
      </p:sp>
      <p:sp>
        <p:nvSpPr>
          <p:cNvPr id="19" name="Abgerundetes Rechteck 18">
            <a:extLst>
              <a:ext uri="{FF2B5EF4-FFF2-40B4-BE49-F238E27FC236}">
                <a16:creationId xmlns:a16="http://schemas.microsoft.com/office/drawing/2014/main" id="{FE573EAC-313F-FF41-880B-8B953662496F}"/>
              </a:ext>
            </a:extLst>
          </p:cNvPr>
          <p:cNvSpPr/>
          <p:nvPr/>
        </p:nvSpPr>
        <p:spPr>
          <a:xfrm>
            <a:off x="875481" y="3525876"/>
            <a:ext cx="936984" cy="290945"/>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22018401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8"/>
        <p:cNvGrpSpPr/>
        <p:nvPr/>
      </p:nvGrpSpPr>
      <p:grpSpPr>
        <a:xfrm>
          <a:off x="0" y="0"/>
          <a:ext cx="0" cy="0"/>
          <a:chOff x="0" y="0"/>
          <a:chExt cx="0" cy="0"/>
        </a:xfrm>
      </p:grpSpPr>
      <p:sp>
        <p:nvSpPr>
          <p:cNvPr id="141" name="Rectangle 126">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2" name="Rectangle 128">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3" name="Rectangle 130">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4" name="Rectangle 132">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19" name="Google Shape;119;p23"/>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model deployment &amp; governance</a:t>
            </a:r>
          </a:p>
        </p:txBody>
      </p:sp>
      <p:sp>
        <p:nvSpPr>
          <p:cNvPr id="145" name="Rectangle 134">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46" name="Rectangle 136">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7" name="Rectangle 138">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8" name="Google Shape;120;p23">
            <a:extLst>
              <a:ext uri="{FF2B5EF4-FFF2-40B4-BE49-F238E27FC236}">
                <a16:creationId xmlns:a16="http://schemas.microsoft.com/office/drawing/2014/main" id="{802B743F-5E72-4E45-80AE-6CF28E71F067}"/>
              </a:ext>
            </a:extLst>
          </p:cNvPr>
          <p:cNvGraphicFramePr/>
          <p:nvPr>
            <p:extLst>
              <p:ext uri="{D42A27DB-BD31-4B8C-83A1-F6EECF244321}">
                <p14:modId xmlns:p14="http://schemas.microsoft.com/office/powerpoint/2010/main" val="1149776280"/>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86805505"/>
      </p:ext>
    </p:extLst>
  </p:cSld>
  <p:clrMapOvr>
    <a:overrideClrMapping bg1="dk1" tx1="lt1" bg2="dk2" tx2="lt2" accent1="accent1" accent2="accent2" accent3="accent3" accent4="accent4" accent5="accent5" accent6="accent6" hlink="hlink" folHlink="folHlink"/>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el 1">
            <a:extLst>
              <a:ext uri="{FF2B5EF4-FFF2-40B4-BE49-F238E27FC236}">
                <a16:creationId xmlns:a16="http://schemas.microsoft.com/office/drawing/2014/main" id="{0116BBE7-C582-1345-8009-27652F85C217}"/>
              </a:ext>
            </a:extLst>
          </p:cNvPr>
          <p:cNvSpPr>
            <a:spLocks noGrp="1"/>
          </p:cNvSpPr>
          <p:nvPr>
            <p:ph type="title"/>
          </p:nvPr>
        </p:nvSpPr>
        <p:spPr>
          <a:xfrm>
            <a:off x="581192" y="702156"/>
            <a:ext cx="11029616" cy="1188720"/>
          </a:xfrm>
        </p:spPr>
        <p:txBody>
          <a:bodyPr>
            <a:normAutofit/>
          </a:bodyPr>
          <a:lstStyle/>
          <a:p>
            <a:r>
              <a:rPr lang="de-DE">
                <a:solidFill>
                  <a:schemeClr val="tx1">
                    <a:lumMod val="85000"/>
                    <a:lumOff val="15000"/>
                  </a:schemeClr>
                </a:solidFill>
              </a:rPr>
              <a:t>Your</a:t>
            </a:r>
            <a:r>
              <a:rPr lang="de-DE" dirty="0">
                <a:solidFill>
                  <a:schemeClr val="tx1">
                    <a:lumMod val="85000"/>
                    <a:lumOff val="15000"/>
                  </a:schemeClr>
                </a:solidFill>
              </a:rPr>
              <a:t> turn - LAB 3 (60 </a:t>
            </a:r>
            <a:r>
              <a:rPr lang="de-DE">
                <a:solidFill>
                  <a:schemeClr val="tx1">
                    <a:lumMod val="85000"/>
                    <a:lumOff val="15000"/>
                  </a:schemeClr>
                </a:solidFill>
              </a:rPr>
              <a:t>Minutes</a:t>
            </a:r>
            <a:r>
              <a:rPr lang="de-DE" dirty="0">
                <a:solidFill>
                  <a:schemeClr val="tx1">
                    <a:lumMod val="85000"/>
                    <a:lumOff val="15000"/>
                  </a:schemeClr>
                </a:solidFill>
              </a:rPr>
              <a:t>)</a:t>
            </a:r>
          </a:p>
        </p:txBody>
      </p:sp>
      <p:sp>
        <p:nvSpPr>
          <p:cNvPr id="12" name="Rectangle 11">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6" name="Inhaltsplatzhalter 2">
            <a:extLst>
              <a:ext uri="{FF2B5EF4-FFF2-40B4-BE49-F238E27FC236}">
                <a16:creationId xmlns:a16="http://schemas.microsoft.com/office/drawing/2014/main" id="{781BE580-3831-4D92-996A-1E8166AB65C5}"/>
              </a:ext>
            </a:extLst>
          </p:cNvPr>
          <p:cNvGraphicFramePr>
            <a:graphicFrameLocks noGrp="1"/>
          </p:cNvGraphicFramePr>
          <p:nvPr>
            <p:ph idx="1"/>
            <p:extLst>
              <p:ext uri="{D42A27DB-BD31-4B8C-83A1-F6EECF244321}">
                <p14:modId xmlns:p14="http://schemas.microsoft.com/office/powerpoint/2010/main" val="344792684"/>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75343067"/>
      </p:ext>
    </p:extLst>
  </p:cSld>
  <p:clrMapOvr>
    <a:overrideClrMapping bg1="dk1" tx1="lt1" bg2="dk2" tx2="lt2" accent1="accent1" accent2="accent2" accent3="accent3" accent4="accent4" accent5="accent5" accent6="accent6" hlink="hlink" folHlink="folHlink"/>
  </p:clrMapOvr>
</p:sld>
</file>

<file path=ppt/slides/slide16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88000">
              <a:schemeClr val="bg1">
                <a:shade val="94000"/>
                <a:satMod val="110000"/>
                <a:lumMod val="88000"/>
              </a:schemeClr>
            </a:gs>
          </a:gsLst>
          <a:lin ang="540000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3FA3812-52C1-4B46-A9F2-78D18503AEC0}"/>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a:t>Big data</a:t>
            </a:r>
          </a:p>
        </p:txBody>
      </p:sp>
      <p:sp>
        <p:nvSpPr>
          <p:cNvPr id="3" name="Untertitel 2">
            <a:extLst>
              <a:ext uri="{FF2B5EF4-FFF2-40B4-BE49-F238E27FC236}">
                <a16:creationId xmlns:a16="http://schemas.microsoft.com/office/drawing/2014/main" id="{78917D67-5A8A-FC4E-9D79-EB75A78DCF8B}"/>
              </a:ext>
            </a:extLst>
          </p:cNvPr>
          <p:cNvSpPr>
            <a:spLocks noGrp="1"/>
          </p:cNvSpPr>
          <p:nvPr>
            <p:ph type="body" idx="1"/>
          </p:nvPr>
        </p:nvSpPr>
        <p:spPr>
          <a:xfrm>
            <a:off x="444342" y="1507414"/>
            <a:ext cx="3330781" cy="3703320"/>
          </a:xfrm>
          <a:ln w="57150">
            <a:noFill/>
          </a:ln>
        </p:spPr>
        <p:txBody>
          <a:bodyPr vert="horz" lIns="91440" tIns="45720" rIns="91440" bIns="45720" rtlCol="0" anchor="ctr">
            <a:normAutofit/>
          </a:bodyPr>
          <a:lstStyle/>
          <a:p>
            <a:pPr algn="r"/>
            <a:r>
              <a:rPr lang="en-US" sz="2000">
                <a:solidFill>
                  <a:schemeClr val="tx2"/>
                </a:solidFill>
              </a:rPr>
              <a:t>outlook</a:t>
            </a:r>
          </a:p>
        </p:txBody>
      </p:sp>
      <p:sp>
        <p:nvSpPr>
          <p:cNvPr id="18" name="Rectangle 17">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1881098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1">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oogle Shape;70;p15">
            <a:extLst>
              <a:ext uri="{FF2B5EF4-FFF2-40B4-BE49-F238E27FC236}">
                <a16:creationId xmlns:a16="http://schemas.microsoft.com/office/drawing/2014/main" id="{75921A52-35B6-F347-A8E9-89673608913F}"/>
              </a:ext>
            </a:extLst>
          </p:cNvPr>
          <p:cNvPicPr preferRelativeResize="0"/>
          <p:nvPr/>
        </p:nvPicPr>
        <p:blipFill>
          <a:blip r:embed="rId3"/>
          <a:stretch>
            <a:fillRect/>
          </a:stretch>
        </p:blipFill>
        <p:spPr>
          <a:xfrm>
            <a:off x="3186827" y="643467"/>
            <a:ext cx="5818346" cy="5571066"/>
          </a:xfrm>
          <a:prstGeom prst="rect">
            <a:avLst/>
          </a:prstGeom>
          <a:noFill/>
        </p:spPr>
      </p:pic>
      <p:sp>
        <p:nvSpPr>
          <p:cNvPr id="6" name="Textfeld 5">
            <a:extLst>
              <a:ext uri="{FF2B5EF4-FFF2-40B4-BE49-F238E27FC236}">
                <a16:creationId xmlns:a16="http://schemas.microsoft.com/office/drawing/2014/main" id="{DAFE1587-BEB7-9E4C-B156-F2FF4D5F4913}"/>
              </a:ext>
            </a:extLst>
          </p:cNvPr>
          <p:cNvSpPr txBox="1"/>
          <p:nvPr/>
        </p:nvSpPr>
        <p:spPr>
          <a:xfrm>
            <a:off x="8497442" y="6387072"/>
            <a:ext cx="3205018" cy="369332"/>
          </a:xfrm>
          <a:prstGeom prst="rect">
            <a:avLst/>
          </a:prstGeom>
          <a:noFill/>
        </p:spPr>
        <p:txBody>
          <a:bodyPr wrap="square" rtlCol="0">
            <a:spAutoFit/>
          </a:bodyPr>
          <a:lstStyle/>
          <a:p>
            <a:pPr algn="r"/>
            <a:r>
              <a:rPr lang="de-DE" u="sng" dirty="0">
                <a:solidFill>
                  <a:schemeClr val="hlink"/>
                </a:solidFill>
                <a:hlinkClick r:id="rId4"/>
              </a:rPr>
              <a:t>https://dataintensive.net</a:t>
            </a:r>
            <a:endParaRPr lang="de-DE" dirty="0"/>
          </a:p>
        </p:txBody>
      </p:sp>
    </p:spTree>
    <p:extLst>
      <p:ext uri="{BB962C8B-B14F-4D97-AF65-F5344CB8AC3E}">
        <p14:creationId xmlns:p14="http://schemas.microsoft.com/office/powerpoint/2010/main" val="2049783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5"/>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limitations of classical RDBMS</a:t>
            </a:r>
          </a:p>
        </p:txBody>
      </p:sp>
      <p:graphicFrame>
        <p:nvGraphicFramePr>
          <p:cNvPr id="142" name="Google Shape;140;p25">
            <a:extLst>
              <a:ext uri="{FF2B5EF4-FFF2-40B4-BE49-F238E27FC236}">
                <a16:creationId xmlns:a16="http://schemas.microsoft.com/office/drawing/2014/main" id="{C18394D2-EEA5-45E0-B289-4B65032F58C2}"/>
              </a:ext>
            </a:extLst>
          </p:cNvPr>
          <p:cNvGraphicFramePr/>
          <p:nvPr>
            <p:extLst>
              <p:ext uri="{D42A27DB-BD31-4B8C-83A1-F6EECF244321}">
                <p14:modId xmlns:p14="http://schemas.microsoft.com/office/powerpoint/2010/main" val="127163065"/>
              </p:ext>
            </p:extLst>
          </p:nvPr>
        </p:nvGraphicFramePr>
        <p:xfrm>
          <a:off x="-55841" y="2492540"/>
          <a:ext cx="4507063"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Google Shape;133;p24">
            <a:extLst>
              <a:ext uri="{FF2B5EF4-FFF2-40B4-BE49-F238E27FC236}">
                <a16:creationId xmlns:a16="http://schemas.microsoft.com/office/drawing/2014/main" id="{D397F903-04C9-B944-827D-54DC5BF75A08}"/>
              </a:ext>
            </a:extLst>
          </p:cNvPr>
          <p:cNvPicPr preferRelativeResize="0"/>
          <p:nvPr/>
        </p:nvPicPr>
        <p:blipFill rotWithShape="1">
          <a:blip r:embed="rId8"/>
          <a:srcRect l="5235"/>
          <a:stretch/>
        </p:blipFill>
        <p:spPr>
          <a:xfrm>
            <a:off x="4451222" y="2338006"/>
            <a:ext cx="7740778" cy="3814280"/>
          </a:xfrm>
          <a:prstGeom prst="rect">
            <a:avLst/>
          </a:prstGeom>
          <a:noFill/>
        </p:spPr>
      </p:pic>
      <p:sp>
        <p:nvSpPr>
          <p:cNvPr id="10" name="Google Shape;134;p24">
            <a:extLst>
              <a:ext uri="{FF2B5EF4-FFF2-40B4-BE49-F238E27FC236}">
                <a16:creationId xmlns:a16="http://schemas.microsoft.com/office/drawing/2014/main" id="{31543C89-1207-2A4F-A7E1-F1808935874D}"/>
              </a:ext>
            </a:extLst>
          </p:cNvPr>
          <p:cNvSpPr txBox="1"/>
          <p:nvPr/>
        </p:nvSpPr>
        <p:spPr>
          <a:xfrm>
            <a:off x="4055350" y="6461356"/>
            <a:ext cx="7905666" cy="629193"/>
          </a:xfrm>
          <a:prstGeom prst="rect">
            <a:avLst/>
          </a:prstGeom>
          <a:noFill/>
          <a:ln>
            <a:noFill/>
          </a:ln>
        </p:spPr>
        <p:txBody>
          <a:bodyPr spcFirstLastPara="1" wrap="square" lIns="121900" tIns="121900" rIns="121900" bIns="121900" anchor="t" anchorCtr="0">
            <a:noAutofit/>
          </a:bodyPr>
          <a:lstStyle/>
          <a:p>
            <a:pPr algn="r"/>
            <a:r>
              <a:rPr lang="de" sz="800" u="sng" dirty="0">
                <a:solidFill>
                  <a:schemeClr val="hlink"/>
                </a:solidFill>
                <a:hlinkClick r:id="rId9"/>
              </a:rPr>
              <a:t>https://www.syslink-xandria.com/blog/scaling-up-vs-scaling-out-sap-on-the-public-cloud</a:t>
            </a:r>
            <a:endParaRPr sz="800" dirty="0">
              <a:solidFill>
                <a:srgbClr val="FFFFFF"/>
              </a:solidFill>
            </a:endParaRPr>
          </a:p>
        </p:txBody>
      </p:sp>
    </p:spTree>
    <p:extLst>
      <p:ext uri="{BB962C8B-B14F-4D97-AF65-F5344CB8AC3E}">
        <p14:creationId xmlns:p14="http://schemas.microsoft.com/office/powerpoint/2010/main" val="1909771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5"/>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limitations of classical RDBMS</a:t>
            </a:r>
          </a:p>
        </p:txBody>
      </p:sp>
      <p:graphicFrame>
        <p:nvGraphicFramePr>
          <p:cNvPr id="142" name="Google Shape;140;p25">
            <a:extLst>
              <a:ext uri="{FF2B5EF4-FFF2-40B4-BE49-F238E27FC236}">
                <a16:creationId xmlns:a16="http://schemas.microsoft.com/office/drawing/2014/main" id="{C18394D2-EEA5-45E0-B289-4B65032F58C2}"/>
              </a:ext>
            </a:extLst>
          </p:cNvPr>
          <p:cNvGraphicFramePr/>
          <p:nvPr>
            <p:extLst>
              <p:ext uri="{D42A27DB-BD31-4B8C-83A1-F6EECF244321}">
                <p14:modId xmlns:p14="http://schemas.microsoft.com/office/powerpoint/2010/main" val="3614003077"/>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72093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grpSp>
        <p:nvGrpSpPr>
          <p:cNvPr id="4" name="Gruppieren 3">
            <a:extLst>
              <a:ext uri="{FF2B5EF4-FFF2-40B4-BE49-F238E27FC236}">
                <a16:creationId xmlns:a16="http://schemas.microsoft.com/office/drawing/2014/main" id="{045D5B23-C4BB-B841-8844-752B2FB63D28}"/>
              </a:ext>
            </a:extLst>
          </p:cNvPr>
          <p:cNvGrpSpPr/>
          <p:nvPr/>
        </p:nvGrpSpPr>
        <p:grpSpPr>
          <a:xfrm>
            <a:off x="369468" y="9236"/>
            <a:ext cx="11509137" cy="6894944"/>
            <a:chOff x="369468" y="9236"/>
            <a:chExt cx="11509137" cy="6894944"/>
          </a:xfrm>
        </p:grpSpPr>
        <p:pic>
          <p:nvPicPr>
            <p:cNvPr id="198" name="Google Shape;198;p33" descr="4-Vs-of-big-data.jpg"/>
            <p:cNvPicPr preferRelativeResize="0"/>
            <p:nvPr/>
          </p:nvPicPr>
          <p:blipFill rotWithShape="1">
            <a:blip r:embed="rId3">
              <a:alphaModFix/>
            </a:blip>
            <a:srcRect t="1751" b="4698"/>
            <a:stretch/>
          </p:blipFill>
          <p:spPr>
            <a:xfrm>
              <a:off x="369468" y="9236"/>
              <a:ext cx="11509137" cy="6838901"/>
            </a:xfrm>
            <a:prstGeom prst="rect">
              <a:avLst/>
            </a:prstGeom>
            <a:noFill/>
            <a:ln>
              <a:noFill/>
            </a:ln>
          </p:spPr>
        </p:pic>
        <p:pic>
          <p:nvPicPr>
            <p:cNvPr id="5" name="Google Shape;198;p33" descr="4-Vs-of-big-data.jpg">
              <a:extLst>
                <a:ext uri="{FF2B5EF4-FFF2-40B4-BE49-F238E27FC236}">
                  <a16:creationId xmlns:a16="http://schemas.microsoft.com/office/drawing/2014/main" id="{E535E6C5-289F-244F-B7B3-20FFB890375F}"/>
                </a:ext>
              </a:extLst>
            </p:cNvPr>
            <p:cNvPicPr preferRelativeResize="0"/>
            <p:nvPr/>
          </p:nvPicPr>
          <p:blipFill rotWithShape="1">
            <a:blip r:embed="rId3">
              <a:alphaModFix/>
            </a:blip>
            <a:srcRect l="93765" t="96825"/>
            <a:stretch/>
          </p:blipFill>
          <p:spPr>
            <a:xfrm>
              <a:off x="11160772" y="6404048"/>
              <a:ext cx="717547" cy="232154"/>
            </a:xfrm>
            <a:prstGeom prst="rect">
              <a:avLst/>
            </a:prstGeom>
            <a:noFill/>
            <a:ln>
              <a:noFill/>
            </a:ln>
          </p:spPr>
        </p:pic>
        <p:pic>
          <p:nvPicPr>
            <p:cNvPr id="6" name="Google Shape;198;p33" descr="4-Vs-of-big-data.jpg">
              <a:extLst>
                <a:ext uri="{FF2B5EF4-FFF2-40B4-BE49-F238E27FC236}">
                  <a16:creationId xmlns:a16="http://schemas.microsoft.com/office/drawing/2014/main" id="{B8679169-6B59-9B4A-83F0-A18F1725EF65}"/>
                </a:ext>
              </a:extLst>
            </p:cNvPr>
            <p:cNvPicPr preferRelativeResize="0"/>
            <p:nvPr/>
          </p:nvPicPr>
          <p:blipFill rotWithShape="1">
            <a:blip r:embed="rId3">
              <a:alphaModFix/>
            </a:blip>
            <a:srcRect t="96824" r="73369" b="1060"/>
            <a:stretch/>
          </p:blipFill>
          <p:spPr>
            <a:xfrm>
              <a:off x="8737712" y="6749409"/>
              <a:ext cx="3064977" cy="154771"/>
            </a:xfrm>
            <a:prstGeom prst="rect">
              <a:avLst/>
            </a:prstGeom>
            <a:noFill/>
            <a:ln>
              <a:noFill/>
            </a:ln>
          </p:spPr>
        </p:pic>
      </p:grpSp>
    </p:spTree>
    <p:extLst>
      <p:ext uri="{BB962C8B-B14F-4D97-AF65-F5344CB8AC3E}">
        <p14:creationId xmlns:p14="http://schemas.microsoft.com/office/powerpoint/2010/main" val="606533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Bildschirmfoto 2016-12-23 um 03.54.0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489" y="25986"/>
            <a:ext cx="4674933" cy="1080000"/>
          </a:xfrm>
          <a:prstGeom prst="rect">
            <a:avLst/>
          </a:prstGeom>
        </p:spPr>
      </p:pic>
      <p:pic>
        <p:nvPicPr>
          <p:cNvPr id="5" name="Bild 4"/>
          <p:cNvPicPr>
            <a:picLocks noChangeAspect="1"/>
          </p:cNvPicPr>
          <p:nvPr/>
        </p:nvPicPr>
        <p:blipFill rotWithShape="1">
          <a:blip r:embed="rId4">
            <a:extLst>
              <a:ext uri="{28A0092B-C50C-407E-A947-70E740481C1C}">
                <a14:useLocalDpi xmlns:a14="http://schemas.microsoft.com/office/drawing/2010/main" val="0"/>
              </a:ext>
            </a:extLst>
          </a:blip>
          <a:srcRect l="8680" r="5787"/>
          <a:stretch/>
        </p:blipFill>
        <p:spPr>
          <a:xfrm>
            <a:off x="6183542" y="25986"/>
            <a:ext cx="4664986" cy="5563254"/>
          </a:xfrm>
          <a:prstGeom prst="rect">
            <a:avLst/>
          </a:prstGeom>
        </p:spPr>
      </p:pic>
      <p:pic>
        <p:nvPicPr>
          <p:cNvPr id="6" name="Bild 5" descr="Seiten aus 10.1.1.382.5116.pdf"/>
          <p:cNvPicPr>
            <a:picLocks noChangeAspect="1"/>
          </p:cNvPicPr>
          <p:nvPr/>
        </p:nvPicPr>
        <p:blipFill rotWithShape="1">
          <a:blip r:embed="rId5">
            <a:extLst>
              <a:ext uri="{28A0092B-C50C-407E-A947-70E740481C1C}">
                <a14:useLocalDpi xmlns:a14="http://schemas.microsoft.com/office/drawing/2010/main" val="0"/>
              </a:ext>
            </a:extLst>
          </a:blip>
          <a:srcRect t="47558" b="4743"/>
          <a:stretch/>
        </p:blipFill>
        <p:spPr>
          <a:xfrm>
            <a:off x="1524000" y="5157192"/>
            <a:ext cx="6337300" cy="1708302"/>
          </a:xfrm>
          <a:prstGeom prst="rect">
            <a:avLst/>
          </a:prstGeom>
        </p:spPr>
      </p:pic>
      <p:pic>
        <p:nvPicPr>
          <p:cNvPr id="7" name="Bild 6" descr="Bildschirmfoto 2016-12-23 um 04.00.30.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6731" y="4027124"/>
            <a:ext cx="3366983" cy="1152000"/>
          </a:xfrm>
          <a:prstGeom prst="rect">
            <a:avLst/>
          </a:prstGeom>
        </p:spPr>
      </p:pic>
    </p:spTree>
    <p:extLst>
      <p:ext uri="{BB962C8B-B14F-4D97-AF65-F5344CB8AC3E}">
        <p14:creationId xmlns:p14="http://schemas.microsoft.com/office/powerpoint/2010/main" val="190621740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29">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1">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33">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Titel 2">
            <a:extLst>
              <a:ext uri="{FF2B5EF4-FFF2-40B4-BE49-F238E27FC236}">
                <a16:creationId xmlns:a16="http://schemas.microsoft.com/office/drawing/2014/main" id="{FB14F67B-E824-7E44-B110-AACB8C182135}"/>
              </a:ext>
            </a:extLst>
          </p:cNvPr>
          <p:cNvSpPr>
            <a:spLocks noGrp="1"/>
          </p:cNvSpPr>
          <p:nvPr>
            <p:ph type="title"/>
          </p:nvPr>
        </p:nvSpPr>
        <p:spPr>
          <a:xfrm>
            <a:off x="581192" y="702156"/>
            <a:ext cx="11029616" cy="1188720"/>
          </a:xfrm>
        </p:spPr>
        <p:txBody>
          <a:bodyPr vert="horz" lIns="91440" tIns="45720" rIns="91440" bIns="45720" rtlCol="0" anchor="b">
            <a:normAutofit/>
          </a:bodyPr>
          <a:lstStyle/>
          <a:p>
            <a:pPr>
              <a:spcBef>
                <a:spcPct val="0"/>
              </a:spcBef>
            </a:pPr>
            <a:r>
              <a:rPr lang="en-US" dirty="0">
                <a:solidFill>
                  <a:schemeClr val="tx1">
                    <a:lumMod val="85000"/>
                    <a:lumOff val="15000"/>
                  </a:schemeClr>
                </a:solidFill>
              </a:rPr>
              <a:t>…should rather be 5</a:t>
            </a:r>
          </a:p>
        </p:txBody>
      </p:sp>
      <p:graphicFrame>
        <p:nvGraphicFramePr>
          <p:cNvPr id="6" name="Textplatzhalter 3">
            <a:extLst>
              <a:ext uri="{FF2B5EF4-FFF2-40B4-BE49-F238E27FC236}">
                <a16:creationId xmlns:a16="http://schemas.microsoft.com/office/drawing/2014/main" id="{3EB2EA77-8A7C-4099-AD05-BF0C4D6C870D}"/>
              </a:ext>
            </a:extLst>
          </p:cNvPr>
          <p:cNvGraphicFramePr/>
          <p:nvPr>
            <p:extLst>
              <p:ext uri="{D42A27DB-BD31-4B8C-83A1-F6EECF244321}">
                <p14:modId xmlns:p14="http://schemas.microsoft.com/office/powerpoint/2010/main" val="2748093838"/>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75086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0"/>
        <p:cNvGrpSpPr/>
        <p:nvPr/>
      </p:nvGrpSpPr>
      <p:grpSpPr>
        <a:xfrm>
          <a:off x="0" y="0"/>
          <a:ext cx="0" cy="0"/>
          <a:chOff x="0" y="0"/>
          <a:chExt cx="0" cy="0"/>
        </a:xfrm>
      </p:grpSpPr>
      <p:sp>
        <p:nvSpPr>
          <p:cNvPr id="161" name="Rectangle 160">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3" name="Rectangle 162">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5" name="Rectangle 164">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7" name="Rectangle 166">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3" name="Google Shape;213;p35" descr="hadoop1.png"/>
          <p:cNvPicPr preferRelativeResize="0"/>
          <p:nvPr/>
        </p:nvPicPr>
        <p:blipFill>
          <a:blip r:embed="rId3"/>
          <a:stretch>
            <a:fillRect/>
          </a:stretch>
        </p:blipFill>
        <p:spPr>
          <a:xfrm>
            <a:off x="441139" y="1306008"/>
            <a:ext cx="5331481" cy="1906004"/>
          </a:xfrm>
          <a:prstGeom prst="rect">
            <a:avLst/>
          </a:prstGeom>
          <a:noFill/>
        </p:spPr>
      </p:pic>
      <p:cxnSp>
        <p:nvCxnSpPr>
          <p:cNvPr id="169" name="Straight Connector 168">
            <a:extLst>
              <a:ext uri="{FF2B5EF4-FFF2-40B4-BE49-F238E27FC236}">
                <a16:creationId xmlns:a16="http://schemas.microsoft.com/office/drawing/2014/main" id="{EEE3F140-02CB-4BBC-ABC0-8BF046C9D1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36050"/>
            <a:ext cx="0" cy="1645920"/>
          </a:xfrm>
          <a:prstGeom prst="line">
            <a:avLst/>
          </a:prstGeom>
          <a:ln w="19050">
            <a:solidFill>
              <a:srgbClr val="465359"/>
            </a:solidFill>
          </a:ln>
        </p:spPr>
        <p:style>
          <a:lnRef idx="1">
            <a:schemeClr val="accent1"/>
          </a:lnRef>
          <a:fillRef idx="0">
            <a:schemeClr val="accent1"/>
          </a:fillRef>
          <a:effectRef idx="0">
            <a:schemeClr val="accent1"/>
          </a:effectRef>
          <a:fontRef idx="minor">
            <a:schemeClr val="tx1"/>
          </a:fontRef>
        </p:style>
      </p:cxnSp>
      <p:pic>
        <p:nvPicPr>
          <p:cNvPr id="12" name="Google Shape;133;p24">
            <a:extLst>
              <a:ext uri="{FF2B5EF4-FFF2-40B4-BE49-F238E27FC236}">
                <a16:creationId xmlns:a16="http://schemas.microsoft.com/office/drawing/2014/main" id="{082A5721-2D4E-7546-89F4-B6EA602D0873}"/>
              </a:ext>
            </a:extLst>
          </p:cNvPr>
          <p:cNvPicPr preferRelativeResize="0"/>
          <p:nvPr/>
        </p:nvPicPr>
        <p:blipFill rotWithShape="1">
          <a:blip r:embed="rId4"/>
          <a:srcRect t="61491"/>
          <a:stretch/>
        </p:blipFill>
        <p:spPr>
          <a:xfrm>
            <a:off x="6417735" y="1745735"/>
            <a:ext cx="5331478" cy="1026550"/>
          </a:xfrm>
          <a:prstGeom prst="rect">
            <a:avLst/>
          </a:prstGeom>
          <a:noFill/>
        </p:spPr>
      </p:pic>
      <p:sp>
        <p:nvSpPr>
          <p:cNvPr id="171" name="Rectangle 170">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3" name="Rectangle 172">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11" name="Google Shape;211;p35"/>
          <p:cNvSpPr txBox="1">
            <a:spLocks noGrp="1"/>
          </p:cNvSpPr>
          <p:nvPr>
            <p:ph type="title"/>
          </p:nvPr>
        </p:nvSpPr>
        <p:spPr>
          <a:xfrm>
            <a:off x="679600" y="4596992"/>
            <a:ext cx="3353432" cy="1607013"/>
          </a:xfrm>
          <a:prstGeom prst="rect">
            <a:avLst/>
          </a:prstGeom>
        </p:spPr>
        <p:txBody>
          <a:bodyPr spcFirstLastPara="1" vert="horz" lIns="91440" tIns="45720" rIns="91440" bIns="45720" rtlCol="0" anchor="ctr" anchorCtr="0">
            <a:normAutofit/>
          </a:bodyPr>
          <a:lstStyle/>
          <a:p>
            <a:pPr>
              <a:spcBef>
                <a:spcPct val="0"/>
              </a:spcBef>
            </a:pPr>
            <a:r>
              <a:rPr lang="en-US" b="0" kern="1200" cap="all">
                <a:solidFill>
                  <a:srgbClr val="FFFFFF"/>
                </a:solidFill>
                <a:latin typeface="+mj-lt"/>
                <a:ea typeface="+mj-ea"/>
                <a:cs typeface="+mj-cs"/>
              </a:rPr>
              <a:t>Apache Hadoop</a:t>
            </a:r>
          </a:p>
        </p:txBody>
      </p:sp>
      <p:sp>
        <p:nvSpPr>
          <p:cNvPr id="212" name="Google Shape;212;p35"/>
          <p:cNvSpPr txBox="1">
            <a:spLocks noGrp="1"/>
          </p:cNvSpPr>
          <p:nvPr>
            <p:ph type="body" idx="1"/>
          </p:nvPr>
        </p:nvSpPr>
        <p:spPr>
          <a:xfrm>
            <a:off x="4271491" y="4596992"/>
            <a:ext cx="7240909" cy="1607012"/>
          </a:xfrm>
          <a:prstGeom prst="rect">
            <a:avLst/>
          </a:prstGeom>
        </p:spPr>
        <p:txBody>
          <a:bodyPr spcFirstLastPara="1" vert="horz" lIns="91440" tIns="45720" rIns="91440" bIns="45720" rtlCol="0" anchor="ctr" anchorCtr="0">
            <a:normAutofit/>
          </a:bodyPr>
          <a:lstStyle/>
          <a:p>
            <a:pPr marL="0" indent="0">
              <a:spcBef>
                <a:spcPct val="20000"/>
              </a:spcBef>
              <a:spcAft>
                <a:spcPts val="600"/>
              </a:spcAft>
              <a:buSzPct val="92000"/>
              <a:buFont typeface="Wingdings 2" panose="05020102010507070707" pitchFamily="18" charset="2"/>
              <a:buChar char=""/>
            </a:pPr>
            <a:endParaRPr lang="en-US">
              <a:solidFill>
                <a:srgbClr val="FFFFFF"/>
              </a:solidFill>
            </a:endParaRPr>
          </a:p>
        </p:txBody>
      </p:sp>
      <p:sp>
        <p:nvSpPr>
          <p:cNvPr id="20" name="Google Shape;134;p24">
            <a:extLst>
              <a:ext uri="{FF2B5EF4-FFF2-40B4-BE49-F238E27FC236}">
                <a16:creationId xmlns:a16="http://schemas.microsoft.com/office/drawing/2014/main" id="{9F06A910-7C0C-8749-9D21-C3C4F14B589B}"/>
              </a:ext>
            </a:extLst>
          </p:cNvPr>
          <p:cNvSpPr txBox="1"/>
          <p:nvPr/>
        </p:nvSpPr>
        <p:spPr>
          <a:xfrm>
            <a:off x="3839800" y="5845723"/>
            <a:ext cx="7905666" cy="629193"/>
          </a:xfrm>
          <a:prstGeom prst="rect">
            <a:avLst/>
          </a:prstGeom>
          <a:noFill/>
          <a:ln>
            <a:noFill/>
          </a:ln>
        </p:spPr>
        <p:txBody>
          <a:bodyPr spcFirstLastPara="1" wrap="square" lIns="121900" tIns="121900" rIns="121900" bIns="121900" anchor="t" anchorCtr="0">
            <a:noAutofit/>
          </a:bodyPr>
          <a:lstStyle/>
          <a:p>
            <a:pPr algn="r"/>
            <a:r>
              <a:rPr lang="de" sz="800" u="sng" dirty="0">
                <a:solidFill>
                  <a:schemeClr val="hlink"/>
                </a:solidFill>
                <a:hlinkClick r:id="rId5"/>
              </a:rPr>
              <a:t>https://www.syslink-xandria.com/blog/scaling-up-vs-scaling-out-sap-on-the-public-cloud</a:t>
            </a:r>
            <a:endParaRPr sz="800" dirty="0">
              <a:solidFill>
                <a:srgbClr val="FFFFFF"/>
              </a:solidFill>
            </a:endParaRPr>
          </a:p>
        </p:txBody>
      </p:sp>
    </p:spTree>
    <p:extLst>
      <p:ext uri="{BB962C8B-B14F-4D97-AF65-F5344CB8AC3E}">
        <p14:creationId xmlns:p14="http://schemas.microsoft.com/office/powerpoint/2010/main" val="2907828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5" name="Google Shape;220;p36" descr="mapreduce.jpg">
            <a:extLst>
              <a:ext uri="{FF2B5EF4-FFF2-40B4-BE49-F238E27FC236}">
                <a16:creationId xmlns:a16="http://schemas.microsoft.com/office/drawing/2014/main" id="{CCEFE0F1-9FD8-FD43-8FC5-84D751E7C59E}"/>
              </a:ext>
            </a:extLst>
          </p:cNvPr>
          <p:cNvPicPr preferRelativeResize="0">
            <a:picLocks noGrp="1"/>
          </p:cNvPicPr>
          <p:nvPr>
            <p:ph idx="1"/>
          </p:nvPr>
        </p:nvPicPr>
        <p:blipFill rotWithShape="1">
          <a:blip r:embed="rId3"/>
          <a:srcRect t="5550" r="1" b="-944"/>
          <a:stretch/>
        </p:blipFill>
        <p:spPr>
          <a:xfrm>
            <a:off x="216019" y="1571624"/>
            <a:ext cx="7742553" cy="4158615"/>
          </a:xfrm>
          <a:prstGeom prst="rect">
            <a:avLst/>
          </a:prstGeom>
          <a:noFill/>
        </p:spPr>
      </p:pic>
      <p:sp>
        <p:nvSpPr>
          <p:cNvPr id="26" name="Rectangle 25">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2F9494E3-158D-2A4C-B740-393DF35C0E85}"/>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Map-Reduce paradigm</a:t>
            </a:r>
          </a:p>
        </p:txBody>
      </p:sp>
      <p:sp>
        <p:nvSpPr>
          <p:cNvPr id="6" name="Rechteck 5">
            <a:extLst>
              <a:ext uri="{FF2B5EF4-FFF2-40B4-BE49-F238E27FC236}">
                <a16:creationId xmlns:a16="http://schemas.microsoft.com/office/drawing/2014/main" id="{521FD4EA-C0A0-AB4E-83C1-213921D71187}"/>
              </a:ext>
            </a:extLst>
          </p:cNvPr>
          <p:cNvSpPr/>
          <p:nvPr/>
        </p:nvSpPr>
        <p:spPr>
          <a:xfrm>
            <a:off x="8042146" y="5908378"/>
            <a:ext cx="3703320" cy="369332"/>
          </a:xfrm>
          <a:prstGeom prst="rect">
            <a:avLst/>
          </a:prstGeom>
        </p:spPr>
        <p:txBody>
          <a:bodyPr wrap="square">
            <a:spAutoFit/>
          </a:bodyPr>
          <a:lstStyle/>
          <a:p>
            <a:pPr algn="ctr">
              <a:spcAft>
                <a:spcPts val="2133"/>
              </a:spcAft>
            </a:pPr>
            <a:r>
              <a:rPr lang="de-DE" u="sng" dirty="0">
                <a:solidFill>
                  <a:schemeClr val="bg1"/>
                </a:solidFill>
              </a:rPr>
              <a:t>http://</a:t>
            </a:r>
            <a:r>
              <a:rPr lang="de-DE" u="sng" dirty="0" err="1">
                <a:solidFill>
                  <a:schemeClr val="bg1"/>
                </a:solidFill>
              </a:rPr>
              <a:t>blog.sqlauthority.com</a:t>
            </a:r>
            <a:endParaRPr lang="de-DE" dirty="0">
              <a:solidFill>
                <a:schemeClr val="bg1"/>
              </a:solidFill>
            </a:endParaRPr>
          </a:p>
        </p:txBody>
      </p:sp>
      <p:sp>
        <p:nvSpPr>
          <p:cNvPr id="7" name="Rechteck 6">
            <a:extLst>
              <a:ext uri="{FF2B5EF4-FFF2-40B4-BE49-F238E27FC236}">
                <a16:creationId xmlns:a16="http://schemas.microsoft.com/office/drawing/2014/main" id="{427A999F-CA49-324A-814B-142E3A0CFFAB}"/>
              </a:ext>
            </a:extLst>
          </p:cNvPr>
          <p:cNvSpPr/>
          <p:nvPr/>
        </p:nvSpPr>
        <p:spPr>
          <a:xfrm>
            <a:off x="6045200" y="5537200"/>
            <a:ext cx="1625600" cy="2133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060936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p:cNvGrpSpPr/>
        <p:nvPr/>
      </p:nvGrpSpPr>
      <p:grpSpPr>
        <a:xfrm>
          <a:off x="0" y="0"/>
          <a:ext cx="0" cy="0"/>
          <a:chOff x="0" y="0"/>
          <a:chExt cx="0" cy="0"/>
        </a:xfrm>
      </p:grpSpPr>
      <p:sp>
        <p:nvSpPr>
          <p:cNvPr id="104" name="Rectangle 103">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6" name="Rectangle 105">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8" name="Rectangle 107">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0" name="Rectangle 109">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12" name="Rectangle 111">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4" name="Group 113">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115" name="Rectangle 114">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16" name="Rectangle 115">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25" name="Google Shape;225;p37"/>
          <p:cNvSpPr txBox="1">
            <a:spLocks noGrp="1"/>
          </p:cNvSpPr>
          <p:nvPr>
            <p:ph type="title"/>
          </p:nvPr>
        </p:nvSpPr>
        <p:spPr>
          <a:xfrm>
            <a:off x="584200" y="1524001"/>
            <a:ext cx="3412067" cy="3478384"/>
          </a:xfrm>
          <a:prstGeom prst="rect">
            <a:avLst/>
          </a:prstGeom>
        </p:spPr>
        <p:txBody>
          <a:bodyPr spcFirstLastPara="1" vert="horz" lIns="91440" tIns="45720" rIns="91440" bIns="45720" rtlCol="0" anchor="b" anchorCtr="0">
            <a:normAutofit/>
          </a:bodyPr>
          <a:lstStyle/>
          <a:p>
            <a:pPr>
              <a:spcBef>
                <a:spcPct val="0"/>
              </a:spcBef>
            </a:pPr>
            <a:r>
              <a:rPr lang="en-US" sz="3600">
                <a:solidFill>
                  <a:srgbClr val="FFFFFF"/>
                </a:solidFill>
              </a:rPr>
              <a:t>Hadoop Distributed File System</a:t>
            </a:r>
          </a:p>
        </p:txBody>
      </p:sp>
      <p:pic>
        <p:nvPicPr>
          <p:cNvPr id="227" name="Google Shape;227;p37" descr="hdfsarchitecture.gif"/>
          <p:cNvPicPr preferRelativeResize="0"/>
          <p:nvPr/>
        </p:nvPicPr>
        <p:blipFill rotWithShape="1">
          <a:blip r:embed="rId3"/>
          <a:srcRect t="-14731"/>
          <a:stretch/>
        </p:blipFill>
        <p:spPr>
          <a:xfrm>
            <a:off x="4765053" y="735290"/>
            <a:ext cx="6764864" cy="5363710"/>
          </a:xfrm>
          <a:prstGeom prst="rect">
            <a:avLst/>
          </a:prstGeom>
          <a:noFill/>
        </p:spPr>
      </p:pic>
    </p:spTree>
    <p:extLst>
      <p:ext uri="{BB962C8B-B14F-4D97-AF65-F5344CB8AC3E}">
        <p14:creationId xmlns:p14="http://schemas.microsoft.com/office/powerpoint/2010/main" val="3378440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1"/>
        <p:cNvGrpSpPr/>
        <p:nvPr/>
      </p:nvGrpSpPr>
      <p:grpSpPr>
        <a:xfrm>
          <a:off x="0" y="0"/>
          <a:ext cx="0" cy="0"/>
          <a:chOff x="0" y="0"/>
          <a:chExt cx="0" cy="0"/>
        </a:xfrm>
      </p:grpSpPr>
      <p:sp>
        <p:nvSpPr>
          <p:cNvPr id="111" name="Rectangle 110">
            <a:extLst>
              <a:ext uri="{FF2B5EF4-FFF2-40B4-BE49-F238E27FC236}">
                <a16:creationId xmlns:a16="http://schemas.microsoft.com/office/drawing/2014/main" id="{587D26DA-9773-4A0E-B213-DDF20A1F1F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4" name="Google Shape;234;p38"/>
          <p:cNvPicPr preferRelativeResize="0"/>
          <p:nvPr/>
        </p:nvPicPr>
        <p:blipFill>
          <a:blip r:embed="rId3"/>
          <a:stretch>
            <a:fillRect/>
          </a:stretch>
        </p:blipFill>
        <p:spPr>
          <a:xfrm>
            <a:off x="1217031" y="0"/>
            <a:ext cx="9757938" cy="6854952"/>
          </a:xfrm>
          <a:prstGeom prst="rect">
            <a:avLst/>
          </a:prstGeom>
          <a:noFill/>
        </p:spPr>
      </p:pic>
    </p:spTree>
    <p:extLst>
      <p:ext uri="{BB962C8B-B14F-4D97-AF65-F5344CB8AC3E}">
        <p14:creationId xmlns:p14="http://schemas.microsoft.com/office/powerpoint/2010/main" val="1339163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9"/>
        <p:cNvGrpSpPr/>
        <p:nvPr/>
      </p:nvGrpSpPr>
      <p:grpSpPr>
        <a:xfrm>
          <a:off x="0" y="0"/>
          <a:ext cx="0" cy="0"/>
          <a:chOff x="0" y="0"/>
          <a:chExt cx="0" cy="0"/>
        </a:xfrm>
      </p:grpSpPr>
      <p:sp>
        <p:nvSpPr>
          <p:cNvPr id="119" name="Rectangle 118">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1" name="Rectangle 120">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3" name="Rectangle 122">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5" name="Rectangle 124">
            <a:extLst>
              <a:ext uri="{FF2B5EF4-FFF2-40B4-BE49-F238E27FC236}">
                <a16:creationId xmlns:a16="http://schemas.microsoft.com/office/drawing/2014/main" id="{587D26DA-9773-4A0E-B213-DDF20A1F1F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2" name="Google Shape;242;p39"/>
          <p:cNvPicPr preferRelativeResize="0"/>
          <p:nvPr/>
        </p:nvPicPr>
        <p:blipFill>
          <a:blip r:embed="rId3"/>
          <a:stretch>
            <a:fillRect/>
          </a:stretch>
        </p:blipFill>
        <p:spPr>
          <a:xfrm>
            <a:off x="1470628" y="341350"/>
            <a:ext cx="9431051" cy="6059450"/>
          </a:xfrm>
          <a:prstGeom prst="rect">
            <a:avLst/>
          </a:prstGeom>
          <a:noFill/>
        </p:spPr>
      </p:pic>
    </p:spTree>
    <p:extLst>
      <p:ext uri="{BB962C8B-B14F-4D97-AF65-F5344CB8AC3E}">
        <p14:creationId xmlns:p14="http://schemas.microsoft.com/office/powerpoint/2010/main" val="738399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
              <a:t>Steaming needs to handle late arriving events</a:t>
            </a:r>
            <a:endParaRPr/>
          </a:p>
        </p:txBody>
      </p:sp>
      <p:pic>
        <p:nvPicPr>
          <p:cNvPr id="256" name="Google Shape;256;p41" descr="streaming-speculative-late-white.gif"/>
          <p:cNvPicPr preferRelativeResize="0"/>
          <p:nvPr/>
        </p:nvPicPr>
        <p:blipFill>
          <a:blip r:embed="rId3">
            <a:alphaModFix/>
          </a:blip>
          <a:stretch>
            <a:fillRect/>
          </a:stretch>
        </p:blipFill>
        <p:spPr>
          <a:xfrm>
            <a:off x="2113732" y="1262467"/>
            <a:ext cx="7964555" cy="5595533"/>
          </a:xfrm>
          <a:prstGeom prst="rect">
            <a:avLst/>
          </a:prstGeom>
          <a:noFill/>
          <a:ln>
            <a:noFill/>
          </a:ln>
        </p:spPr>
      </p:pic>
    </p:spTree>
    <p:extLst>
      <p:ext uri="{BB962C8B-B14F-4D97-AF65-F5344CB8AC3E}">
        <p14:creationId xmlns:p14="http://schemas.microsoft.com/office/powerpoint/2010/main" val="1113072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246"/>
        <p:cNvGrpSpPr/>
        <p:nvPr/>
      </p:nvGrpSpPr>
      <p:grpSpPr>
        <a:xfrm>
          <a:off x="0" y="0"/>
          <a:ext cx="0" cy="0"/>
          <a:chOff x="0" y="0"/>
          <a:chExt cx="0" cy="0"/>
        </a:xfrm>
      </p:grpSpPr>
      <p:sp>
        <p:nvSpPr>
          <p:cNvPr id="126" name="Rectangle 125">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8" name="Rectangle 127">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0" name="Rectangle 129">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7" name="Rectangle 256">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9" name="Rectangle 258">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7" name="Google Shape;247;p40"/>
          <p:cNvSpPr txBox="1">
            <a:spLocks noGrp="1"/>
          </p:cNvSpPr>
          <p:nvPr>
            <p:ph type="title"/>
          </p:nvPr>
        </p:nvSpPr>
        <p:spPr>
          <a:xfrm>
            <a:off x="8109235" y="863695"/>
            <a:ext cx="3511233" cy="3779995"/>
          </a:xfrm>
          <a:prstGeom prst="rect">
            <a:avLst/>
          </a:prstGeom>
        </p:spPr>
        <p:txBody>
          <a:bodyPr spcFirstLastPara="1" vert="horz" lIns="91440" tIns="45720" rIns="91440" bIns="45720" rtlCol="0" anchor="ctr" anchorCtr="0">
            <a:normAutofit/>
          </a:bodyPr>
          <a:lstStyle/>
          <a:p>
            <a:pPr>
              <a:spcBef>
                <a:spcPct val="0"/>
              </a:spcBef>
            </a:pPr>
            <a:r>
              <a:rPr lang="en-US" sz="3600" dirty="0">
                <a:solidFill>
                  <a:schemeClr val="tx1"/>
                </a:solidFill>
              </a:rPr>
              <a:t>Tools evolve constantly. Unified API for batch &amp; streaming</a:t>
            </a:r>
          </a:p>
        </p:txBody>
      </p:sp>
      <p:sp>
        <p:nvSpPr>
          <p:cNvPr id="263" name="Rectangle 262">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249" name="Google Shape;249;p40"/>
          <p:cNvPicPr preferRelativeResize="0"/>
          <p:nvPr/>
        </p:nvPicPr>
        <p:blipFill>
          <a:blip r:embed="rId3"/>
          <a:stretch>
            <a:fillRect/>
          </a:stretch>
        </p:blipFill>
        <p:spPr>
          <a:xfrm>
            <a:off x="-166184" y="1280160"/>
            <a:ext cx="7603072" cy="4561840"/>
          </a:xfrm>
          <a:prstGeom prst="rect">
            <a:avLst/>
          </a:prstGeom>
        </p:spPr>
      </p:pic>
    </p:spTree>
    <p:extLst>
      <p:ext uri="{BB962C8B-B14F-4D97-AF65-F5344CB8AC3E}">
        <p14:creationId xmlns:p14="http://schemas.microsoft.com/office/powerpoint/2010/main" val="40383777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enthält.&#10;&#10;Automatisch generierte Beschreibung">
            <a:extLst>
              <a:ext uri="{FF2B5EF4-FFF2-40B4-BE49-F238E27FC236}">
                <a16:creationId xmlns:a16="http://schemas.microsoft.com/office/drawing/2014/main" id="{C074F49C-A78E-814E-BEA2-972367606F75}"/>
              </a:ext>
            </a:extLst>
          </p:cNvPr>
          <p:cNvPicPr>
            <a:picLocks noChangeAspect="1"/>
          </p:cNvPicPr>
          <p:nvPr/>
        </p:nvPicPr>
        <p:blipFill rotWithShape="1">
          <a:blip r:embed="rId3"/>
          <a:srcRect b="45606"/>
          <a:stretch/>
        </p:blipFill>
        <p:spPr>
          <a:xfrm>
            <a:off x="643467" y="700418"/>
            <a:ext cx="10905066" cy="5457163"/>
          </a:xfrm>
          <a:prstGeom prst="rect">
            <a:avLst/>
          </a:prstGeom>
        </p:spPr>
      </p:pic>
    </p:spTree>
    <p:extLst>
      <p:ext uri="{BB962C8B-B14F-4D97-AF65-F5344CB8AC3E}">
        <p14:creationId xmlns:p14="http://schemas.microsoft.com/office/powerpoint/2010/main" val="404297381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2" name="Google Shape;262;p42"/>
          <p:cNvSpPr txBox="1">
            <a:spLocks noGrp="1"/>
          </p:cNvSpPr>
          <p:nvPr>
            <p:ph type="body" idx="4294967295"/>
          </p:nvPr>
        </p:nvSpPr>
        <p:spPr>
          <a:xfrm>
            <a:off x="415600" y="1666241"/>
            <a:ext cx="11360800" cy="4425592"/>
          </a:xfrm>
          <a:prstGeom prst="rect">
            <a:avLst/>
          </a:prstGeom>
        </p:spPr>
        <p:txBody>
          <a:bodyPr spcFirstLastPara="1" vert="horz" wrap="square" lIns="121900" tIns="121900" rIns="121900" bIns="121900" rtlCol="0" anchor="ctr" anchorCtr="0">
            <a:noAutofit/>
          </a:bodyPr>
          <a:lstStyle/>
          <a:p>
            <a:pPr marL="609585" indent="-457189">
              <a:spcBef>
                <a:spcPts val="0"/>
              </a:spcBef>
              <a:spcAft>
                <a:spcPts val="0"/>
              </a:spcAft>
              <a:buSzPts val="1800"/>
              <a:buChar char="●"/>
            </a:pPr>
            <a:r>
              <a:rPr lang="de" sz="2400" dirty="0"/>
              <a:t>CREATE INDEX </a:t>
            </a:r>
            <a:r>
              <a:rPr lang="de" sz="2400" dirty="0" err="1"/>
              <a:t>missing</a:t>
            </a:r>
            <a:endParaRPr sz="2400" dirty="0"/>
          </a:p>
          <a:p>
            <a:pPr marL="609585" indent="-457189">
              <a:spcBef>
                <a:spcPts val="0"/>
              </a:spcBef>
              <a:spcAft>
                <a:spcPts val="0"/>
              </a:spcAft>
              <a:buSzPts val="1800"/>
              <a:buChar char="●"/>
            </a:pPr>
            <a:r>
              <a:rPr lang="de" sz="2400" dirty="0" err="1"/>
              <a:t>Deep</a:t>
            </a:r>
            <a:r>
              <a:rPr lang="de" sz="2400" dirty="0"/>
              <a:t> </a:t>
            </a:r>
            <a:r>
              <a:rPr lang="de" sz="2400" dirty="0" err="1"/>
              <a:t>understanding</a:t>
            </a:r>
            <a:r>
              <a:rPr lang="de" sz="2400" dirty="0"/>
              <a:t> </a:t>
            </a:r>
            <a:r>
              <a:rPr lang="de" sz="2400" dirty="0" err="1"/>
              <a:t>of</a:t>
            </a:r>
            <a:r>
              <a:rPr lang="de" sz="2400" dirty="0"/>
              <a:t> </a:t>
            </a:r>
            <a:r>
              <a:rPr lang="de" sz="2400" dirty="0" err="1"/>
              <a:t>underlying</a:t>
            </a:r>
            <a:r>
              <a:rPr lang="de" sz="2400" dirty="0"/>
              <a:t> </a:t>
            </a:r>
            <a:r>
              <a:rPr lang="de" sz="2400" dirty="0" err="1"/>
              <a:t>technologies</a:t>
            </a:r>
            <a:r>
              <a:rPr lang="de" sz="2400" dirty="0"/>
              <a:t> </a:t>
            </a:r>
            <a:r>
              <a:rPr lang="de" sz="2400" dirty="0" err="1"/>
              <a:t>required</a:t>
            </a:r>
            <a:endParaRPr sz="2400" dirty="0"/>
          </a:p>
          <a:p>
            <a:pPr marL="609585" indent="-457189">
              <a:spcBef>
                <a:spcPts val="0"/>
              </a:spcBef>
              <a:spcAft>
                <a:spcPts val="0"/>
              </a:spcAft>
              <a:buSzPts val="1800"/>
              <a:buChar char="●"/>
            </a:pPr>
            <a:r>
              <a:rPr lang="de" sz="2400" dirty="0" err="1"/>
              <a:t>Many</a:t>
            </a:r>
            <a:r>
              <a:rPr lang="de" sz="2400" dirty="0"/>
              <a:t> </a:t>
            </a:r>
            <a:r>
              <a:rPr lang="de" sz="2400" dirty="0" err="1"/>
              <a:t>knobs</a:t>
            </a:r>
            <a:r>
              <a:rPr lang="de" sz="2400" dirty="0"/>
              <a:t> </a:t>
            </a:r>
            <a:r>
              <a:rPr lang="de" sz="2400" dirty="0" err="1"/>
              <a:t>to</a:t>
            </a:r>
            <a:r>
              <a:rPr lang="de" sz="2400" dirty="0"/>
              <a:t> turn (</a:t>
            </a:r>
            <a:r>
              <a:rPr lang="de" sz="2400" dirty="0" err="1"/>
              <a:t>allows</a:t>
            </a:r>
            <a:r>
              <a:rPr lang="de" sz="2400" dirty="0"/>
              <a:t> </a:t>
            </a:r>
            <a:r>
              <a:rPr lang="de" sz="2400" dirty="0" err="1"/>
              <a:t>you</a:t>
            </a:r>
            <a:r>
              <a:rPr lang="de" sz="2400" dirty="0"/>
              <a:t> </a:t>
            </a:r>
            <a:r>
              <a:rPr lang="de" sz="2400" dirty="0" err="1"/>
              <a:t>to</a:t>
            </a:r>
            <a:r>
              <a:rPr lang="de" sz="2400" dirty="0"/>
              <a:t> </a:t>
            </a:r>
            <a:r>
              <a:rPr lang="de" sz="2400" dirty="0" err="1"/>
              <a:t>optimize</a:t>
            </a:r>
            <a:r>
              <a:rPr lang="de" sz="2400" dirty="0"/>
              <a:t> </a:t>
            </a:r>
            <a:r>
              <a:rPr lang="de" sz="2400" dirty="0" err="1"/>
              <a:t>for</a:t>
            </a:r>
            <a:r>
              <a:rPr lang="de" sz="2400" dirty="0"/>
              <a:t> </a:t>
            </a:r>
            <a:r>
              <a:rPr lang="de" sz="2400" dirty="0" err="1"/>
              <a:t>the</a:t>
            </a:r>
            <a:r>
              <a:rPr lang="de" sz="2400" dirty="0"/>
              <a:t> </a:t>
            </a:r>
            <a:r>
              <a:rPr lang="de" sz="2400" dirty="0" err="1"/>
              <a:t>use</a:t>
            </a:r>
            <a:r>
              <a:rPr lang="de" sz="2400" dirty="0"/>
              <a:t> </a:t>
            </a:r>
            <a:r>
              <a:rPr lang="de" sz="2400" dirty="0" err="1"/>
              <a:t>case</a:t>
            </a:r>
            <a:r>
              <a:rPr lang="de" sz="2400" dirty="0"/>
              <a:t>)</a:t>
            </a:r>
          </a:p>
          <a:p>
            <a:pPr marL="609585" indent="-457189">
              <a:spcBef>
                <a:spcPts val="0"/>
              </a:spcBef>
              <a:spcAft>
                <a:spcPts val="0"/>
              </a:spcAft>
              <a:buSzPts val="1800"/>
              <a:buChar char="●"/>
            </a:pPr>
            <a:r>
              <a:rPr lang="de-DE" sz="2400" dirty="0"/>
              <a:t>N</a:t>
            </a:r>
            <a:r>
              <a:rPr lang="de" sz="2400" dirty="0"/>
              <a:t>o total </a:t>
            </a:r>
            <a:r>
              <a:rPr lang="de" sz="2400" dirty="0" err="1"/>
              <a:t>ordering</a:t>
            </a:r>
            <a:r>
              <a:rPr lang="de" sz="2400" dirty="0"/>
              <a:t> </a:t>
            </a:r>
            <a:r>
              <a:rPr lang="de" sz="2400" dirty="0" err="1"/>
              <a:t>when</a:t>
            </a:r>
            <a:r>
              <a:rPr lang="de" sz="2400" dirty="0"/>
              <a:t> </a:t>
            </a:r>
            <a:r>
              <a:rPr lang="de" sz="2400" dirty="0" err="1"/>
              <a:t>shuffling</a:t>
            </a:r>
            <a:endParaRPr lang="de" sz="2400" dirty="0"/>
          </a:p>
          <a:p>
            <a:pPr marL="609585" indent="-457189">
              <a:spcBef>
                <a:spcPts val="0"/>
              </a:spcBef>
              <a:spcAft>
                <a:spcPts val="0"/>
              </a:spcAft>
              <a:buSzPts val="1800"/>
              <a:buChar char="●"/>
            </a:pPr>
            <a:r>
              <a:rPr lang="de" sz="2400" dirty="0" err="1"/>
              <a:t>use</a:t>
            </a:r>
            <a:r>
              <a:rPr lang="de" sz="2400" dirty="0"/>
              <a:t> </a:t>
            </a:r>
            <a:r>
              <a:rPr lang="de" sz="2400" dirty="0" err="1"/>
              <a:t>case</a:t>
            </a:r>
            <a:r>
              <a:rPr lang="de" sz="2400" dirty="0"/>
              <a:t> </a:t>
            </a:r>
            <a:r>
              <a:rPr lang="de" sz="2400" dirty="0" err="1"/>
              <a:t>specific</a:t>
            </a:r>
            <a:r>
              <a:rPr lang="de" sz="2400" dirty="0"/>
              <a:t> </a:t>
            </a:r>
            <a:r>
              <a:rPr lang="de" sz="2400" dirty="0" err="1"/>
              <a:t>data</a:t>
            </a:r>
            <a:r>
              <a:rPr lang="de" sz="2400" dirty="0"/>
              <a:t> </a:t>
            </a:r>
            <a:r>
              <a:rPr lang="de" sz="2400" dirty="0" err="1"/>
              <a:t>marts</a:t>
            </a:r>
            <a:r>
              <a:rPr lang="de" sz="2400" dirty="0"/>
              <a:t> (in </a:t>
            </a:r>
            <a:r>
              <a:rPr lang="de" sz="2400" dirty="0" err="1"/>
              <a:t>possibly</a:t>
            </a:r>
            <a:r>
              <a:rPr lang="de" sz="2400" dirty="0"/>
              <a:t> different </a:t>
            </a:r>
            <a:r>
              <a:rPr lang="de" sz="2400" dirty="0" err="1"/>
              <a:t>database</a:t>
            </a:r>
            <a:r>
              <a:rPr lang="de" sz="2400" dirty="0"/>
              <a:t> </a:t>
            </a:r>
            <a:r>
              <a:rPr lang="de" sz="2400" dirty="0" err="1"/>
              <a:t>technologies</a:t>
            </a:r>
            <a:r>
              <a:rPr lang="de" sz="2400" dirty="0"/>
              <a:t>) </a:t>
            </a:r>
            <a:r>
              <a:rPr lang="de" sz="2400" dirty="0" err="1"/>
              <a:t>possible</a:t>
            </a:r>
            <a:endParaRPr lang="de" sz="2400" dirty="0"/>
          </a:p>
        </p:txBody>
      </p:sp>
      <p:sp>
        <p:nvSpPr>
          <p:cNvPr id="263" name="Google Shape;263;p4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ctr" anchorCtr="0">
            <a:noAutofit/>
          </a:bodyPr>
          <a:lstStyle/>
          <a:p>
            <a:r>
              <a:rPr lang="de" dirty="0" err="1"/>
              <a:t>loss</a:t>
            </a:r>
            <a:r>
              <a:rPr lang="de" dirty="0"/>
              <a:t> </a:t>
            </a:r>
            <a:r>
              <a:rPr lang="de" dirty="0" err="1"/>
              <a:t>of</a:t>
            </a:r>
            <a:r>
              <a:rPr lang="de" dirty="0"/>
              <a:t> </a:t>
            </a:r>
            <a:r>
              <a:rPr lang="de" dirty="0" err="1"/>
              <a:t>convenience</a:t>
            </a:r>
            <a:endParaRPr dirty="0"/>
          </a:p>
        </p:txBody>
      </p:sp>
    </p:spTree>
    <p:extLst>
      <p:ext uri="{BB962C8B-B14F-4D97-AF65-F5344CB8AC3E}">
        <p14:creationId xmlns:p14="http://schemas.microsoft.com/office/powerpoint/2010/main" val="2912348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Influencing Elections</a:t>
            </a:r>
          </a:p>
        </p:txBody>
      </p:sp>
      <p:sp>
        <p:nvSpPr>
          <p:cNvPr id="3" name="Inhaltsplatzhalter 2"/>
          <p:cNvSpPr>
            <a:spLocks noGrp="1"/>
          </p:cNvSpPr>
          <p:nvPr>
            <p:ph idx="1"/>
          </p:nvPr>
        </p:nvSpPr>
        <p:spPr/>
        <p:txBody>
          <a:bodyPr/>
          <a:lstStyle/>
          <a:p>
            <a:pPr marL="0" indent="0">
              <a:buNone/>
            </a:pPr>
            <a:r>
              <a:rPr lang="en-US" dirty="0"/>
              <a:t>“…that was just one of several ways that Mr. Obama’s campaign operations, some unnoticed by Mr. Romney’s aides in Boston, </a:t>
            </a:r>
            <a:r>
              <a:rPr lang="en-US" dirty="0">
                <a:solidFill>
                  <a:srgbClr val="FF0000"/>
                </a:solidFill>
              </a:rPr>
              <a:t>helped save the president’s candidacy</a:t>
            </a:r>
            <a:r>
              <a:rPr lang="en-US" dirty="0"/>
              <a:t>. In Chicago, the campaign recruited a team of behavioral scientists to build an </a:t>
            </a:r>
            <a:r>
              <a:rPr lang="en-US" dirty="0">
                <a:solidFill>
                  <a:srgbClr val="FF0000"/>
                </a:solidFill>
              </a:rPr>
              <a:t>extraordinarily sophisticated database</a:t>
            </a:r>
            <a:br>
              <a:rPr lang="en-US" dirty="0">
                <a:solidFill>
                  <a:srgbClr val="FF0000"/>
                </a:solidFill>
              </a:rPr>
            </a:br>
            <a:br>
              <a:rPr lang="en-US" dirty="0">
                <a:solidFill>
                  <a:srgbClr val="FF0000"/>
                </a:solidFill>
              </a:rPr>
            </a:br>
            <a:r>
              <a:rPr lang="en-US" dirty="0"/>
              <a:t>…that allowed the Obama campaign not only to alter the very nature of the electorate, making it younger and less white, but also to create a portrait of shifting voter allegiances. </a:t>
            </a:r>
            <a:r>
              <a:rPr lang="en-US" dirty="0">
                <a:solidFill>
                  <a:srgbClr val="FF0000"/>
                </a:solidFill>
              </a:rPr>
              <a:t>The power of this operation stunned Mr. Romney’s aides on election night</a:t>
            </a:r>
            <a:r>
              <a:rPr lang="en-US" dirty="0"/>
              <a:t>, as they saw voters they never even knew existed turn out in places like Osceola County, Fla.” </a:t>
            </a:r>
          </a:p>
          <a:p>
            <a:endParaRPr lang="en-US" dirty="0"/>
          </a:p>
          <a:p>
            <a:pPr marL="1828800" lvl="4" indent="0">
              <a:buNone/>
            </a:pPr>
            <a:r>
              <a:rPr lang="en-US" dirty="0"/>
              <a:t>		New York Times, Wed Nov 7, 2012</a:t>
            </a:r>
          </a:p>
          <a:p>
            <a:pPr marL="0" indent="0">
              <a:buNone/>
            </a:pPr>
            <a:endParaRPr lang="en-GB" dirty="0"/>
          </a:p>
        </p:txBody>
      </p:sp>
    </p:spTree>
    <p:extLst>
      <p:ext uri="{BB962C8B-B14F-4D97-AF65-F5344CB8AC3E}">
        <p14:creationId xmlns:p14="http://schemas.microsoft.com/office/powerpoint/2010/main" val="137606713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4"/>
        <p:cNvGrpSpPr/>
        <p:nvPr/>
      </p:nvGrpSpPr>
      <p:grpSpPr>
        <a:xfrm>
          <a:off x="0" y="0"/>
          <a:ext cx="0" cy="0"/>
          <a:chOff x="0" y="0"/>
          <a:chExt cx="0" cy="0"/>
        </a:xfrm>
      </p:grpSpPr>
      <p:sp>
        <p:nvSpPr>
          <p:cNvPr id="88" name="Rectangle 8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0" name="Rectangle 8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2" name="Rectangle 9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4" name="Rectangle 9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96" name="Rectangle 95">
            <a:extLst>
              <a:ext uri="{FF2B5EF4-FFF2-40B4-BE49-F238E27FC236}">
                <a16:creationId xmlns:a16="http://schemas.microsoft.com/office/drawing/2014/main" id="{39171204-6A50-40E1-B631-84CEDFC93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06C973F6-5187-412F-AACC-6E3FF8A6A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628" y="496959"/>
            <a:ext cx="1106164" cy="585973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0" name="Rectangle 99">
            <a:extLst>
              <a:ext uri="{FF2B5EF4-FFF2-40B4-BE49-F238E27FC236}">
                <a16:creationId xmlns:a16="http://schemas.microsoft.com/office/drawing/2014/main" id="{D11AE14F-1B7E-41E6-B579-2F71D13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856" y="496958"/>
            <a:ext cx="9961047" cy="3678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5" name="Google Shape;275;p44"/>
          <p:cNvSpPr txBox="1">
            <a:spLocks noGrp="1"/>
          </p:cNvSpPr>
          <p:nvPr>
            <p:ph type="title"/>
          </p:nvPr>
        </p:nvSpPr>
        <p:spPr>
          <a:xfrm>
            <a:off x="1893715" y="708498"/>
            <a:ext cx="7574507" cy="3330055"/>
          </a:xfrm>
          <a:prstGeom prst="rect">
            <a:avLst/>
          </a:prstGeom>
        </p:spPr>
        <p:txBody>
          <a:bodyPr spcFirstLastPara="1" vert="horz" lIns="91440" tIns="45720" rIns="91440" bIns="45720" rtlCol="0" anchor="ctr" anchorCtr="0">
            <a:normAutofit/>
          </a:bodyPr>
          <a:lstStyle/>
          <a:p>
            <a:pPr algn="l">
              <a:spcBef>
                <a:spcPct val="0"/>
              </a:spcBef>
            </a:pPr>
            <a:r>
              <a:rPr lang="en-US" sz="6000">
                <a:solidFill>
                  <a:srgbClr val="FFFFFF"/>
                </a:solidFill>
              </a:rPr>
              <a:t>Future pROSPECTIVES</a:t>
            </a:r>
          </a:p>
        </p:txBody>
      </p:sp>
      <p:sp>
        <p:nvSpPr>
          <p:cNvPr id="102" name="Rectangle 101">
            <a:extLst>
              <a:ext uri="{FF2B5EF4-FFF2-40B4-BE49-F238E27FC236}">
                <a16:creationId xmlns:a16="http://schemas.microsoft.com/office/drawing/2014/main" id="{752BB805-F7B7-4B80-A1C5-385D4DAF7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789" y="4284212"/>
            <a:ext cx="9961115" cy="2072481"/>
          </a:xfrm>
          <a:prstGeom prst="rect">
            <a:avLst/>
          </a:prstGeom>
          <a:solidFill>
            <a:srgbClr val="89929B">
              <a:alpha val="80000"/>
            </a:srgb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573514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9"/>
        <p:cNvGrpSpPr/>
        <p:nvPr/>
      </p:nvGrpSpPr>
      <p:grpSpPr>
        <a:xfrm>
          <a:off x="0" y="0"/>
          <a:ext cx="0" cy="0"/>
          <a:chOff x="0" y="0"/>
          <a:chExt cx="0" cy="0"/>
        </a:xfrm>
      </p:grpSpPr>
      <p:sp>
        <p:nvSpPr>
          <p:cNvPr id="289" name="Rectangle 99">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0" name="Rectangle 101">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91" name="Rectangle 103">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0" name="Google Shape;280;p45"/>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Hybrid cloud</a:t>
            </a:r>
          </a:p>
        </p:txBody>
      </p:sp>
      <p:graphicFrame>
        <p:nvGraphicFramePr>
          <p:cNvPr id="283" name="Google Shape;281;p45">
            <a:extLst>
              <a:ext uri="{FF2B5EF4-FFF2-40B4-BE49-F238E27FC236}">
                <a16:creationId xmlns:a16="http://schemas.microsoft.com/office/drawing/2014/main" id="{ED30E8AB-434C-4AA5-A46D-26DDC4797F6F}"/>
              </a:ext>
            </a:extLst>
          </p:cNvPr>
          <p:cNvGraphicFramePr/>
          <p:nvPr>
            <p:extLst>
              <p:ext uri="{D42A27DB-BD31-4B8C-83A1-F6EECF244321}">
                <p14:modId xmlns:p14="http://schemas.microsoft.com/office/powerpoint/2010/main" val="3124960899"/>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44570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8">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0">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2">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306761DB-BC51-334D-AF97-46BADE83310D}"/>
              </a:ext>
            </a:extLst>
          </p:cNvPr>
          <p:cNvSpPr>
            <a:spLocks noGrp="1"/>
          </p:cNvSpPr>
          <p:nvPr>
            <p:ph type="title"/>
          </p:nvPr>
        </p:nvSpPr>
        <p:spPr>
          <a:xfrm>
            <a:off x="601255" y="2489200"/>
            <a:ext cx="3409783" cy="1320800"/>
          </a:xfrm>
        </p:spPr>
        <p:txBody>
          <a:bodyPr vert="horz" lIns="91440" tIns="45720" rIns="91440" bIns="45720" rtlCol="0" anchor="b">
            <a:normAutofit/>
          </a:bodyPr>
          <a:lstStyle/>
          <a:p>
            <a:pPr>
              <a:spcBef>
                <a:spcPct val="0"/>
              </a:spcBef>
            </a:pPr>
            <a:r>
              <a:rPr lang="en-US" dirty="0">
                <a:solidFill>
                  <a:srgbClr val="FFFFFF"/>
                </a:solidFill>
              </a:rPr>
              <a:t>DATA PIPELINES</a:t>
            </a:r>
          </a:p>
        </p:txBody>
      </p:sp>
      <p:pic>
        <p:nvPicPr>
          <p:cNvPr id="4" name="Google Shape;296;p47">
            <a:extLst>
              <a:ext uri="{FF2B5EF4-FFF2-40B4-BE49-F238E27FC236}">
                <a16:creationId xmlns:a16="http://schemas.microsoft.com/office/drawing/2014/main" id="{9A341624-FDD9-424C-A16E-8992899BA74E}"/>
              </a:ext>
            </a:extLst>
          </p:cNvPr>
          <p:cNvPicPr preferRelativeResize="0"/>
          <p:nvPr/>
        </p:nvPicPr>
        <p:blipFill>
          <a:blip r:embed="rId3"/>
          <a:stretch>
            <a:fillRect/>
          </a:stretch>
        </p:blipFill>
        <p:spPr>
          <a:xfrm>
            <a:off x="4429671" y="898808"/>
            <a:ext cx="6563449" cy="4618072"/>
          </a:xfrm>
          <a:prstGeom prst="rect">
            <a:avLst/>
          </a:prstGeom>
          <a:noFill/>
        </p:spPr>
      </p:pic>
      <p:pic>
        <p:nvPicPr>
          <p:cNvPr id="18" name="Google Shape;297;p47">
            <a:extLst>
              <a:ext uri="{FF2B5EF4-FFF2-40B4-BE49-F238E27FC236}">
                <a16:creationId xmlns:a16="http://schemas.microsoft.com/office/drawing/2014/main" id="{CE1993BF-827E-C846-8E24-F1E4944F5880}"/>
              </a:ext>
            </a:extLst>
          </p:cNvPr>
          <p:cNvPicPr preferRelativeResize="0"/>
          <p:nvPr/>
        </p:nvPicPr>
        <p:blipFill>
          <a:blip r:embed="rId4">
            <a:alphaModFix/>
          </a:blip>
          <a:stretch>
            <a:fillRect/>
          </a:stretch>
        </p:blipFill>
        <p:spPr>
          <a:xfrm>
            <a:off x="689921" y="2581467"/>
            <a:ext cx="3224900" cy="546600"/>
          </a:xfrm>
          <a:prstGeom prst="rect">
            <a:avLst/>
          </a:prstGeom>
          <a:noFill/>
          <a:ln>
            <a:noFill/>
          </a:ln>
        </p:spPr>
      </p:pic>
      <p:pic>
        <p:nvPicPr>
          <p:cNvPr id="24" name="Google Shape;288;p46">
            <a:extLst>
              <a:ext uri="{FF2B5EF4-FFF2-40B4-BE49-F238E27FC236}">
                <a16:creationId xmlns:a16="http://schemas.microsoft.com/office/drawing/2014/main" id="{753221A1-896A-1144-BE15-A17BD66DDA58}"/>
              </a:ext>
            </a:extLst>
          </p:cNvPr>
          <p:cNvPicPr preferRelativeResize="0"/>
          <p:nvPr/>
        </p:nvPicPr>
        <p:blipFill>
          <a:blip r:embed="rId5">
            <a:alphaModFix/>
          </a:blip>
          <a:stretch>
            <a:fillRect/>
          </a:stretch>
        </p:blipFill>
        <p:spPr>
          <a:xfrm>
            <a:off x="8575040" y="4577080"/>
            <a:ext cx="3311146" cy="1879600"/>
          </a:xfrm>
          <a:prstGeom prst="rect">
            <a:avLst/>
          </a:prstGeom>
          <a:noFill/>
          <a:ln>
            <a:noFill/>
          </a:ln>
        </p:spPr>
      </p:pic>
      <p:sp>
        <p:nvSpPr>
          <p:cNvPr id="5" name="Rechteck 4">
            <a:extLst>
              <a:ext uri="{FF2B5EF4-FFF2-40B4-BE49-F238E27FC236}">
                <a16:creationId xmlns:a16="http://schemas.microsoft.com/office/drawing/2014/main" id="{941CDB58-9732-9D4F-B9E4-BAD32188D8D5}"/>
              </a:ext>
            </a:extLst>
          </p:cNvPr>
          <p:cNvSpPr/>
          <p:nvPr/>
        </p:nvSpPr>
        <p:spPr>
          <a:xfrm>
            <a:off x="3823381" y="6435189"/>
            <a:ext cx="8274669" cy="215444"/>
          </a:xfrm>
          <a:prstGeom prst="rect">
            <a:avLst/>
          </a:prstGeom>
        </p:spPr>
        <p:txBody>
          <a:bodyPr wrap="square">
            <a:spAutoFit/>
          </a:bodyPr>
          <a:lstStyle/>
          <a:p>
            <a:pPr algn="r"/>
            <a:r>
              <a:rPr lang="de-DE" sz="800" u="sng" dirty="0">
                <a:solidFill>
                  <a:schemeClr val="hlink"/>
                </a:solidFill>
              </a:rPr>
              <a:t>https://cdn-images-1.medium.com/</a:t>
            </a:r>
            <a:r>
              <a:rPr lang="de-DE" sz="800" u="sng" dirty="0" err="1">
                <a:solidFill>
                  <a:schemeClr val="hlink"/>
                </a:solidFill>
              </a:rPr>
              <a:t>max</a:t>
            </a:r>
            <a:r>
              <a:rPr lang="de-DE" sz="800" u="sng" dirty="0">
                <a:solidFill>
                  <a:schemeClr val="hlink"/>
                </a:solidFill>
              </a:rPr>
              <a:t>/1600/1*fQ-njV3nWhQIOrxn9pMMVg.png</a:t>
            </a:r>
            <a:endParaRPr lang="de-DE" sz="800" dirty="0"/>
          </a:p>
        </p:txBody>
      </p:sp>
    </p:spTree>
    <p:extLst>
      <p:ext uri="{BB962C8B-B14F-4D97-AF65-F5344CB8AC3E}">
        <p14:creationId xmlns:p14="http://schemas.microsoft.com/office/powerpoint/2010/main" val="3384549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7"/>
        <p:cNvGrpSpPr/>
        <p:nvPr/>
      </p:nvGrpSpPr>
      <p:grpSpPr>
        <a:xfrm>
          <a:off x="0" y="0"/>
          <a:ext cx="0" cy="0"/>
          <a:chOff x="0" y="0"/>
          <a:chExt cx="0" cy="0"/>
        </a:xfrm>
      </p:grpSpPr>
      <p:sp>
        <p:nvSpPr>
          <p:cNvPr id="121" name="Rectangle 120">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3" name="Rectangle 122">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5" name="Rectangle 124">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7" name="Rectangle 126">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29" name="Rectangle 128">
            <a:extLst>
              <a:ext uri="{FF2B5EF4-FFF2-40B4-BE49-F238E27FC236}">
                <a16:creationId xmlns:a16="http://schemas.microsoft.com/office/drawing/2014/main" id="{39171204-6A50-40E1-B631-84CEDFC93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06C973F6-5187-412F-AACC-6E3FF8A6A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628" y="496959"/>
            <a:ext cx="1106164" cy="585973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3" name="Rectangle 132">
            <a:extLst>
              <a:ext uri="{FF2B5EF4-FFF2-40B4-BE49-F238E27FC236}">
                <a16:creationId xmlns:a16="http://schemas.microsoft.com/office/drawing/2014/main" id="{D11AE14F-1B7E-41E6-B579-2F71D13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856" y="496958"/>
            <a:ext cx="9961047" cy="3678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8" name="Google Shape;308;p49"/>
          <p:cNvSpPr txBox="1">
            <a:spLocks noGrp="1"/>
          </p:cNvSpPr>
          <p:nvPr>
            <p:ph type="title"/>
          </p:nvPr>
        </p:nvSpPr>
        <p:spPr>
          <a:xfrm>
            <a:off x="1893715" y="708498"/>
            <a:ext cx="7574507" cy="3330055"/>
          </a:xfrm>
          <a:prstGeom prst="rect">
            <a:avLst/>
          </a:prstGeom>
        </p:spPr>
        <p:txBody>
          <a:bodyPr spcFirstLastPara="1" vert="horz" lIns="91440" tIns="45720" rIns="91440" bIns="45720" rtlCol="0" anchor="ctr" anchorCtr="0">
            <a:normAutofit/>
          </a:bodyPr>
          <a:lstStyle/>
          <a:p>
            <a:pPr algn="l">
              <a:spcBef>
                <a:spcPct val="0"/>
              </a:spcBef>
            </a:pPr>
            <a:r>
              <a:rPr lang="en-US" sz="6000" dirty="0">
                <a:solidFill>
                  <a:srgbClr val="FFFFFF"/>
                </a:solidFill>
              </a:rPr>
              <a:t>A step back</a:t>
            </a:r>
          </a:p>
        </p:txBody>
      </p:sp>
      <p:sp>
        <p:nvSpPr>
          <p:cNvPr id="135" name="Rectangle 134">
            <a:extLst>
              <a:ext uri="{FF2B5EF4-FFF2-40B4-BE49-F238E27FC236}">
                <a16:creationId xmlns:a16="http://schemas.microsoft.com/office/drawing/2014/main" id="{752BB805-F7B7-4B80-A1C5-385D4DAF7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789" y="4284212"/>
            <a:ext cx="9961115" cy="2072481"/>
          </a:xfrm>
          <a:prstGeom prst="rect">
            <a:avLst/>
          </a:prstGeom>
          <a:solidFill>
            <a:srgbClr val="89929B">
              <a:alpha val="80000"/>
            </a:srgbClr>
          </a:solidFill>
          <a:ln>
            <a:noFill/>
          </a:ln>
          <a:effectLst/>
        </p:spPr>
        <p:style>
          <a:lnRef idx="1">
            <a:schemeClr val="accent1"/>
          </a:lnRef>
          <a:fillRef idx="3">
            <a:schemeClr val="accent1"/>
          </a:fillRef>
          <a:effectRef idx="2">
            <a:schemeClr val="accent1"/>
          </a:effectRef>
          <a:fontRef idx="minor">
            <a:schemeClr val="lt1"/>
          </a:fontRef>
        </p:style>
      </p:sp>
      <p:sp>
        <p:nvSpPr>
          <p:cNvPr id="11" name="Google Shape;145;p26">
            <a:extLst>
              <a:ext uri="{FF2B5EF4-FFF2-40B4-BE49-F238E27FC236}">
                <a16:creationId xmlns:a16="http://schemas.microsoft.com/office/drawing/2014/main" id="{3793F3FC-95D8-2D40-857B-FDF1BD43D9BD}"/>
              </a:ext>
            </a:extLst>
          </p:cNvPr>
          <p:cNvSpPr txBox="1">
            <a:spLocks/>
          </p:cNvSpPr>
          <p:nvPr/>
        </p:nvSpPr>
        <p:spPr>
          <a:xfrm>
            <a:off x="1893714" y="3684246"/>
            <a:ext cx="7574507" cy="3330055"/>
          </a:xfrm>
          <a:prstGeom prst="rect">
            <a:avLst/>
          </a:prstGeom>
        </p:spPr>
        <p:txBody>
          <a:bodyPr spcFirstLastPara="1" vert="horz" wrap="square" lIns="91440" tIns="45720" rIns="91440" bIns="45720" rtlCol="0" anchor="ctr" anchorCtr="0">
            <a:normAutofit/>
          </a:bodyPr>
          <a:lstStyle>
            <a:lvl1pPr lvl="0" algn="ctr" defTabSz="457200" rtl="0" eaLnBrk="1" latinLnBrk="0" hangingPunct="1">
              <a:spcBef>
                <a:spcPts val="0"/>
              </a:spcBef>
              <a:spcAft>
                <a:spcPts val="0"/>
              </a:spcAft>
              <a:buSzPts val="3600"/>
              <a:buNone/>
              <a:defRPr sz="4800" b="0" kern="1200" cap="all">
                <a:solidFill>
                  <a:schemeClr val="tx1">
                    <a:lumMod val="75000"/>
                    <a:lumOff val="25000"/>
                  </a:schemeClr>
                </a:solidFill>
                <a:latin typeface="+mj-lt"/>
                <a:ea typeface="+mj-ea"/>
                <a:cs typeface="+mj-cs"/>
              </a:defRPr>
            </a:lvl1pPr>
            <a:lvl2pPr lvl="1" algn="ctr" eaLnBrk="1" hangingPunct="1">
              <a:spcBef>
                <a:spcPts val="0"/>
              </a:spcBef>
              <a:spcAft>
                <a:spcPts val="0"/>
              </a:spcAft>
              <a:buSzPts val="3600"/>
              <a:buNone/>
              <a:defRPr sz="4800">
                <a:solidFill>
                  <a:schemeClr val="tx2"/>
                </a:solidFill>
              </a:defRPr>
            </a:lvl2pPr>
            <a:lvl3pPr lvl="2" algn="ctr" eaLnBrk="1" hangingPunct="1">
              <a:spcBef>
                <a:spcPts val="0"/>
              </a:spcBef>
              <a:spcAft>
                <a:spcPts val="0"/>
              </a:spcAft>
              <a:buSzPts val="3600"/>
              <a:buNone/>
              <a:defRPr sz="4800">
                <a:solidFill>
                  <a:schemeClr val="tx2"/>
                </a:solidFill>
              </a:defRPr>
            </a:lvl3pPr>
            <a:lvl4pPr lvl="3" algn="ctr" eaLnBrk="1" hangingPunct="1">
              <a:spcBef>
                <a:spcPts val="0"/>
              </a:spcBef>
              <a:spcAft>
                <a:spcPts val="0"/>
              </a:spcAft>
              <a:buSzPts val="3600"/>
              <a:buNone/>
              <a:defRPr sz="4800">
                <a:solidFill>
                  <a:schemeClr val="tx2"/>
                </a:solidFill>
              </a:defRPr>
            </a:lvl4pPr>
            <a:lvl5pPr lvl="4" algn="ctr" eaLnBrk="1" hangingPunct="1">
              <a:spcBef>
                <a:spcPts val="0"/>
              </a:spcBef>
              <a:spcAft>
                <a:spcPts val="0"/>
              </a:spcAft>
              <a:buSzPts val="3600"/>
              <a:buNone/>
              <a:defRPr sz="4800">
                <a:solidFill>
                  <a:schemeClr val="tx2"/>
                </a:solidFill>
              </a:defRPr>
            </a:lvl5pPr>
            <a:lvl6pPr lvl="5" algn="ctr" eaLnBrk="1" hangingPunct="1">
              <a:spcBef>
                <a:spcPts val="0"/>
              </a:spcBef>
              <a:spcAft>
                <a:spcPts val="0"/>
              </a:spcAft>
              <a:buSzPts val="3600"/>
              <a:buNone/>
              <a:defRPr sz="4800">
                <a:solidFill>
                  <a:schemeClr val="tx2"/>
                </a:solidFill>
              </a:defRPr>
            </a:lvl6pPr>
            <a:lvl7pPr lvl="6" algn="ctr" eaLnBrk="1" hangingPunct="1">
              <a:spcBef>
                <a:spcPts val="0"/>
              </a:spcBef>
              <a:spcAft>
                <a:spcPts val="0"/>
              </a:spcAft>
              <a:buSzPts val="3600"/>
              <a:buNone/>
              <a:defRPr sz="4800">
                <a:solidFill>
                  <a:schemeClr val="tx2"/>
                </a:solidFill>
              </a:defRPr>
            </a:lvl7pPr>
            <a:lvl8pPr lvl="7" algn="ctr" eaLnBrk="1" hangingPunct="1">
              <a:spcBef>
                <a:spcPts val="0"/>
              </a:spcBef>
              <a:spcAft>
                <a:spcPts val="0"/>
              </a:spcAft>
              <a:buSzPts val="3600"/>
              <a:buNone/>
              <a:defRPr sz="4800">
                <a:solidFill>
                  <a:schemeClr val="tx2"/>
                </a:solidFill>
              </a:defRPr>
            </a:lvl8pPr>
            <a:lvl9pPr lvl="8" algn="ctr" eaLnBrk="1" hangingPunct="1">
              <a:spcBef>
                <a:spcPts val="0"/>
              </a:spcBef>
              <a:spcAft>
                <a:spcPts val="0"/>
              </a:spcAft>
              <a:buSzPts val="3600"/>
              <a:buNone/>
              <a:defRPr sz="4800">
                <a:solidFill>
                  <a:schemeClr val="tx2"/>
                </a:solidFill>
              </a:defRPr>
            </a:lvl9pPr>
          </a:lstStyle>
          <a:p>
            <a:pPr algn="l">
              <a:spcBef>
                <a:spcPct val="0"/>
              </a:spcBef>
            </a:pPr>
            <a:r>
              <a:rPr lang="en-US" sz="6000" dirty="0">
                <a:solidFill>
                  <a:srgbClr val="FFFFFF"/>
                </a:solidFill>
              </a:rPr>
              <a:t>- Into reality</a:t>
            </a:r>
          </a:p>
        </p:txBody>
      </p:sp>
    </p:spTree>
    <p:extLst>
      <p:ext uri="{BB962C8B-B14F-4D97-AF65-F5344CB8AC3E}">
        <p14:creationId xmlns:p14="http://schemas.microsoft.com/office/powerpoint/2010/main" val="3902752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12"/>
        <p:cNvGrpSpPr/>
        <p:nvPr/>
      </p:nvGrpSpPr>
      <p:grpSpPr>
        <a:xfrm>
          <a:off x="0" y="0"/>
          <a:ext cx="0" cy="0"/>
          <a:chOff x="0" y="0"/>
          <a:chExt cx="0" cy="0"/>
        </a:xfrm>
      </p:grpSpPr>
      <p:sp>
        <p:nvSpPr>
          <p:cNvPr id="128" name="Rectangle 127">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3" name="Rectangle 19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95" name="Rectangle 19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7" name="Rectangle 196">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99" name="Rectangle 198">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3" name="Rectangle 202">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5" name="Rectangle 204">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315" name="Google Shape;315;p50"/>
          <p:cNvPicPr preferRelativeResize="0"/>
          <p:nvPr/>
        </p:nvPicPr>
        <p:blipFill>
          <a:blip r:embed="rId3"/>
          <a:stretch>
            <a:fillRect/>
          </a:stretch>
        </p:blipFill>
        <p:spPr>
          <a:xfrm>
            <a:off x="931166" y="1954514"/>
            <a:ext cx="6518800" cy="3243102"/>
          </a:xfrm>
          <a:prstGeom prst="rect">
            <a:avLst/>
          </a:prstGeom>
          <a:noFill/>
        </p:spPr>
      </p:pic>
      <p:sp>
        <p:nvSpPr>
          <p:cNvPr id="207" name="Rectangle 206">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13" name="Google Shape;313;p50"/>
          <p:cNvSpPr txBox="1">
            <a:spLocks noGrp="1"/>
          </p:cNvSpPr>
          <p:nvPr>
            <p:ph type="title"/>
          </p:nvPr>
        </p:nvSpPr>
        <p:spPr>
          <a:xfrm>
            <a:off x="8296275" y="1419225"/>
            <a:ext cx="3081576" cy="2085869"/>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sz="3300">
                <a:solidFill>
                  <a:srgbClr val="FFFFFF"/>
                </a:solidFill>
              </a:rPr>
              <a:t>Think! What your use case really requires</a:t>
            </a:r>
          </a:p>
        </p:txBody>
      </p:sp>
      <p:sp>
        <p:nvSpPr>
          <p:cNvPr id="2" name="Rechteck 1">
            <a:extLst>
              <a:ext uri="{FF2B5EF4-FFF2-40B4-BE49-F238E27FC236}">
                <a16:creationId xmlns:a16="http://schemas.microsoft.com/office/drawing/2014/main" id="{E6D6F94D-D878-CC45-B562-0B87BF9D6C60}"/>
              </a:ext>
            </a:extLst>
          </p:cNvPr>
          <p:cNvSpPr/>
          <p:nvPr/>
        </p:nvSpPr>
        <p:spPr>
          <a:xfrm>
            <a:off x="961646" y="5533553"/>
            <a:ext cx="3998595" cy="276999"/>
          </a:xfrm>
          <a:prstGeom prst="rect">
            <a:avLst/>
          </a:prstGeom>
        </p:spPr>
        <p:txBody>
          <a:bodyPr wrap="none">
            <a:spAutoFit/>
          </a:bodyPr>
          <a:lstStyle/>
          <a:p>
            <a:r>
              <a:rPr lang="de-DE" sz="1200" u="sng" dirty="0">
                <a:solidFill>
                  <a:schemeClr val="hlink"/>
                </a:solidFill>
                <a:hlinkClick r:id="rId4"/>
              </a:rPr>
              <a:t>https://blog.bradfieldcs.com/you-are-not-google-84912cf44afb</a:t>
            </a:r>
            <a:endParaRPr lang="de-DE" sz="1200" dirty="0"/>
          </a:p>
        </p:txBody>
      </p:sp>
    </p:spTree>
    <p:extLst>
      <p:ext uri="{BB962C8B-B14F-4D97-AF65-F5344CB8AC3E}">
        <p14:creationId xmlns:p14="http://schemas.microsoft.com/office/powerpoint/2010/main" val="2343446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20"/>
        <p:cNvGrpSpPr/>
        <p:nvPr/>
      </p:nvGrpSpPr>
      <p:grpSpPr>
        <a:xfrm>
          <a:off x="0" y="0"/>
          <a:ext cx="0" cy="0"/>
          <a:chOff x="0" y="0"/>
          <a:chExt cx="0" cy="0"/>
        </a:xfrm>
      </p:grpSpPr>
      <p:sp>
        <p:nvSpPr>
          <p:cNvPr id="140" name="Rectangle 139">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21" name="Google Shape;321;p51"/>
          <p:cNvSpPr txBox="1">
            <a:spLocks noGrp="1"/>
          </p:cNvSpPr>
          <p:nvPr>
            <p:ph type="title"/>
          </p:nvPr>
        </p:nvSpPr>
        <p:spPr>
          <a:xfrm>
            <a:off x="581192" y="702156"/>
            <a:ext cx="11029616" cy="1188720"/>
          </a:xfrm>
          <a:prstGeom prst="rect">
            <a:avLst/>
          </a:prstGeom>
        </p:spPr>
        <p:txBody>
          <a:bodyPr spcFirstLastPara="1" vert="horz" lIns="121900" tIns="121900" rIns="121900" bIns="121900" rtlCol="0" anchorCtr="0">
            <a:normAutofit/>
          </a:bodyPr>
          <a:lstStyle/>
          <a:p>
            <a:r>
              <a:rPr lang="de-DE">
                <a:solidFill>
                  <a:schemeClr val="tx1">
                    <a:lumMod val="85000"/>
                    <a:lumOff val="15000"/>
                  </a:schemeClr>
                </a:solidFill>
              </a:rPr>
              <a:t>Think! What your use case really requires</a:t>
            </a:r>
          </a:p>
        </p:txBody>
      </p:sp>
      <p:sp>
        <p:nvSpPr>
          <p:cNvPr id="142" name="Rectangle 141">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44" name="Rectangle 143">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6" name="Rectangle 145">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327" name="Google Shape;325;p51">
            <a:extLst>
              <a:ext uri="{FF2B5EF4-FFF2-40B4-BE49-F238E27FC236}">
                <a16:creationId xmlns:a16="http://schemas.microsoft.com/office/drawing/2014/main" id="{EB35FF97-948C-4B7A-9737-17C158019A6C}"/>
              </a:ext>
            </a:extLst>
          </p:cNvPr>
          <p:cNvGraphicFramePr>
            <a:graphicFrameLocks noGrp="1"/>
          </p:cNvGraphicFramePr>
          <p:nvPr>
            <p:ph idx="1"/>
            <p:extLst>
              <p:ext uri="{D42A27DB-BD31-4B8C-83A1-F6EECF244321}">
                <p14:modId xmlns:p14="http://schemas.microsoft.com/office/powerpoint/2010/main" val="4210413539"/>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09333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29"/>
        <p:cNvGrpSpPr/>
        <p:nvPr/>
      </p:nvGrpSpPr>
      <p:grpSpPr>
        <a:xfrm>
          <a:off x="0" y="0"/>
          <a:ext cx="0" cy="0"/>
          <a:chOff x="0" y="0"/>
          <a:chExt cx="0" cy="0"/>
        </a:xfrm>
      </p:grpSpPr>
      <p:sp>
        <p:nvSpPr>
          <p:cNvPr id="80" name="Rectangle 79">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2" name="Rectangle 81">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84" name="Rectangle 83">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86" name="Rectangle 85">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0" name="Rectangle 89">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2" name="Rectangle 91">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4" name="Rectangle 93">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30" name="Google Shape;330;p52"/>
          <p:cNvSpPr txBox="1">
            <a:spLocks noGrp="1"/>
          </p:cNvSpPr>
          <p:nvPr>
            <p:ph type="title"/>
          </p:nvPr>
        </p:nvSpPr>
        <p:spPr>
          <a:xfrm>
            <a:off x="771148" y="1037967"/>
            <a:ext cx="3054091" cy="4709131"/>
          </a:xfrm>
          <a:prstGeom prst="rect">
            <a:avLst/>
          </a:prstGeom>
        </p:spPr>
        <p:txBody>
          <a:bodyPr spcFirstLastPara="1" vert="horz" lIns="91440" tIns="45720" rIns="91440" bIns="45720" rtlCol="0" anchor="ctr" anchorCtr="0">
            <a:normAutofit/>
          </a:bodyPr>
          <a:lstStyle/>
          <a:p>
            <a:pPr>
              <a:spcBef>
                <a:spcPct val="0"/>
              </a:spcBef>
            </a:pPr>
            <a:r>
              <a:rPr lang="en-US" sz="3200" dirty="0">
                <a:solidFill>
                  <a:srgbClr val="FFFEFF"/>
                </a:solidFill>
              </a:rPr>
              <a:t>classic RDBMS have caught up</a:t>
            </a:r>
          </a:p>
        </p:txBody>
      </p:sp>
      <p:sp>
        <p:nvSpPr>
          <p:cNvPr id="331" name="Google Shape;331;p52"/>
          <p:cNvSpPr txBox="1">
            <a:spLocks noGrp="1"/>
          </p:cNvSpPr>
          <p:nvPr>
            <p:ph type="body" idx="1"/>
          </p:nvPr>
        </p:nvSpPr>
        <p:spPr>
          <a:xfrm>
            <a:off x="4534935" y="1037968"/>
            <a:ext cx="7014423" cy="4820832"/>
          </a:xfrm>
          <a:prstGeom prst="rect">
            <a:avLst/>
          </a:prstGeom>
        </p:spPr>
        <p:txBody>
          <a:bodyPr spcFirstLastPara="1" vert="horz" lIns="91440" tIns="45720" rIns="91440" bIns="45720" rtlCol="0" anchor="ctr" anchorCtr="0">
            <a:normAutofit/>
          </a:bodyPr>
          <a:lstStyle/>
          <a:p>
            <a:pPr marL="0" indent="0">
              <a:spcBef>
                <a:spcPct val="20000"/>
              </a:spcBef>
              <a:spcAft>
                <a:spcPts val="600"/>
              </a:spcAft>
              <a:buSzPct val="92000"/>
              <a:buNone/>
            </a:pPr>
            <a:r>
              <a:rPr lang="en-US" sz="2000" dirty="0" err="1"/>
              <a:t>postgresql</a:t>
            </a:r>
            <a:r>
              <a:rPr lang="en-US" sz="2000" dirty="0"/>
              <a:t> (and plugins)</a:t>
            </a:r>
          </a:p>
          <a:p>
            <a:pPr>
              <a:spcBef>
                <a:spcPct val="20000"/>
              </a:spcBef>
              <a:spcAft>
                <a:spcPts val="600"/>
              </a:spcAft>
              <a:buSzPct val="92000"/>
              <a:buFont typeface="Wingdings 2" panose="05020102010507070707" pitchFamily="18" charset="2"/>
              <a:buChar char=""/>
            </a:pPr>
            <a:r>
              <a:rPr lang="en-US" sz="2000" dirty="0"/>
              <a:t>JSON</a:t>
            </a:r>
          </a:p>
          <a:p>
            <a:pPr>
              <a:spcBef>
                <a:spcPct val="20000"/>
              </a:spcBef>
              <a:spcAft>
                <a:spcPts val="600"/>
              </a:spcAft>
              <a:buSzPct val="92000"/>
              <a:buFont typeface="Wingdings 2" panose="05020102010507070707" pitchFamily="18" charset="2"/>
              <a:buChar char=""/>
            </a:pPr>
            <a:r>
              <a:rPr lang="en-US" sz="2000" u="sng" dirty="0">
                <a:solidFill>
                  <a:schemeClr val="tx1"/>
                </a:solidFill>
                <a:hlinkClick r:id="rId3">
                  <a:extLst>
                    <a:ext uri="{A12FA001-AC4F-418D-AE19-62706E023703}">
                      <ahyp:hlinkClr xmlns:ahyp="http://schemas.microsoft.com/office/drawing/2018/hyperlinkcolor" val="tx"/>
                    </a:ext>
                  </a:extLst>
                </a:hlinkClick>
              </a:rPr>
              <a:t>columnar layout</a:t>
            </a:r>
            <a:endParaRPr lang="en-US" sz="2000" dirty="0">
              <a:solidFill>
                <a:schemeClr val="tx1"/>
              </a:solidFill>
            </a:endParaRPr>
          </a:p>
          <a:p>
            <a:pPr>
              <a:spcBef>
                <a:spcPct val="20000"/>
              </a:spcBef>
              <a:spcAft>
                <a:spcPts val="600"/>
              </a:spcAft>
              <a:buSzPct val="92000"/>
              <a:buFont typeface="Wingdings 2" panose="05020102010507070707" pitchFamily="18" charset="2"/>
              <a:buChar char=""/>
            </a:pPr>
            <a:r>
              <a:rPr lang="en-US" sz="2000" u="sng" dirty="0">
                <a:solidFill>
                  <a:schemeClr val="tx1"/>
                </a:solidFill>
                <a:hlinkClick r:id="rId4">
                  <a:extLst>
                    <a:ext uri="{A12FA001-AC4F-418D-AE19-62706E023703}">
                      <ahyp:hlinkClr xmlns:ahyp="http://schemas.microsoft.com/office/drawing/2018/hyperlinkcolor" val="tx"/>
                    </a:ext>
                  </a:extLst>
                </a:hlinkClick>
              </a:rPr>
              <a:t>GPU accelerated queries</a:t>
            </a:r>
            <a:endParaRPr lang="en-US" sz="2000" u="sng" dirty="0">
              <a:solidFill>
                <a:schemeClr val="tx1"/>
              </a:solidFill>
            </a:endParaRPr>
          </a:p>
          <a:p>
            <a:pPr>
              <a:spcBef>
                <a:spcPct val="20000"/>
              </a:spcBef>
              <a:spcAft>
                <a:spcPts val="600"/>
              </a:spcAft>
              <a:buSzPct val="92000"/>
              <a:buFont typeface="Wingdings 2" panose="05020102010507070707" pitchFamily="18" charset="2"/>
              <a:buChar char=""/>
            </a:pPr>
            <a:r>
              <a:rPr lang="en-US" sz="2000" u="sng" dirty="0">
                <a:solidFill>
                  <a:schemeClr val="tx1"/>
                </a:solidFill>
                <a:hlinkClick r:id="rId5">
                  <a:extLst>
                    <a:ext uri="{A12FA001-AC4F-418D-AE19-62706E023703}">
                      <ahyp:hlinkClr xmlns:ahyp="http://schemas.microsoft.com/office/drawing/2018/hyperlinkcolor" val="tx"/>
                    </a:ext>
                  </a:extLst>
                </a:hlinkClick>
              </a:rPr>
              <a:t>unified interface to multiple storage engines</a:t>
            </a:r>
            <a:r>
              <a:rPr lang="en-US" sz="2000" dirty="0">
                <a:solidFill>
                  <a:schemeClr val="tx1"/>
                </a:solidFill>
              </a:rPr>
              <a:t> (hive)</a:t>
            </a:r>
          </a:p>
          <a:p>
            <a:pPr>
              <a:spcBef>
                <a:spcPct val="20000"/>
              </a:spcBef>
              <a:spcAft>
                <a:spcPts val="600"/>
              </a:spcAft>
              <a:buSzPct val="92000"/>
              <a:buFont typeface="Wingdings 2" panose="05020102010507070707" pitchFamily="18" charset="2"/>
              <a:buChar char=""/>
            </a:pPr>
            <a:r>
              <a:rPr lang="en-US" sz="2000" u="sng" dirty="0">
                <a:solidFill>
                  <a:schemeClr val="tx1"/>
                </a:solidFill>
                <a:hlinkClick r:id="rId6">
                  <a:extLst>
                    <a:ext uri="{A12FA001-AC4F-418D-AE19-62706E023703}">
                      <ahyp:hlinkClr xmlns:ahyp="http://schemas.microsoft.com/office/drawing/2018/hyperlinkcolor" val="tx"/>
                    </a:ext>
                  </a:extLst>
                </a:hlinkClick>
              </a:rPr>
              <a:t>time series database</a:t>
            </a:r>
            <a:r>
              <a:rPr lang="en-US" sz="2000" dirty="0">
                <a:solidFill>
                  <a:schemeClr val="tx1"/>
                </a:solidFill>
              </a:rPr>
              <a:t> including partitioning (</a:t>
            </a:r>
            <a:r>
              <a:rPr lang="en-US" sz="2000" dirty="0" err="1">
                <a:solidFill>
                  <a:schemeClr val="tx1"/>
                </a:solidFill>
              </a:rPr>
              <a:t>timescaleDB</a:t>
            </a:r>
            <a:r>
              <a:rPr lang="en-US" sz="2000" dirty="0">
                <a:solidFill>
                  <a:schemeClr val="tx1"/>
                </a:solidFill>
              </a:rPr>
              <a:t>)</a:t>
            </a:r>
          </a:p>
          <a:p>
            <a:pPr>
              <a:spcBef>
                <a:spcPct val="20000"/>
              </a:spcBef>
              <a:spcAft>
                <a:spcPts val="600"/>
              </a:spcAft>
              <a:buSzPct val="92000"/>
              <a:buFont typeface="Wingdings 2" panose="05020102010507070707" pitchFamily="18" charset="2"/>
              <a:buChar char=""/>
            </a:pPr>
            <a:r>
              <a:rPr lang="en-US" sz="2000" u="sng" dirty="0">
                <a:solidFill>
                  <a:schemeClr val="tx1"/>
                </a:solidFill>
                <a:hlinkClick r:id="rId7">
                  <a:extLst>
                    <a:ext uri="{A12FA001-AC4F-418D-AE19-62706E023703}">
                      <ahyp:hlinkClr xmlns:ahyp="http://schemas.microsoft.com/office/drawing/2018/hyperlinkcolor" val="tx"/>
                    </a:ext>
                  </a:extLst>
                </a:hlinkClick>
              </a:rPr>
              <a:t>version 12 has increased support for parallel scans, aggregates and joins</a:t>
            </a:r>
            <a:endParaRPr lang="en-US" sz="2000" dirty="0">
              <a:solidFill>
                <a:schemeClr val="tx1"/>
              </a:solidFill>
            </a:endParaRPr>
          </a:p>
          <a:p>
            <a:pPr marL="0" indent="0">
              <a:spcBef>
                <a:spcPct val="20000"/>
              </a:spcBef>
              <a:spcAft>
                <a:spcPts val="600"/>
              </a:spcAft>
              <a:buSzPct val="92000"/>
              <a:buNone/>
            </a:pPr>
            <a:r>
              <a:rPr lang="en-US" sz="2000" dirty="0">
                <a:solidFill>
                  <a:schemeClr val="tx1"/>
                </a:solidFill>
                <a:hlinkClick r:id="rId8">
                  <a:extLst>
                    <a:ext uri="{A12FA001-AC4F-418D-AE19-62706E023703}">
                      <ahyp:hlinkClr xmlns:ahyp="http://schemas.microsoft.com/office/drawing/2018/hyperlinkcolor" val="tx"/>
                    </a:ext>
                  </a:extLst>
                </a:hlinkClick>
              </a:rPr>
              <a:t>MS SQL Server 2019 integrates spark to scale out analytical queries integrates tensorflow</a:t>
            </a:r>
            <a:endParaRPr lang="en-US" sz="2000" dirty="0">
              <a:solidFill>
                <a:schemeClr val="tx1"/>
              </a:solidFill>
            </a:endParaRPr>
          </a:p>
        </p:txBody>
      </p:sp>
    </p:spTree>
    <p:extLst>
      <p:ext uri="{BB962C8B-B14F-4D97-AF65-F5344CB8AC3E}">
        <p14:creationId xmlns:p14="http://schemas.microsoft.com/office/powerpoint/2010/main" val="2778103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35"/>
        <p:cNvGrpSpPr/>
        <p:nvPr/>
      </p:nvGrpSpPr>
      <p:grpSpPr>
        <a:xfrm>
          <a:off x="0" y="0"/>
          <a:ext cx="0" cy="0"/>
          <a:chOff x="0" y="0"/>
          <a:chExt cx="0" cy="0"/>
        </a:xfrm>
      </p:grpSpPr>
      <p:sp>
        <p:nvSpPr>
          <p:cNvPr id="152" name="Rectangle 151">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4" name="Rectangle 153">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6" name="Rectangle 155">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36" name="Google Shape;336;p53"/>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dirty="0">
                <a:solidFill>
                  <a:schemeClr val="tx1">
                    <a:lumMod val="85000"/>
                    <a:lumOff val="15000"/>
                  </a:schemeClr>
                </a:solidFill>
              </a:rPr>
              <a:t>unbundling databases</a:t>
            </a:r>
          </a:p>
        </p:txBody>
      </p:sp>
      <p:graphicFrame>
        <p:nvGraphicFramePr>
          <p:cNvPr id="339" name="Google Shape;337;p53">
            <a:extLst>
              <a:ext uri="{FF2B5EF4-FFF2-40B4-BE49-F238E27FC236}">
                <a16:creationId xmlns:a16="http://schemas.microsoft.com/office/drawing/2014/main" id="{94EDA549-1731-4D1F-8D49-8713FF121EC9}"/>
              </a:ext>
            </a:extLst>
          </p:cNvPr>
          <p:cNvGraphicFramePr/>
          <p:nvPr>
            <p:extLst>
              <p:ext uri="{D42A27DB-BD31-4B8C-83A1-F6EECF244321}">
                <p14:modId xmlns:p14="http://schemas.microsoft.com/office/powerpoint/2010/main" val="4126590167"/>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86613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8"/>
        <p:cNvGrpSpPr/>
        <p:nvPr/>
      </p:nvGrpSpPr>
      <p:grpSpPr>
        <a:xfrm>
          <a:off x="0" y="0"/>
          <a:ext cx="0" cy="0"/>
          <a:chOff x="0" y="0"/>
          <a:chExt cx="0" cy="0"/>
        </a:xfrm>
      </p:grpSpPr>
      <p:sp>
        <p:nvSpPr>
          <p:cNvPr id="170" name="Rectangle 169">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2" name="Rectangle 171">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4" name="Rectangle 173">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49" name="Google Shape;349;p55"/>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dirty="0" err="1">
                <a:solidFill>
                  <a:schemeClr val="tx1"/>
                </a:solidFill>
                <a:hlinkClick r:id="rId3">
                  <a:extLst>
                    <a:ext uri="{A12FA001-AC4F-418D-AE19-62706E023703}">
                      <ahyp:hlinkClr xmlns:ahyp="http://schemas.microsoft.com/office/drawing/2018/hyperlinkcolor" val="tx"/>
                    </a:ext>
                  </a:extLst>
                </a:hlinkClick>
              </a:rPr>
              <a:t>DataOps</a:t>
            </a:r>
            <a:r>
              <a:rPr lang="en-US" dirty="0">
                <a:solidFill>
                  <a:schemeClr val="tx1"/>
                </a:solidFill>
                <a:hlinkClick r:id="rId3">
                  <a:extLst>
                    <a:ext uri="{A12FA001-AC4F-418D-AE19-62706E023703}">
                      <ahyp:hlinkClr xmlns:ahyp="http://schemas.microsoft.com/office/drawing/2018/hyperlinkcolor" val="tx"/>
                    </a:ext>
                  </a:extLst>
                </a:hlinkClick>
              </a:rPr>
              <a:t> Manifesto</a:t>
            </a:r>
            <a:endParaRPr lang="en-US" dirty="0">
              <a:solidFill>
                <a:schemeClr val="tx1"/>
              </a:solidFill>
            </a:endParaRPr>
          </a:p>
        </p:txBody>
      </p:sp>
      <p:graphicFrame>
        <p:nvGraphicFramePr>
          <p:cNvPr id="352" name="Google Shape;350;p55">
            <a:extLst>
              <a:ext uri="{FF2B5EF4-FFF2-40B4-BE49-F238E27FC236}">
                <a16:creationId xmlns:a16="http://schemas.microsoft.com/office/drawing/2014/main" id="{866667A6-CF13-411C-9E4D-53D638CEE409}"/>
              </a:ext>
            </a:extLst>
          </p:cNvPr>
          <p:cNvGraphicFramePr/>
          <p:nvPr>
            <p:extLst>
              <p:ext uri="{D42A27DB-BD31-4B8C-83A1-F6EECF244321}">
                <p14:modId xmlns:p14="http://schemas.microsoft.com/office/powerpoint/2010/main" val="2875923137"/>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37151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54"/>
        <p:cNvGrpSpPr/>
        <p:nvPr/>
      </p:nvGrpSpPr>
      <p:grpSpPr>
        <a:xfrm>
          <a:off x="0" y="0"/>
          <a:ext cx="0" cy="0"/>
          <a:chOff x="0" y="0"/>
          <a:chExt cx="0" cy="0"/>
        </a:xfrm>
      </p:grpSpPr>
      <p:sp>
        <p:nvSpPr>
          <p:cNvPr id="367" name="Rectangle 113">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68" name="Rectangle 115">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69" name="Rectangle 117">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55" name="Google Shape;355;p56"/>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Summary</a:t>
            </a:r>
          </a:p>
        </p:txBody>
      </p:sp>
      <p:graphicFrame>
        <p:nvGraphicFramePr>
          <p:cNvPr id="358" name="Google Shape;356;p56">
            <a:extLst>
              <a:ext uri="{FF2B5EF4-FFF2-40B4-BE49-F238E27FC236}">
                <a16:creationId xmlns:a16="http://schemas.microsoft.com/office/drawing/2014/main" id="{42C7A960-6F3E-4151-A29E-94EF5EB7DDD9}"/>
              </a:ext>
            </a:extLst>
          </p:cNvPr>
          <p:cNvGraphicFramePr/>
          <p:nvPr>
            <p:extLst>
              <p:ext uri="{D42A27DB-BD31-4B8C-83A1-F6EECF244321}">
                <p14:modId xmlns:p14="http://schemas.microsoft.com/office/powerpoint/2010/main" val="695062315"/>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0221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55FAF145-5B4C-43BD-940F-4078B66CE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useBgFill="1">
        <p:nvSpPr>
          <p:cNvPr id="17" name="Rectangle 16">
            <a:extLst>
              <a:ext uri="{FF2B5EF4-FFF2-40B4-BE49-F238E27FC236}">
                <a16:creationId xmlns:a16="http://schemas.microsoft.com/office/drawing/2014/main" id="{BA84E9D7-79F4-4111-9A13-89E56A860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5D983AD6-73EA-4FD4-BF85-9C8E2CD01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11298933" cy="102197"/>
          </a:xfrm>
          <a:prstGeom prst="rect">
            <a:avLst/>
          </a:prstGeom>
          <a:solidFill>
            <a:srgbClr val="55A0F7"/>
          </a:solidFill>
          <a:ln>
            <a:noFill/>
          </a:ln>
          <a:effectLst/>
        </p:spPr>
        <p:style>
          <a:lnRef idx="1">
            <a:schemeClr val="accent1"/>
          </a:lnRef>
          <a:fillRef idx="3">
            <a:schemeClr val="accent1"/>
          </a:fillRef>
          <a:effectRef idx="2">
            <a:schemeClr val="accent1"/>
          </a:effectRef>
          <a:fontRef idx="minor">
            <a:schemeClr val="lt1"/>
          </a:fontRef>
        </p:style>
      </p:sp>
      <p:pic>
        <p:nvPicPr>
          <p:cNvPr id="4" name="Inhaltsplatzhalter 3"/>
          <p:cNvPicPr>
            <a:picLocks noGrp="1" noChangeAspect="1"/>
          </p:cNvPicPr>
          <p:nvPr>
            <p:ph idx="1"/>
          </p:nvPr>
        </p:nvPicPr>
        <p:blipFill rotWithShape="1">
          <a:blip r:embed="rId2"/>
          <a:srcRect t="12036" r="-1" b="19178"/>
          <a:stretch/>
        </p:blipFill>
        <p:spPr>
          <a:xfrm>
            <a:off x="446534" y="699247"/>
            <a:ext cx="11298933" cy="4896333"/>
          </a:xfrm>
          <a:prstGeom prst="rect">
            <a:avLst/>
          </a:prstGeom>
        </p:spPr>
      </p:pic>
      <p:sp>
        <p:nvSpPr>
          <p:cNvPr id="14" name="Rechteck 13">
            <a:extLst>
              <a:ext uri="{FF2B5EF4-FFF2-40B4-BE49-F238E27FC236}">
                <a16:creationId xmlns:a16="http://schemas.microsoft.com/office/drawing/2014/main" id="{A362B5CA-E3A3-7A4B-B832-9488935B0B91}"/>
              </a:ext>
            </a:extLst>
          </p:cNvPr>
          <p:cNvSpPr/>
          <p:nvPr/>
        </p:nvSpPr>
        <p:spPr>
          <a:xfrm>
            <a:off x="6888088" y="6366520"/>
            <a:ext cx="3851920" cy="461665"/>
          </a:xfrm>
          <a:prstGeom prst="rect">
            <a:avLst/>
          </a:prstGeom>
        </p:spPr>
        <p:txBody>
          <a:bodyPr wrap="square">
            <a:spAutoFit/>
          </a:bodyPr>
          <a:lstStyle/>
          <a:p>
            <a:r>
              <a:rPr lang="en-GB" sz="1200" dirty="0">
                <a:hlinkClick r:id="rId3"/>
              </a:rPr>
              <a:t>https://www.theguardian.com/politics/2017/mar/04/nigel-oakes-cambridge-analytica-what-role-brexit-trump</a:t>
            </a:r>
            <a:r>
              <a:rPr lang="en-GB" sz="1200" dirty="0"/>
              <a:t> </a:t>
            </a:r>
          </a:p>
        </p:txBody>
      </p:sp>
    </p:spTree>
    <p:extLst>
      <p:ext uri="{BB962C8B-B14F-4D97-AF65-F5344CB8AC3E}">
        <p14:creationId xmlns:p14="http://schemas.microsoft.com/office/powerpoint/2010/main" val="366179299"/>
      </p:ext>
    </p:extLst>
  </p:cSld>
  <p:clrMapOvr>
    <a:overrideClrMapping bg1="dk1" tx1="lt1" bg2="dk2" tx2="lt2" accent1="accent1" accent2="accent2" accent3="accent3" accent4="accent4" accent5="accent5" accent6="accent6" hlink="hlink" folHlink="folHlink"/>
  </p:clrMapOvr>
</p:sld>
</file>

<file path=ppt/slides/slide19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341"/>
        <p:cNvGrpSpPr/>
        <p:nvPr/>
      </p:nvGrpSpPr>
      <p:grpSpPr>
        <a:xfrm>
          <a:off x="0" y="0"/>
          <a:ext cx="0" cy="0"/>
          <a:chOff x="0" y="0"/>
          <a:chExt cx="0" cy="0"/>
        </a:xfrm>
      </p:grpSpPr>
      <p:sp>
        <p:nvSpPr>
          <p:cNvPr id="93" name="Rectangle 92">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5" name="Rectangle 94">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7" name="Rectangle 96">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9" name="Rectangle 9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3" name="Rectangle 10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5" name="Rectangle 10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7" name="Rectangle 10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42" name="Google Shape;342;p54"/>
          <p:cNvSpPr txBox="1">
            <a:spLocks noGrp="1"/>
          </p:cNvSpPr>
          <p:nvPr>
            <p:ph type="title"/>
          </p:nvPr>
        </p:nvSpPr>
        <p:spPr>
          <a:xfrm>
            <a:off x="601255" y="702155"/>
            <a:ext cx="3409783" cy="1300365"/>
          </a:xfrm>
          <a:prstGeom prst="rect">
            <a:avLst/>
          </a:prstGeom>
        </p:spPr>
        <p:txBody>
          <a:bodyPr spcFirstLastPara="1" vert="horz" lIns="91440" tIns="45720" rIns="91440" bIns="45720" rtlCol="0" anchor="b" anchorCtr="0">
            <a:normAutofit/>
          </a:bodyPr>
          <a:lstStyle/>
          <a:p>
            <a:pPr>
              <a:spcBef>
                <a:spcPct val="0"/>
              </a:spcBef>
            </a:pPr>
            <a:r>
              <a:rPr lang="en-US">
                <a:solidFill>
                  <a:srgbClr val="FFFFFF"/>
                </a:solidFill>
              </a:rPr>
              <a:t>Hardware has changed</a:t>
            </a:r>
          </a:p>
        </p:txBody>
      </p:sp>
      <p:sp>
        <p:nvSpPr>
          <p:cNvPr id="343" name="Google Shape;343;p54"/>
          <p:cNvSpPr txBox="1">
            <a:spLocks noGrp="1"/>
          </p:cNvSpPr>
          <p:nvPr>
            <p:ph type="body" idx="1"/>
          </p:nvPr>
        </p:nvSpPr>
        <p:spPr>
          <a:xfrm>
            <a:off x="601255" y="2177142"/>
            <a:ext cx="3409782" cy="3823607"/>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a:solidFill>
                  <a:srgbClr val="FFFFFF"/>
                </a:solidFill>
              </a:rPr>
              <a:t>big RAM is eating big data</a:t>
            </a:r>
          </a:p>
          <a:p>
            <a:pPr>
              <a:spcBef>
                <a:spcPct val="20000"/>
              </a:spcBef>
              <a:spcAft>
                <a:spcPts val="600"/>
              </a:spcAft>
              <a:buSzPct val="92000"/>
              <a:buFont typeface="Wingdings 2" panose="05020102010507070707" pitchFamily="18" charset="2"/>
              <a:buChar char=""/>
            </a:pPr>
            <a:r>
              <a:rPr lang="en-US">
                <a:solidFill>
                  <a:srgbClr val="FFFFFF"/>
                </a:solidFill>
              </a:rPr>
              <a:t>new (research level frameworks) utilize modern hardware and scale out </a:t>
            </a:r>
            <a:r>
              <a:rPr lang="en-US" u="sng">
                <a:solidFill>
                  <a:srgbClr val="FFFFFF"/>
                </a:solidFill>
                <a:hlinkClick r:id="rId3"/>
              </a:rPr>
              <a:t>https://github.com/lsds/Saber</a:t>
            </a:r>
            <a:endParaRPr lang="en-US">
              <a:solidFill>
                <a:srgbClr val="FFFFFF"/>
              </a:solidFill>
            </a:endParaRPr>
          </a:p>
          <a:p>
            <a:pPr indent="0">
              <a:spcBef>
                <a:spcPct val="20000"/>
              </a:spcBef>
              <a:spcAft>
                <a:spcPts val="600"/>
              </a:spcAft>
              <a:buSzPct val="92000"/>
              <a:buFont typeface="Wingdings 2" panose="05020102010507070707" pitchFamily="18" charset="2"/>
              <a:buChar char=""/>
            </a:pPr>
            <a:endParaRPr lang="en-US">
              <a:solidFill>
                <a:srgbClr val="FFFFFF"/>
              </a:solidFill>
            </a:endParaRPr>
          </a:p>
        </p:txBody>
      </p:sp>
      <p:pic>
        <p:nvPicPr>
          <p:cNvPr id="344" name="Google Shape;344;p54"/>
          <p:cNvPicPr preferRelativeResize="0"/>
          <p:nvPr/>
        </p:nvPicPr>
        <p:blipFill>
          <a:blip r:embed="rId4"/>
          <a:stretch>
            <a:fillRect/>
          </a:stretch>
        </p:blipFill>
        <p:spPr>
          <a:xfrm>
            <a:off x="4592231" y="1686800"/>
            <a:ext cx="6831503" cy="3466986"/>
          </a:xfrm>
          <a:prstGeom prst="rect">
            <a:avLst/>
          </a:prstGeom>
          <a:noFill/>
        </p:spPr>
      </p:pic>
    </p:spTree>
    <p:extLst>
      <p:ext uri="{BB962C8B-B14F-4D97-AF65-F5344CB8AC3E}">
        <p14:creationId xmlns:p14="http://schemas.microsoft.com/office/powerpoint/2010/main" val="954314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267"/>
        <p:cNvGrpSpPr/>
        <p:nvPr/>
      </p:nvGrpSpPr>
      <p:grpSpPr>
        <a:xfrm>
          <a:off x="0" y="0"/>
          <a:ext cx="0" cy="0"/>
          <a:chOff x="0" y="0"/>
          <a:chExt cx="0" cy="0"/>
        </a:xfrm>
      </p:grpSpPr>
      <p:sp>
        <p:nvSpPr>
          <p:cNvPr id="272" name="Rectangle 82">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3" name="Rectangle 84">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74" name="Rectangle 86">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5" name="Rectangle 8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9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7" name="Rectangle 9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5" name="Rectangle 9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7" name="Rectangle 9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8" name="Google Shape;268;p43"/>
          <p:cNvSpPr txBox="1">
            <a:spLocks noGrp="1"/>
          </p:cNvSpPr>
          <p:nvPr>
            <p:ph type="title"/>
          </p:nvPr>
        </p:nvSpPr>
        <p:spPr>
          <a:xfrm>
            <a:off x="601255" y="702155"/>
            <a:ext cx="3409783" cy="1300365"/>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sz="2200">
                <a:solidFill>
                  <a:srgbClr val="FFFFFF"/>
                </a:solidFill>
              </a:rPr>
              <a:t>computing on multiple nodes: limits of  total ordering</a:t>
            </a:r>
          </a:p>
        </p:txBody>
      </p:sp>
      <p:sp>
        <p:nvSpPr>
          <p:cNvPr id="269" name="Google Shape;269;p43"/>
          <p:cNvSpPr txBox="1">
            <a:spLocks noGrp="1"/>
          </p:cNvSpPr>
          <p:nvPr>
            <p:ph type="body" idx="1"/>
          </p:nvPr>
        </p:nvSpPr>
        <p:spPr>
          <a:xfrm>
            <a:off x="601255" y="2177142"/>
            <a:ext cx="3409782" cy="3823607"/>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dirty="0">
                <a:solidFill>
                  <a:srgbClr val="FFFFFF"/>
                </a:solidFill>
              </a:rPr>
              <a:t>expensive, must pass through single node (in most cases)</a:t>
            </a:r>
          </a:p>
          <a:p>
            <a:pPr>
              <a:spcBef>
                <a:spcPct val="20000"/>
              </a:spcBef>
              <a:spcAft>
                <a:spcPts val="600"/>
              </a:spcAft>
              <a:buSzPct val="92000"/>
              <a:buFont typeface="Wingdings 2" panose="05020102010507070707" pitchFamily="18" charset="2"/>
              <a:buChar char=""/>
            </a:pPr>
            <a:r>
              <a:rPr lang="en-US" dirty="0">
                <a:solidFill>
                  <a:srgbClr val="FFFFFF"/>
                </a:solidFill>
              </a:rPr>
              <a:t>gigantic shuffle IO</a:t>
            </a:r>
          </a:p>
          <a:p>
            <a:pPr>
              <a:spcBef>
                <a:spcPct val="20000"/>
              </a:spcBef>
              <a:spcAft>
                <a:spcPts val="600"/>
              </a:spcAft>
              <a:buSzPct val="92000"/>
              <a:buFont typeface="Wingdings 2" panose="05020102010507070707" pitchFamily="18" charset="2"/>
              <a:buChar char=""/>
            </a:pPr>
            <a:r>
              <a:rPr lang="en-US" dirty="0">
                <a:solidFill>
                  <a:srgbClr val="FFFFFF"/>
                </a:solidFill>
              </a:rPr>
              <a:t>approximative sketches can help</a:t>
            </a:r>
          </a:p>
        </p:txBody>
      </p:sp>
      <p:pic>
        <p:nvPicPr>
          <p:cNvPr id="270" name="Google Shape;270;p43"/>
          <p:cNvPicPr preferRelativeResize="0"/>
          <p:nvPr/>
        </p:nvPicPr>
        <p:blipFill>
          <a:blip r:embed="rId3"/>
          <a:stretch>
            <a:fillRect/>
          </a:stretch>
        </p:blipFill>
        <p:spPr>
          <a:xfrm>
            <a:off x="4279615" y="978032"/>
            <a:ext cx="7470617" cy="5341488"/>
          </a:xfrm>
          <a:prstGeom prst="rect">
            <a:avLst/>
          </a:prstGeom>
          <a:noFill/>
        </p:spPr>
      </p:pic>
    </p:spTree>
    <p:extLst>
      <p:ext uri="{BB962C8B-B14F-4D97-AF65-F5344CB8AC3E}">
        <p14:creationId xmlns:p14="http://schemas.microsoft.com/office/powerpoint/2010/main" val="869228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301"/>
        <p:cNvGrpSpPr/>
        <p:nvPr/>
      </p:nvGrpSpPr>
      <p:grpSpPr>
        <a:xfrm>
          <a:off x="0" y="0"/>
          <a:ext cx="0" cy="0"/>
          <a:chOff x="0" y="0"/>
          <a:chExt cx="0" cy="0"/>
        </a:xfrm>
      </p:grpSpPr>
      <p:sp>
        <p:nvSpPr>
          <p:cNvPr id="311" name="Rectangle 249">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12" name="Rectangle 251">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13" name="Rectangle 253">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7" name="Rectangle 316">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02" name="Google Shape;302;p48"/>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Analytical workloads</a:t>
            </a:r>
          </a:p>
        </p:txBody>
      </p:sp>
      <p:sp>
        <p:nvSpPr>
          <p:cNvPr id="319" name="Rectangle 318">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321" name="Rectangle 320">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23" name="Rectangle 322">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309" name="Google Shape;303;p48">
            <a:extLst>
              <a:ext uri="{FF2B5EF4-FFF2-40B4-BE49-F238E27FC236}">
                <a16:creationId xmlns:a16="http://schemas.microsoft.com/office/drawing/2014/main" id="{09034B51-8F09-470D-B367-58A348761602}"/>
              </a:ext>
            </a:extLst>
          </p:cNvPr>
          <p:cNvGraphicFramePr/>
          <p:nvPr>
            <p:extLst>
              <p:ext uri="{D42A27DB-BD31-4B8C-83A1-F6EECF244321}">
                <p14:modId xmlns:p14="http://schemas.microsoft.com/office/powerpoint/2010/main" val="1018613080"/>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1091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D7BC67FE-E540-3E4C-BC5F-3B374EE714A9}"/>
              </a:ext>
            </a:extLst>
          </p:cNvPr>
          <p:cNvSpPr>
            <a:spLocks noGrp="1"/>
          </p:cNvSpPr>
          <p:nvPr>
            <p:ph type="title"/>
          </p:nvPr>
        </p:nvSpPr>
        <p:spPr>
          <a:xfrm>
            <a:off x="601255" y="702155"/>
            <a:ext cx="3409783" cy="1300365"/>
          </a:xfrm>
        </p:spPr>
        <p:txBody>
          <a:bodyPr>
            <a:normAutofit/>
          </a:bodyPr>
          <a:lstStyle/>
          <a:p>
            <a:r>
              <a:rPr lang="de-DE">
                <a:solidFill>
                  <a:srgbClr val="FFFFFF"/>
                </a:solidFill>
              </a:rPr>
              <a:t>Agenda</a:t>
            </a:r>
          </a:p>
        </p:txBody>
      </p:sp>
      <p:sp>
        <p:nvSpPr>
          <p:cNvPr id="3" name="Inhaltsplatzhalter 2">
            <a:extLst>
              <a:ext uri="{FF2B5EF4-FFF2-40B4-BE49-F238E27FC236}">
                <a16:creationId xmlns:a16="http://schemas.microsoft.com/office/drawing/2014/main" id="{7CEECADB-D7E5-9645-A1B0-69E1A71F0B12}"/>
              </a:ext>
            </a:extLst>
          </p:cNvPr>
          <p:cNvSpPr>
            <a:spLocks noGrp="1"/>
          </p:cNvSpPr>
          <p:nvPr>
            <p:ph idx="1"/>
          </p:nvPr>
        </p:nvSpPr>
        <p:spPr>
          <a:xfrm>
            <a:off x="601255" y="2177142"/>
            <a:ext cx="3409782" cy="3823607"/>
          </a:xfrm>
        </p:spPr>
        <p:txBody>
          <a:bodyPr>
            <a:normAutofit lnSpcReduction="10000"/>
          </a:bodyPr>
          <a:lstStyle/>
          <a:p>
            <a:r>
              <a:rPr lang="de-DE" dirty="0">
                <a:solidFill>
                  <a:srgbClr val="FFFFFF"/>
                </a:solidFill>
              </a:rPr>
              <a:t>Was ist </a:t>
            </a:r>
            <a:r>
              <a:rPr lang="de-DE" dirty="0" err="1">
                <a:solidFill>
                  <a:srgbClr val="FFFFFF"/>
                </a:solidFill>
              </a:rPr>
              <a:t>Datascience</a:t>
            </a:r>
            <a:r>
              <a:rPr lang="de-DE" dirty="0">
                <a:solidFill>
                  <a:srgbClr val="FFFFFF"/>
                </a:solidFill>
              </a:rPr>
              <a:t>?</a:t>
            </a:r>
          </a:p>
          <a:p>
            <a:r>
              <a:rPr lang="de-DE" dirty="0">
                <a:solidFill>
                  <a:srgbClr val="FFFFFF"/>
                </a:solidFill>
              </a:rPr>
              <a:t>Basics</a:t>
            </a:r>
          </a:p>
          <a:p>
            <a:pPr lvl="1"/>
            <a:r>
              <a:rPr lang="de-DE" dirty="0">
                <a:solidFill>
                  <a:srgbClr val="FFFFFF"/>
                </a:solidFill>
              </a:rPr>
              <a:t>GIT</a:t>
            </a:r>
          </a:p>
          <a:p>
            <a:pPr lvl="1"/>
            <a:r>
              <a:rPr lang="de-DE" dirty="0" err="1">
                <a:solidFill>
                  <a:srgbClr val="FFFFFF"/>
                </a:solidFill>
              </a:rPr>
              <a:t>Conda</a:t>
            </a:r>
            <a:r>
              <a:rPr lang="de-DE" dirty="0">
                <a:solidFill>
                  <a:srgbClr val="FFFFFF"/>
                </a:solidFill>
              </a:rPr>
              <a:t> Environments</a:t>
            </a:r>
          </a:p>
          <a:p>
            <a:pPr lvl="1"/>
            <a:r>
              <a:rPr lang="de-DE" dirty="0">
                <a:solidFill>
                  <a:srgbClr val="FFFFFF"/>
                </a:solidFill>
              </a:rPr>
              <a:t>Docker</a:t>
            </a:r>
          </a:p>
          <a:p>
            <a:pPr lvl="1"/>
            <a:r>
              <a:rPr lang="de-DE" dirty="0">
                <a:solidFill>
                  <a:srgbClr val="FFFFFF"/>
                </a:solidFill>
              </a:rPr>
              <a:t>SQL &amp; Relational Algebra</a:t>
            </a:r>
          </a:p>
          <a:p>
            <a:pPr lvl="1"/>
            <a:r>
              <a:rPr lang="de-DE" dirty="0">
                <a:solidFill>
                  <a:srgbClr val="FFFFFF"/>
                </a:solidFill>
              </a:rPr>
              <a:t>Regular-</a:t>
            </a:r>
            <a:r>
              <a:rPr lang="de-DE" dirty="0" err="1">
                <a:solidFill>
                  <a:srgbClr val="FFFFFF"/>
                </a:solidFill>
              </a:rPr>
              <a:t>Expressions</a:t>
            </a:r>
            <a:endParaRPr lang="de-DE" dirty="0">
              <a:solidFill>
                <a:srgbClr val="FFFFFF"/>
              </a:solidFill>
            </a:endParaRPr>
          </a:p>
          <a:p>
            <a:r>
              <a:rPr lang="de-DE" dirty="0" err="1">
                <a:solidFill>
                  <a:srgbClr val="FFFFFF"/>
                </a:solidFill>
              </a:rPr>
              <a:t>Datascience</a:t>
            </a:r>
            <a:r>
              <a:rPr lang="de-DE" dirty="0">
                <a:solidFill>
                  <a:srgbClr val="FFFFFF"/>
                </a:solidFill>
              </a:rPr>
              <a:t> </a:t>
            </a:r>
            <a:r>
              <a:rPr lang="de-DE" dirty="0" err="1">
                <a:solidFill>
                  <a:srgbClr val="FFFFFF"/>
                </a:solidFill>
              </a:rPr>
              <a:t>lifecycle</a:t>
            </a:r>
            <a:r>
              <a:rPr lang="de-DE" dirty="0">
                <a:solidFill>
                  <a:srgbClr val="FFFFFF"/>
                </a:solidFill>
              </a:rPr>
              <a:t>: CRISPDM</a:t>
            </a:r>
          </a:p>
          <a:p>
            <a:r>
              <a:rPr lang="de-DE" dirty="0">
                <a:solidFill>
                  <a:srgbClr val="FFFFFF"/>
                </a:solidFill>
              </a:rPr>
              <a:t>Ausblick </a:t>
            </a:r>
            <a:r>
              <a:rPr lang="de-DE" dirty="0" err="1">
                <a:solidFill>
                  <a:srgbClr val="FFFFFF"/>
                </a:solidFill>
              </a:rPr>
              <a:t>Bigdata</a:t>
            </a:r>
            <a:r>
              <a:rPr lang="de-DE" dirty="0">
                <a:solidFill>
                  <a:srgbClr val="FFFFFF"/>
                </a:solidFill>
              </a:rPr>
              <a:t> </a:t>
            </a:r>
            <a:r>
              <a:rPr lang="de-DE" sz="1700" dirty="0">
                <a:solidFill>
                  <a:srgbClr val="FFFFFF"/>
                </a:solidFill>
              </a:rPr>
              <a:t>(falls genug Zeit)</a:t>
            </a:r>
          </a:p>
        </p:txBody>
      </p:sp>
      <p:pic>
        <p:nvPicPr>
          <p:cNvPr id="4" name="Grafik 3">
            <a:extLst>
              <a:ext uri="{FF2B5EF4-FFF2-40B4-BE49-F238E27FC236}">
                <a16:creationId xmlns:a16="http://schemas.microsoft.com/office/drawing/2014/main" id="{E8D6F286-0FF7-B447-A6AB-D1A82E58BC3F}"/>
              </a:ext>
            </a:extLst>
          </p:cNvPr>
          <p:cNvPicPr>
            <a:picLocks noChangeAspect="1"/>
          </p:cNvPicPr>
          <p:nvPr/>
        </p:nvPicPr>
        <p:blipFill>
          <a:blip r:embed="rId2"/>
          <a:stretch>
            <a:fillRect/>
          </a:stretch>
        </p:blipFill>
        <p:spPr>
          <a:xfrm>
            <a:off x="5530040" y="936141"/>
            <a:ext cx="4955884" cy="4968305"/>
          </a:xfrm>
          <a:prstGeom prst="rect">
            <a:avLst/>
          </a:prstGeom>
        </p:spPr>
      </p:pic>
    </p:spTree>
    <p:extLst>
      <p:ext uri="{BB962C8B-B14F-4D97-AF65-F5344CB8AC3E}">
        <p14:creationId xmlns:p14="http://schemas.microsoft.com/office/powerpoint/2010/main" val="161041363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0B5E3EC-1FCF-4C69-8350-1080577C02D8}"/>
              </a:ext>
            </a:extLst>
          </p:cNvPr>
          <p:cNvPicPr>
            <a:picLocks noChangeAspect="1"/>
          </p:cNvPicPr>
          <p:nvPr/>
        </p:nvPicPr>
        <p:blipFill rotWithShape="1">
          <a:blip r:embed="rId3">
            <a:alphaModFix amt="40000"/>
          </a:blip>
          <a:srcRect t="6893" b="18107"/>
          <a:stretch/>
        </p:blipFill>
        <p:spPr>
          <a:xfrm>
            <a:off x="20" y="10"/>
            <a:ext cx="12191980" cy="6857990"/>
          </a:xfrm>
          <a:prstGeom prst="rect">
            <a:avLst/>
          </a:prstGeom>
        </p:spPr>
      </p:pic>
      <p:sp>
        <p:nvSpPr>
          <p:cNvPr id="4" name="Titel 3"/>
          <p:cNvSpPr>
            <a:spLocks noGrp="1"/>
          </p:cNvSpPr>
          <p:nvPr>
            <p:ph type="title"/>
          </p:nvPr>
        </p:nvSpPr>
        <p:spPr>
          <a:xfrm>
            <a:off x="965201" y="1020431"/>
            <a:ext cx="10225530" cy="1475013"/>
          </a:xfrm>
        </p:spPr>
        <p:txBody>
          <a:bodyPr vert="horz" lIns="91440" tIns="45720" rIns="91440" bIns="45720" rtlCol="0" anchor="b">
            <a:normAutofit/>
          </a:bodyPr>
          <a:lstStyle/>
          <a:p>
            <a:r>
              <a:rPr lang="en-US" sz="4000">
                <a:solidFill>
                  <a:schemeClr val="tx1"/>
                </a:solidFill>
              </a:rPr>
              <a:t>Data scientist</a:t>
            </a:r>
          </a:p>
        </p:txBody>
      </p:sp>
      <p:sp>
        <p:nvSpPr>
          <p:cNvPr id="5" name="Textplatzhalter 4"/>
          <p:cNvSpPr>
            <a:spLocks noGrp="1"/>
          </p:cNvSpPr>
          <p:nvPr>
            <p:ph type="body" idx="1"/>
          </p:nvPr>
        </p:nvSpPr>
        <p:spPr>
          <a:xfrm>
            <a:off x="965200" y="2495445"/>
            <a:ext cx="10225530" cy="590321"/>
          </a:xfrm>
        </p:spPr>
        <p:txBody>
          <a:bodyPr vert="horz" lIns="91440" tIns="45720" rIns="91440" bIns="45720" rtlCol="0" anchor="t">
            <a:normAutofit/>
          </a:bodyPr>
          <a:lstStyle/>
          <a:p>
            <a:endParaRPr lang="en-US" sz="1600">
              <a:solidFill>
                <a:schemeClr val="tx1"/>
              </a:solidFill>
            </a:endParaRPr>
          </a:p>
        </p:txBody>
      </p:sp>
    </p:spTree>
    <p:extLst>
      <p:ext uri="{BB962C8B-B14F-4D97-AF65-F5344CB8AC3E}">
        <p14:creationId xmlns:p14="http://schemas.microsoft.com/office/powerpoint/2010/main" val="3350973330"/>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Data Scientist</a:t>
            </a:r>
          </a:p>
        </p:txBody>
      </p:sp>
      <p:sp>
        <p:nvSpPr>
          <p:cNvPr id="4" name="Textfeld 3"/>
          <p:cNvSpPr txBox="1"/>
          <p:nvPr/>
        </p:nvSpPr>
        <p:spPr>
          <a:xfrm>
            <a:off x="1919536" y="1916832"/>
            <a:ext cx="6408712" cy="2677656"/>
          </a:xfrm>
          <a:prstGeom prst="rect">
            <a:avLst/>
          </a:prstGeom>
          <a:noFill/>
        </p:spPr>
        <p:txBody>
          <a:bodyPr wrap="square" rtlCol="0">
            <a:spAutoFit/>
          </a:bodyPr>
          <a:lstStyle/>
          <a:p>
            <a:r>
              <a:rPr lang="en-US" sz="2800" dirty="0"/>
              <a:t>“A data scientist is someone who knows more statistics than a computer scientist and more computer science than a statistician.”</a:t>
            </a:r>
          </a:p>
          <a:p>
            <a:endParaRPr lang="en-US" sz="2800" dirty="0"/>
          </a:p>
          <a:p>
            <a:r>
              <a:rPr lang="en-GB" sz="2800" dirty="0"/>
              <a:t>			 Joshua </a:t>
            </a:r>
            <a:r>
              <a:rPr lang="en-GB" sz="2800" dirty="0" err="1"/>
              <a:t>Blumenstock</a:t>
            </a:r>
            <a:endParaRPr lang="en-GB" sz="2800" dirty="0"/>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6280" y="2132856"/>
            <a:ext cx="1440160" cy="1814602"/>
          </a:xfrm>
          <a:prstGeom prst="rect">
            <a:avLst/>
          </a:prstGeom>
        </p:spPr>
      </p:pic>
    </p:spTree>
    <p:extLst>
      <p:ext uri="{BB962C8B-B14F-4D97-AF65-F5344CB8AC3E}">
        <p14:creationId xmlns:p14="http://schemas.microsoft.com/office/powerpoint/2010/main" val="2627113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Data Scientist</a:t>
            </a:r>
          </a:p>
        </p:txBody>
      </p:sp>
      <p:sp>
        <p:nvSpPr>
          <p:cNvPr id="4" name="Textfeld 3"/>
          <p:cNvSpPr txBox="1"/>
          <p:nvPr/>
        </p:nvSpPr>
        <p:spPr>
          <a:xfrm>
            <a:off x="1919536" y="1916833"/>
            <a:ext cx="4464496" cy="2246769"/>
          </a:xfrm>
          <a:prstGeom prst="rect">
            <a:avLst/>
          </a:prstGeom>
          <a:noFill/>
        </p:spPr>
        <p:txBody>
          <a:bodyPr wrap="square" rtlCol="0">
            <a:spAutoFit/>
          </a:bodyPr>
          <a:lstStyle/>
          <a:p>
            <a:r>
              <a:rPr lang="en-US" sz="2800" dirty="0"/>
              <a:t>“A data scientist is someone who extracts insights from messy data.”</a:t>
            </a:r>
          </a:p>
          <a:p>
            <a:endParaRPr lang="en-US" sz="2800" dirty="0"/>
          </a:p>
          <a:p>
            <a:r>
              <a:rPr lang="en-GB" sz="2800" dirty="0"/>
              <a:t>			</a:t>
            </a:r>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6121" y="1556792"/>
            <a:ext cx="2905125" cy="3810000"/>
          </a:xfrm>
          <a:prstGeom prst="rect">
            <a:avLst/>
          </a:prstGeom>
          <a:ln>
            <a:solidFill>
              <a:schemeClr val="tx1"/>
            </a:solidFill>
          </a:ln>
        </p:spPr>
      </p:pic>
    </p:spTree>
    <p:extLst>
      <p:ext uri="{BB962C8B-B14F-4D97-AF65-F5344CB8AC3E}">
        <p14:creationId xmlns:p14="http://schemas.microsoft.com/office/powerpoint/2010/main" val="2269699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8013433" y="702156"/>
            <a:ext cx="3568661" cy="1188720"/>
          </a:xfrm>
        </p:spPr>
        <p:txBody>
          <a:bodyPr vert="horz" lIns="91440" tIns="45720" rIns="91440" bIns="45720" rtlCol="0" anchor="b">
            <a:normAutofit/>
          </a:bodyPr>
          <a:lstStyle/>
          <a:p>
            <a:r>
              <a:rPr lang="en-US"/>
              <a:t>Data Scientist Venn Diagram</a:t>
            </a:r>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r="-1" b="4729"/>
          <a:stretch/>
        </p:blipFill>
        <p:spPr>
          <a:xfrm>
            <a:off x="20" y="10"/>
            <a:ext cx="7537685" cy="6857990"/>
          </a:xfrm>
          <a:prstGeom prst="rect">
            <a:avLst/>
          </a:prstGeom>
        </p:spPr>
      </p:pic>
      <p:sp>
        <p:nvSpPr>
          <p:cNvPr id="12" name="Rectangle 11">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extfeld 4"/>
          <p:cNvSpPr txBox="1"/>
          <p:nvPr/>
        </p:nvSpPr>
        <p:spPr>
          <a:xfrm>
            <a:off x="8013433" y="5422145"/>
            <a:ext cx="3568661" cy="1188720"/>
          </a:xfrm>
          <a:prstGeom prst="rect">
            <a:avLst/>
          </a:prstGeom>
        </p:spPr>
        <p:txBody>
          <a:bodyPr vert="horz" lIns="91440" tIns="45720" rIns="91440" bIns="45720" rtlCol="0" anchor="ctr">
            <a:normAutofit/>
          </a:bodyPr>
          <a:lstStyle/>
          <a:p>
            <a:pPr defTabSz="457200">
              <a:spcBef>
                <a:spcPct val="20000"/>
              </a:spcBef>
              <a:spcAft>
                <a:spcPts val="600"/>
              </a:spcAft>
              <a:buClr>
                <a:schemeClr val="accent1"/>
              </a:buClr>
              <a:buSzPct val="92000"/>
              <a:buFont typeface="Wingdings 2" panose="05020102010507070707" pitchFamily="18" charset="2"/>
              <a:buChar char=""/>
            </a:pPr>
            <a:r>
              <a:rPr lang="en-US" dirty="0">
                <a:solidFill>
                  <a:schemeClr val="tx1">
                    <a:lumMod val="75000"/>
                    <a:lumOff val="25000"/>
                  </a:schemeClr>
                </a:solidFill>
              </a:rPr>
              <a:t>Drew Conway: </a:t>
            </a:r>
            <a:r>
              <a:rPr lang="en-US" dirty="0">
                <a:solidFill>
                  <a:schemeClr val="tx1">
                    <a:lumMod val="75000"/>
                    <a:lumOff val="25000"/>
                  </a:schemeClr>
                </a:solidFill>
                <a:hlinkClick r:id="rId3"/>
              </a:rPr>
              <a:t>http://drewconway.com/zia/2013/3/26/the-data-science-venn-diagram</a:t>
            </a:r>
            <a:r>
              <a:rPr lang="en-US" dirty="0">
                <a:solidFill>
                  <a:schemeClr val="tx1">
                    <a:lumMod val="75000"/>
                    <a:lumOff val="25000"/>
                  </a:schemeClr>
                </a:solidFill>
              </a:rPr>
              <a:t> </a:t>
            </a:r>
          </a:p>
        </p:txBody>
      </p:sp>
    </p:spTree>
    <p:extLst>
      <p:ext uri="{BB962C8B-B14F-4D97-AF65-F5344CB8AC3E}">
        <p14:creationId xmlns:p14="http://schemas.microsoft.com/office/powerpoint/2010/main" val="3650254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9366" y="685800"/>
            <a:ext cx="5418923" cy="5911552"/>
          </a:xfrm>
          <a:prstGeom prst="rect">
            <a:avLst/>
          </a:prstGeom>
        </p:spPr>
      </p:pic>
      <p:sp>
        <p:nvSpPr>
          <p:cNvPr id="5" name="Textfeld 4"/>
          <p:cNvSpPr txBox="1"/>
          <p:nvPr/>
        </p:nvSpPr>
        <p:spPr>
          <a:xfrm>
            <a:off x="2423592" y="6597353"/>
            <a:ext cx="8244408" cy="276999"/>
          </a:xfrm>
          <a:prstGeom prst="rect">
            <a:avLst/>
          </a:prstGeom>
          <a:noFill/>
        </p:spPr>
        <p:txBody>
          <a:bodyPr wrap="square" rtlCol="0">
            <a:spAutoFit/>
          </a:bodyPr>
          <a:lstStyle/>
          <a:p>
            <a:r>
              <a:rPr lang="en-GB" sz="1200" dirty="0"/>
              <a:t>Hilary Mason: </a:t>
            </a:r>
            <a:r>
              <a:rPr lang="en-GB" sz="1200" dirty="0">
                <a:hlinkClick r:id="rId4"/>
              </a:rPr>
              <a:t>https://www.forbes.com/sites/danwoods/2012/03/08/hilary-mason-what-is-a-data-scientist/#2c63f0685502</a:t>
            </a:r>
            <a:r>
              <a:rPr lang="en-GB" sz="1200" dirty="0"/>
              <a:t> </a:t>
            </a:r>
          </a:p>
        </p:txBody>
      </p:sp>
    </p:spTree>
    <p:extLst>
      <p:ext uri="{BB962C8B-B14F-4D97-AF65-F5344CB8AC3E}">
        <p14:creationId xmlns:p14="http://schemas.microsoft.com/office/powerpoint/2010/main" val="593234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6506" y="0"/>
            <a:ext cx="6540872" cy="6540872"/>
          </a:xfrm>
        </p:spPr>
      </p:pic>
      <p:sp>
        <p:nvSpPr>
          <p:cNvPr id="5" name="Textfeld 4"/>
          <p:cNvSpPr txBox="1"/>
          <p:nvPr/>
        </p:nvSpPr>
        <p:spPr>
          <a:xfrm>
            <a:off x="4079776" y="6608386"/>
            <a:ext cx="6696744" cy="276999"/>
          </a:xfrm>
          <a:prstGeom prst="rect">
            <a:avLst/>
          </a:prstGeom>
          <a:noFill/>
        </p:spPr>
        <p:txBody>
          <a:bodyPr wrap="square" rtlCol="0">
            <a:spAutoFit/>
          </a:bodyPr>
          <a:lstStyle/>
          <a:p>
            <a:r>
              <a:rPr lang="en-GB" sz="1200" dirty="0"/>
              <a:t>Stephan </a:t>
            </a:r>
            <a:r>
              <a:rPr lang="en-GB" sz="1200" dirty="0" err="1"/>
              <a:t>Kolassa</a:t>
            </a:r>
            <a:r>
              <a:rPr lang="en-GB" sz="1200" dirty="0"/>
              <a:t>: </a:t>
            </a:r>
            <a:r>
              <a:rPr lang="en-GB" sz="1200" dirty="0">
                <a:hlinkClick r:id="rId3"/>
              </a:rPr>
              <a:t>http://www.kdnuggets.com/2016/10/battle-data-science-venn-diagrams.html/2</a:t>
            </a:r>
            <a:r>
              <a:rPr lang="en-GB" sz="1200" dirty="0"/>
              <a:t> </a:t>
            </a:r>
          </a:p>
        </p:txBody>
      </p:sp>
    </p:spTree>
    <p:extLst>
      <p:ext uri="{BB962C8B-B14F-4D97-AF65-F5344CB8AC3E}">
        <p14:creationId xmlns:p14="http://schemas.microsoft.com/office/powerpoint/2010/main" val="3225388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A33F32DC-E7AF-9142-A8A4-8462B7118D3B}"/>
              </a:ext>
            </a:extLst>
          </p:cNvPr>
          <p:cNvPicPr>
            <a:picLocks noChangeAspect="1"/>
          </p:cNvPicPr>
          <p:nvPr/>
        </p:nvPicPr>
        <p:blipFill>
          <a:blip r:embed="rId3"/>
          <a:stretch>
            <a:fillRect/>
          </a:stretch>
        </p:blipFill>
        <p:spPr>
          <a:xfrm>
            <a:off x="1" y="-4233"/>
            <a:ext cx="12240270" cy="6831060"/>
          </a:xfrm>
          <a:prstGeom prst="rect">
            <a:avLst/>
          </a:prstGeom>
        </p:spPr>
      </p:pic>
      <p:sp>
        <p:nvSpPr>
          <p:cNvPr id="2" name="Titel 1">
            <a:extLst>
              <a:ext uri="{FF2B5EF4-FFF2-40B4-BE49-F238E27FC236}">
                <a16:creationId xmlns:a16="http://schemas.microsoft.com/office/drawing/2014/main" id="{3F52F240-0CCF-FF4C-B030-D21DA43C57E5}"/>
              </a:ext>
            </a:extLst>
          </p:cNvPr>
          <p:cNvSpPr>
            <a:spLocks noGrp="1"/>
          </p:cNvSpPr>
          <p:nvPr>
            <p:ph type="title"/>
          </p:nvPr>
        </p:nvSpPr>
        <p:spPr>
          <a:xfrm>
            <a:off x="581192" y="702156"/>
            <a:ext cx="11029616" cy="1188720"/>
          </a:xfrm>
        </p:spPr>
        <p:txBody>
          <a:bodyPr/>
          <a:lstStyle/>
          <a:p>
            <a:endParaRPr lang="de-DE"/>
          </a:p>
        </p:txBody>
      </p:sp>
      <p:sp>
        <p:nvSpPr>
          <p:cNvPr id="3" name="Inhaltsplatzhalter 2">
            <a:extLst>
              <a:ext uri="{FF2B5EF4-FFF2-40B4-BE49-F238E27FC236}">
                <a16:creationId xmlns:a16="http://schemas.microsoft.com/office/drawing/2014/main" id="{E82AF101-E2F1-3D43-A88A-32759DC1B4A0}"/>
              </a:ext>
            </a:extLst>
          </p:cNvPr>
          <p:cNvSpPr>
            <a:spLocks noGrp="1"/>
          </p:cNvSpPr>
          <p:nvPr>
            <p:ph idx="1"/>
          </p:nvPr>
        </p:nvSpPr>
        <p:spPr>
          <a:xfrm>
            <a:off x="581192" y="6452754"/>
            <a:ext cx="11029615" cy="488950"/>
          </a:xfrm>
        </p:spPr>
        <p:txBody>
          <a:bodyPr/>
          <a:lstStyle/>
          <a:p>
            <a:r>
              <a:rPr lang="de-DE" dirty="0">
                <a:solidFill>
                  <a:schemeClr val="bg1"/>
                </a:solidFill>
                <a:hlinkClick r:id="rId4">
                  <a:extLst>
                    <a:ext uri="{A12FA001-AC4F-418D-AE19-62706E023703}">
                      <ahyp:hlinkClr xmlns:ahyp="http://schemas.microsoft.com/office/drawing/2018/hyperlinkcolor" val="tx"/>
                    </a:ext>
                  </a:extLst>
                </a:hlinkClick>
              </a:rPr>
              <a:t>data scientist vs. data engineer</a:t>
            </a:r>
            <a:endParaRPr lang="de-DE" dirty="0">
              <a:solidFill>
                <a:schemeClr val="bg1"/>
              </a:solidFill>
            </a:endParaRPr>
          </a:p>
        </p:txBody>
      </p:sp>
    </p:spTree>
    <p:extLst>
      <p:ext uri="{BB962C8B-B14F-4D97-AF65-F5344CB8AC3E}">
        <p14:creationId xmlns:p14="http://schemas.microsoft.com/office/powerpoint/2010/main" val="2728228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el 1">
            <a:extLst>
              <a:ext uri="{FF2B5EF4-FFF2-40B4-BE49-F238E27FC236}">
                <a16:creationId xmlns:a16="http://schemas.microsoft.com/office/drawing/2014/main" id="{9997DFA8-DA4B-E044-835A-B59F892EC166}"/>
              </a:ext>
            </a:extLst>
          </p:cNvPr>
          <p:cNvSpPr>
            <a:spLocks noGrp="1"/>
          </p:cNvSpPr>
          <p:nvPr>
            <p:ph type="title"/>
          </p:nvPr>
        </p:nvSpPr>
        <p:spPr>
          <a:xfrm>
            <a:off x="581192" y="702156"/>
            <a:ext cx="11029616" cy="1188720"/>
          </a:xfrm>
        </p:spPr>
        <p:txBody>
          <a:bodyPr>
            <a:normAutofit/>
          </a:bodyPr>
          <a:lstStyle/>
          <a:p>
            <a:r>
              <a:rPr lang="de-DE">
                <a:solidFill>
                  <a:schemeClr val="tx1">
                    <a:lumMod val="85000"/>
                    <a:lumOff val="15000"/>
                  </a:schemeClr>
                </a:solidFill>
              </a:rPr>
              <a:t>Data science is different now</a:t>
            </a:r>
          </a:p>
        </p:txBody>
      </p:sp>
      <p:sp>
        <p:nvSpPr>
          <p:cNvPr id="32" name="Rectangle 31">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35">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 name="Inhaltsplatzhalter 2">
            <a:extLst>
              <a:ext uri="{FF2B5EF4-FFF2-40B4-BE49-F238E27FC236}">
                <a16:creationId xmlns:a16="http://schemas.microsoft.com/office/drawing/2014/main" id="{798F5AF5-2547-4DD3-8A27-EDBFB5ECB9BA}"/>
              </a:ext>
            </a:extLst>
          </p:cNvPr>
          <p:cNvGraphicFramePr>
            <a:graphicFrameLocks noGrp="1"/>
          </p:cNvGraphicFramePr>
          <p:nvPr>
            <p:ph idx="1"/>
            <p:extLst>
              <p:ext uri="{D42A27DB-BD31-4B8C-83A1-F6EECF244321}">
                <p14:modId xmlns:p14="http://schemas.microsoft.com/office/powerpoint/2010/main" val="2059615575"/>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Rechteck 16">
            <a:extLst>
              <a:ext uri="{FF2B5EF4-FFF2-40B4-BE49-F238E27FC236}">
                <a16:creationId xmlns:a16="http://schemas.microsoft.com/office/drawing/2014/main" id="{92EB85E4-A816-B541-B663-18555A8A376E}"/>
              </a:ext>
            </a:extLst>
          </p:cNvPr>
          <p:cNvSpPr/>
          <p:nvPr/>
        </p:nvSpPr>
        <p:spPr>
          <a:xfrm>
            <a:off x="3040763" y="6137589"/>
            <a:ext cx="6105454" cy="369332"/>
          </a:xfrm>
          <a:prstGeom prst="rect">
            <a:avLst/>
          </a:prstGeom>
        </p:spPr>
        <p:txBody>
          <a:bodyPr wrap="none">
            <a:spAutoFit/>
          </a:bodyPr>
          <a:lstStyle/>
          <a:p>
            <a:r>
              <a:rPr lang="de-DE" dirty="0">
                <a:hlinkClick r:id="rId7"/>
              </a:rPr>
              <a:t>https://veekaybee.github.io/2019/02/13/data-science-is-different/</a:t>
            </a:r>
            <a:endParaRPr lang="de-DE" b="1" dirty="0"/>
          </a:p>
        </p:txBody>
      </p:sp>
    </p:spTree>
    <p:extLst>
      <p:ext uri="{BB962C8B-B14F-4D97-AF65-F5344CB8AC3E}">
        <p14:creationId xmlns:p14="http://schemas.microsoft.com/office/powerpoint/2010/main" val="904903572"/>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81192" y="512582"/>
            <a:ext cx="11029616" cy="494596"/>
          </a:xfrm>
        </p:spPr>
        <p:txBody>
          <a:bodyPr>
            <a:normAutofit fontScale="90000"/>
          </a:bodyPr>
          <a:lstStyle/>
          <a:p>
            <a:r>
              <a:rPr lang="en-GB" dirty="0"/>
              <a:t>Data Science as Team Work</a:t>
            </a:r>
          </a:p>
        </p:txBody>
      </p:sp>
      <p:pic>
        <p:nvPicPr>
          <p:cNvPr id="4" name="Grafik 3"/>
          <p:cNvPicPr>
            <a:picLocks noChangeAspect="1"/>
          </p:cNvPicPr>
          <p:nvPr/>
        </p:nvPicPr>
        <p:blipFill>
          <a:blip r:embed="rId3"/>
          <a:stretch>
            <a:fillRect/>
          </a:stretch>
        </p:blipFill>
        <p:spPr>
          <a:xfrm>
            <a:off x="1524000" y="908721"/>
            <a:ext cx="9144000" cy="5661315"/>
          </a:xfrm>
          <a:prstGeom prst="rect">
            <a:avLst/>
          </a:prstGeom>
        </p:spPr>
      </p:pic>
      <p:sp>
        <p:nvSpPr>
          <p:cNvPr id="5" name="Textfeld 4"/>
          <p:cNvSpPr txBox="1"/>
          <p:nvPr/>
        </p:nvSpPr>
        <p:spPr>
          <a:xfrm>
            <a:off x="1703512" y="6597352"/>
            <a:ext cx="8713663" cy="230832"/>
          </a:xfrm>
          <a:prstGeom prst="rect">
            <a:avLst/>
          </a:prstGeom>
          <a:noFill/>
        </p:spPr>
        <p:txBody>
          <a:bodyPr wrap="square" rtlCol="0">
            <a:spAutoFit/>
          </a:bodyPr>
          <a:lstStyle/>
          <a:p>
            <a:r>
              <a:rPr lang="en-GB" sz="900" dirty="0">
                <a:hlinkClick r:id="rId4"/>
              </a:rPr>
              <a:t>https://www.data.gv.at/katalog/dataset/big-data-in-austria-osterreichische-potenziale-und-best-practice-fur-big-data/resource/7c5db11e-249c-44bc-a203-a2a317e1b90a</a:t>
            </a:r>
            <a:r>
              <a:rPr lang="en-GB" sz="900" dirty="0"/>
              <a:t> </a:t>
            </a:r>
          </a:p>
        </p:txBody>
      </p:sp>
      <p:sp>
        <p:nvSpPr>
          <p:cNvPr id="7" name="Abgerundetes Rechteck 6"/>
          <p:cNvSpPr/>
          <p:nvPr/>
        </p:nvSpPr>
        <p:spPr>
          <a:xfrm>
            <a:off x="1703512" y="1196752"/>
            <a:ext cx="2664297" cy="1008112"/>
          </a:xfrm>
          <a:prstGeom prst="roundRect">
            <a:avLst/>
          </a:prstGeom>
          <a:solidFill>
            <a:srgbClr val="0080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feld 5"/>
          <p:cNvSpPr txBox="1"/>
          <p:nvPr/>
        </p:nvSpPr>
        <p:spPr>
          <a:xfrm>
            <a:off x="1662451" y="1100644"/>
            <a:ext cx="2746416" cy="830997"/>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chemeClr val="bg1"/>
                </a:solidFill>
              </a:rPr>
              <a:t>Identifying, evaluating and implementing innovative business models</a:t>
            </a:r>
          </a:p>
        </p:txBody>
      </p:sp>
      <p:sp>
        <p:nvSpPr>
          <p:cNvPr id="8" name="Abgerundetes Rechteck 7"/>
          <p:cNvSpPr/>
          <p:nvPr/>
        </p:nvSpPr>
        <p:spPr>
          <a:xfrm>
            <a:off x="4728194" y="1187468"/>
            <a:ext cx="2664297" cy="1008112"/>
          </a:xfrm>
          <a:prstGeom prst="roundRect">
            <a:avLst/>
          </a:prstGeom>
          <a:solidFill>
            <a:srgbClr val="0080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feld 8"/>
          <p:cNvSpPr txBox="1"/>
          <p:nvPr/>
        </p:nvSpPr>
        <p:spPr>
          <a:xfrm>
            <a:off x="4771488" y="1025441"/>
            <a:ext cx="2746416" cy="1077218"/>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chemeClr val="bg1"/>
                </a:solidFill>
              </a:rPr>
              <a:t>Infrastructure development</a:t>
            </a:r>
          </a:p>
          <a:p>
            <a:pPr marL="285750" indent="-285750">
              <a:buFont typeface="Arial" panose="020B0604020202020204" pitchFamily="34" charset="0"/>
              <a:buChar char="•"/>
            </a:pPr>
            <a:r>
              <a:rPr lang="en-GB" sz="1600" dirty="0">
                <a:solidFill>
                  <a:schemeClr val="bg1"/>
                </a:solidFill>
              </a:rPr>
              <a:t>Infrastructure provision</a:t>
            </a:r>
          </a:p>
          <a:p>
            <a:pPr marL="285750" indent="-285750">
              <a:buFont typeface="Arial" panose="020B0604020202020204" pitchFamily="34" charset="0"/>
              <a:buChar char="•"/>
            </a:pPr>
            <a:r>
              <a:rPr lang="en-GB" sz="1600" dirty="0">
                <a:solidFill>
                  <a:schemeClr val="bg1"/>
                </a:solidFill>
              </a:rPr>
              <a:t>Scalable memory</a:t>
            </a:r>
          </a:p>
          <a:p>
            <a:pPr marL="285750" indent="-285750">
              <a:buFont typeface="Arial" panose="020B0604020202020204" pitchFamily="34" charset="0"/>
              <a:buChar char="•"/>
            </a:pPr>
            <a:r>
              <a:rPr lang="en-GB" sz="1600" dirty="0">
                <a:solidFill>
                  <a:schemeClr val="bg1"/>
                </a:solidFill>
              </a:rPr>
              <a:t>Massive infrastructure</a:t>
            </a:r>
          </a:p>
        </p:txBody>
      </p:sp>
      <p:sp>
        <p:nvSpPr>
          <p:cNvPr id="10" name="Abgerundetes Rechteck 9"/>
          <p:cNvSpPr/>
          <p:nvPr/>
        </p:nvSpPr>
        <p:spPr>
          <a:xfrm>
            <a:off x="7796171" y="1135196"/>
            <a:ext cx="2664297" cy="1008112"/>
          </a:xfrm>
          <a:prstGeom prst="roundRect">
            <a:avLst/>
          </a:prstGeom>
          <a:solidFill>
            <a:srgbClr val="0080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Abgerundetes Rechteck 10"/>
          <p:cNvSpPr/>
          <p:nvPr/>
        </p:nvSpPr>
        <p:spPr>
          <a:xfrm>
            <a:off x="2927649" y="5313114"/>
            <a:ext cx="2664297" cy="1008112"/>
          </a:xfrm>
          <a:prstGeom prst="roundRect">
            <a:avLst/>
          </a:prstGeom>
          <a:solidFill>
            <a:srgbClr val="0080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Abgerundetes Rechteck 11"/>
          <p:cNvSpPr/>
          <p:nvPr/>
        </p:nvSpPr>
        <p:spPr>
          <a:xfrm>
            <a:off x="6464022" y="5352280"/>
            <a:ext cx="2664297" cy="1008112"/>
          </a:xfrm>
          <a:prstGeom prst="roundRect">
            <a:avLst/>
          </a:prstGeom>
          <a:solidFill>
            <a:srgbClr val="0080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feld 13"/>
          <p:cNvSpPr txBox="1"/>
          <p:nvPr/>
        </p:nvSpPr>
        <p:spPr>
          <a:xfrm>
            <a:off x="7711816" y="1118363"/>
            <a:ext cx="2746416" cy="830997"/>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chemeClr val="bg1"/>
                </a:solidFill>
              </a:rPr>
              <a:t>Innovative fusion of data</a:t>
            </a:r>
          </a:p>
          <a:p>
            <a:pPr marL="285750" indent="-285750">
              <a:buFont typeface="Arial" panose="020B0604020202020204" pitchFamily="34" charset="0"/>
              <a:buChar char="•"/>
            </a:pPr>
            <a:r>
              <a:rPr lang="en-GB" sz="1600" dirty="0">
                <a:solidFill>
                  <a:schemeClr val="bg1"/>
                </a:solidFill>
              </a:rPr>
              <a:t>Machine Learning</a:t>
            </a:r>
          </a:p>
          <a:p>
            <a:pPr marL="285750" indent="-285750">
              <a:buFont typeface="Arial" panose="020B0604020202020204" pitchFamily="34" charset="0"/>
              <a:buChar char="•"/>
            </a:pPr>
            <a:r>
              <a:rPr lang="en-GB" sz="1600" dirty="0">
                <a:solidFill>
                  <a:schemeClr val="bg1"/>
                </a:solidFill>
              </a:rPr>
              <a:t>Statistics and Mathematics</a:t>
            </a:r>
          </a:p>
        </p:txBody>
      </p:sp>
      <p:sp>
        <p:nvSpPr>
          <p:cNvPr id="15" name="Textfeld 14"/>
          <p:cNvSpPr txBox="1"/>
          <p:nvPr/>
        </p:nvSpPr>
        <p:spPr>
          <a:xfrm>
            <a:off x="2886588" y="5394919"/>
            <a:ext cx="2746416" cy="830997"/>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chemeClr val="bg1"/>
                </a:solidFill>
              </a:rPr>
              <a:t>Scalable programming</a:t>
            </a:r>
          </a:p>
          <a:p>
            <a:pPr marL="285750" indent="-285750">
              <a:buFont typeface="Arial" panose="020B0604020202020204" pitchFamily="34" charset="0"/>
              <a:buChar char="•"/>
            </a:pPr>
            <a:r>
              <a:rPr lang="en-GB" sz="1600" dirty="0">
                <a:solidFill>
                  <a:schemeClr val="bg1"/>
                </a:solidFill>
              </a:rPr>
              <a:t>Machine Learning</a:t>
            </a:r>
          </a:p>
          <a:p>
            <a:pPr marL="285750" indent="-285750">
              <a:buFont typeface="Arial" panose="020B0604020202020204" pitchFamily="34" charset="0"/>
              <a:buChar char="•"/>
            </a:pPr>
            <a:r>
              <a:rPr lang="en-GB" sz="1600" dirty="0">
                <a:solidFill>
                  <a:schemeClr val="bg1"/>
                </a:solidFill>
              </a:rPr>
              <a:t>Data management</a:t>
            </a:r>
          </a:p>
        </p:txBody>
      </p:sp>
      <p:sp>
        <p:nvSpPr>
          <p:cNvPr id="16" name="Textfeld 15"/>
          <p:cNvSpPr txBox="1"/>
          <p:nvPr/>
        </p:nvSpPr>
        <p:spPr>
          <a:xfrm>
            <a:off x="6464021" y="5283174"/>
            <a:ext cx="2746416" cy="1077218"/>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chemeClr val="bg1"/>
                </a:solidFill>
              </a:rPr>
              <a:t>Data visualisation</a:t>
            </a:r>
          </a:p>
          <a:p>
            <a:pPr marL="285750" indent="-285750">
              <a:buFont typeface="Arial" panose="020B0604020202020204" pitchFamily="34" charset="0"/>
              <a:buChar char="•"/>
            </a:pPr>
            <a:r>
              <a:rPr lang="en-GB" sz="1600" dirty="0">
                <a:solidFill>
                  <a:schemeClr val="bg1"/>
                </a:solidFill>
              </a:rPr>
              <a:t>Graphic design</a:t>
            </a:r>
          </a:p>
          <a:p>
            <a:pPr marL="285750" indent="-285750">
              <a:buFont typeface="Arial" panose="020B0604020202020204" pitchFamily="34" charset="0"/>
              <a:buChar char="•"/>
            </a:pPr>
            <a:r>
              <a:rPr lang="en-GB" sz="1600" dirty="0">
                <a:solidFill>
                  <a:schemeClr val="bg1"/>
                </a:solidFill>
              </a:rPr>
              <a:t>Communication</a:t>
            </a:r>
          </a:p>
          <a:p>
            <a:pPr marL="285750" indent="-285750">
              <a:buFont typeface="Arial" panose="020B0604020202020204" pitchFamily="34" charset="0"/>
              <a:buChar char="•"/>
            </a:pPr>
            <a:r>
              <a:rPr lang="en-GB" sz="1600" dirty="0">
                <a:solidFill>
                  <a:schemeClr val="bg1"/>
                </a:solidFill>
              </a:rPr>
              <a:t>Psychology</a:t>
            </a:r>
          </a:p>
        </p:txBody>
      </p:sp>
    </p:spTree>
    <p:extLst>
      <p:ext uri="{BB962C8B-B14F-4D97-AF65-F5344CB8AC3E}">
        <p14:creationId xmlns:p14="http://schemas.microsoft.com/office/powerpoint/2010/main" val="36520686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52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Shape 80"/>
        <p:cNvGrpSpPr/>
        <p:nvPr/>
      </p:nvGrpSpPr>
      <p:grpSpPr>
        <a:xfrm>
          <a:off x="0" y="0"/>
          <a:ext cx="0" cy="0"/>
          <a:chOff x="0" y="0"/>
          <a:chExt cx="0" cy="0"/>
        </a:xfrm>
      </p:grpSpPr>
      <p:sp>
        <p:nvSpPr>
          <p:cNvPr id="88" name="Rectangle 87">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Google Shape;81;p17"/>
          <p:cNvSpPr txBox="1">
            <a:spLocks noGrp="1"/>
          </p:cNvSpPr>
          <p:nvPr>
            <p:ph type="title"/>
          </p:nvPr>
        </p:nvSpPr>
        <p:spPr>
          <a:xfrm>
            <a:off x="746228" y="1037967"/>
            <a:ext cx="3054091" cy="4709131"/>
          </a:xfrm>
          <a:prstGeom prst="rect">
            <a:avLst/>
          </a:prstGeom>
        </p:spPr>
        <p:txBody>
          <a:bodyPr spcFirstLastPara="1" vert="horz" lIns="91440" tIns="45720" rIns="91440" bIns="45720" rtlCol="0" anchor="ctr" anchorCtr="0">
            <a:normAutofit/>
          </a:bodyPr>
          <a:lstStyle/>
          <a:p>
            <a:pPr>
              <a:spcBef>
                <a:spcPct val="0"/>
              </a:spcBef>
            </a:pPr>
            <a:r>
              <a:rPr lang="en-US">
                <a:solidFill>
                  <a:schemeClr val="bg1">
                    <a:lumMod val="85000"/>
                    <a:lumOff val="15000"/>
                  </a:schemeClr>
                </a:solidFill>
              </a:rPr>
              <a:t>Georg Heiler @geoHeil</a:t>
            </a:r>
          </a:p>
        </p:txBody>
      </p:sp>
      <p:sp>
        <p:nvSpPr>
          <p:cNvPr id="90" name="Rectangle 89">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2" name="Rectangle 91">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4" name="Rectangle 93">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83" name="Inhaltsplatzhalter 1">
            <a:extLst>
              <a:ext uri="{FF2B5EF4-FFF2-40B4-BE49-F238E27FC236}">
                <a16:creationId xmlns:a16="http://schemas.microsoft.com/office/drawing/2014/main" id="{3434CF82-5C65-4B64-AFE4-53D62E751F2D}"/>
              </a:ext>
            </a:extLst>
          </p:cNvPr>
          <p:cNvGraphicFramePr>
            <a:graphicFrameLocks noGrp="1"/>
          </p:cNvGraphicFramePr>
          <p:nvPr>
            <p:ph idx="1"/>
            <p:extLst>
              <p:ext uri="{D42A27DB-BD31-4B8C-83A1-F6EECF244321}">
                <p14:modId xmlns:p14="http://schemas.microsoft.com/office/powerpoint/2010/main" val="3038512788"/>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909990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10A0F143-4F74-6C45-9F1B-3B2296FF2A82}"/>
              </a:ext>
            </a:extLst>
          </p:cNvPr>
          <p:cNvSpPr/>
          <p:nvPr/>
        </p:nvSpPr>
        <p:spPr>
          <a:xfrm>
            <a:off x="4170539" y="1269198"/>
            <a:ext cx="2232248" cy="13681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17278780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064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p:cNvPicPr>
            <a:picLocks noChangeAspect="1"/>
          </p:cNvPicPr>
          <p:nvPr/>
        </p:nvPicPr>
        <p:blipFill>
          <a:blip r:embed="rId3"/>
          <a:stretch>
            <a:fillRect/>
          </a:stretch>
        </p:blipFill>
        <p:spPr>
          <a:xfrm>
            <a:off x="2826541" y="502920"/>
            <a:ext cx="6538919" cy="5852332"/>
          </a:xfrm>
          <a:prstGeom prst="rect">
            <a:avLst/>
          </a:prstGeom>
        </p:spPr>
      </p:pic>
      <p:sp>
        <p:nvSpPr>
          <p:cNvPr id="10" name="Textfeld 9">
            <a:extLst>
              <a:ext uri="{FF2B5EF4-FFF2-40B4-BE49-F238E27FC236}">
                <a16:creationId xmlns:a16="http://schemas.microsoft.com/office/drawing/2014/main" id="{E1EAE03A-19AA-8E4B-BF67-825DFF6B2AFC}"/>
              </a:ext>
            </a:extLst>
          </p:cNvPr>
          <p:cNvSpPr txBox="1"/>
          <p:nvPr/>
        </p:nvSpPr>
        <p:spPr>
          <a:xfrm>
            <a:off x="5241584" y="6581002"/>
            <a:ext cx="5436096" cy="276999"/>
          </a:xfrm>
          <a:prstGeom prst="rect">
            <a:avLst/>
          </a:prstGeom>
          <a:noFill/>
        </p:spPr>
        <p:txBody>
          <a:bodyPr wrap="square" rtlCol="0">
            <a:spAutoFit/>
          </a:bodyPr>
          <a:lstStyle/>
          <a:p>
            <a:r>
              <a:rPr lang="en-GB" sz="1200" dirty="0">
                <a:hlinkClick r:id="rId4"/>
              </a:rPr>
              <a:t>https://theblog.okcupid.com/the-best-questions-for-a-first-date-dba6adaa9df2</a:t>
            </a:r>
            <a:r>
              <a:rPr lang="en-GB" sz="1200" dirty="0"/>
              <a:t> </a:t>
            </a:r>
          </a:p>
        </p:txBody>
      </p:sp>
    </p:spTree>
    <p:extLst>
      <p:ext uri="{BB962C8B-B14F-4D97-AF65-F5344CB8AC3E}">
        <p14:creationId xmlns:p14="http://schemas.microsoft.com/office/powerpoint/2010/main" val="12748555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1" name="Rectangle 80">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Titel 1"/>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a:solidFill>
                  <a:schemeClr val="tx1"/>
                </a:solidFill>
              </a:rPr>
              <a:t>Correlation by John Snow, 1854</a:t>
            </a:r>
          </a:p>
        </p:txBody>
      </p:sp>
      <p:sp>
        <p:nvSpPr>
          <p:cNvPr id="83" name="Rectangle 82">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1026" name="Picture 2" descr="https://upload.wikimedia.org/wikipedia/commons/2/27/Snow-cholera-map-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 b="2430"/>
          <a:stretch/>
        </p:blipFill>
        <p:spPr bwMode="auto">
          <a:xfrm>
            <a:off x="4654295" y="10"/>
            <a:ext cx="7537705"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828715"/>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522DC383-A05D-4068-9307-6CE813850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9" name="Rectangle 18">
            <a:extLst>
              <a:ext uri="{FF2B5EF4-FFF2-40B4-BE49-F238E27FC236}">
                <a16:creationId xmlns:a16="http://schemas.microsoft.com/office/drawing/2014/main" id="{190E693F-46F6-49EA-9D17-7EF31C24F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1" name="Rectangle 20">
            <a:extLst>
              <a:ext uri="{FF2B5EF4-FFF2-40B4-BE49-F238E27FC236}">
                <a16:creationId xmlns:a16="http://schemas.microsoft.com/office/drawing/2014/main" id="{529639BB-614B-4D04-B962-C3522777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1"/>
            <a:ext cx="11298933" cy="75459"/>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E9033299-7E01-4261-8E3E-BD3EAEE29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99246"/>
            <a:ext cx="11298933" cy="488240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nhaltsplatzhalt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1041" y="1015861"/>
            <a:ext cx="10589919" cy="4268269"/>
          </a:xfrm>
          <a:prstGeom prst="rect">
            <a:avLst/>
          </a:prstGeom>
        </p:spPr>
      </p:pic>
      <p:sp>
        <p:nvSpPr>
          <p:cNvPr id="6" name="Rechteck 5"/>
          <p:cNvSpPr/>
          <p:nvPr/>
        </p:nvSpPr>
        <p:spPr>
          <a:xfrm>
            <a:off x="8184233" y="6381328"/>
            <a:ext cx="2276585" cy="369332"/>
          </a:xfrm>
          <a:prstGeom prst="rect">
            <a:avLst/>
          </a:prstGeom>
        </p:spPr>
        <p:txBody>
          <a:bodyPr wrap="none">
            <a:spAutoFit/>
          </a:bodyPr>
          <a:lstStyle/>
          <a:p>
            <a:pPr>
              <a:spcAft>
                <a:spcPts val="600"/>
              </a:spcAft>
            </a:pPr>
            <a:r>
              <a:rPr lang="de-AT" dirty="0">
                <a:hlinkClick r:id="rId3"/>
              </a:rPr>
              <a:t>https://xkcd.com/552/</a:t>
            </a:r>
            <a:r>
              <a:rPr lang="de-AT" dirty="0"/>
              <a:t> </a:t>
            </a:r>
            <a:endParaRPr lang="en-GB"/>
          </a:p>
        </p:txBody>
      </p:sp>
    </p:spTree>
    <p:extLst>
      <p:ext uri="{BB962C8B-B14F-4D97-AF65-F5344CB8AC3E}">
        <p14:creationId xmlns:p14="http://schemas.microsoft.com/office/powerpoint/2010/main" val="3547008486"/>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1275250"/>
            <a:ext cx="10905066" cy="4307500"/>
          </a:xfrm>
          <a:prstGeom prst="rect">
            <a:avLst/>
          </a:prstGeom>
        </p:spPr>
      </p:pic>
      <p:sp>
        <p:nvSpPr>
          <p:cNvPr id="9" name="Textfeld 8">
            <a:extLst>
              <a:ext uri="{FF2B5EF4-FFF2-40B4-BE49-F238E27FC236}">
                <a16:creationId xmlns:a16="http://schemas.microsoft.com/office/drawing/2014/main" id="{A90DDDC3-ED47-CA47-98D7-C2E9F91BF2D2}"/>
              </a:ext>
            </a:extLst>
          </p:cNvPr>
          <p:cNvSpPr txBox="1"/>
          <p:nvPr/>
        </p:nvSpPr>
        <p:spPr>
          <a:xfrm>
            <a:off x="3143672" y="5373217"/>
            <a:ext cx="2592288" cy="461665"/>
          </a:xfrm>
          <a:prstGeom prst="rect">
            <a:avLst/>
          </a:prstGeom>
          <a:noFill/>
        </p:spPr>
        <p:txBody>
          <a:bodyPr wrap="square" rtlCol="0">
            <a:spAutoFit/>
          </a:bodyPr>
          <a:lstStyle/>
          <a:p>
            <a:r>
              <a:rPr lang="de-AT" sz="2400" dirty="0" err="1">
                <a:solidFill>
                  <a:prstClr val="black"/>
                </a:solidFill>
              </a:rPr>
              <a:t>Correlation</a:t>
            </a:r>
            <a:r>
              <a:rPr lang="de-AT" sz="2400" dirty="0">
                <a:solidFill>
                  <a:prstClr val="black"/>
                </a:solidFill>
              </a:rPr>
              <a:t>: 0.9979</a:t>
            </a:r>
          </a:p>
        </p:txBody>
      </p:sp>
      <p:sp>
        <p:nvSpPr>
          <p:cNvPr id="11" name="Rechteck 10">
            <a:extLst>
              <a:ext uri="{FF2B5EF4-FFF2-40B4-BE49-F238E27FC236}">
                <a16:creationId xmlns:a16="http://schemas.microsoft.com/office/drawing/2014/main" id="{5FB3B2DB-0921-5F4E-A37B-483A47F4BB47}"/>
              </a:ext>
            </a:extLst>
          </p:cNvPr>
          <p:cNvSpPr/>
          <p:nvPr/>
        </p:nvSpPr>
        <p:spPr>
          <a:xfrm>
            <a:off x="8244950" y="6335877"/>
            <a:ext cx="2264659" cy="369332"/>
          </a:xfrm>
          <a:prstGeom prst="rect">
            <a:avLst/>
          </a:prstGeom>
        </p:spPr>
        <p:txBody>
          <a:bodyPr wrap="none">
            <a:spAutoFit/>
          </a:bodyPr>
          <a:lstStyle/>
          <a:p>
            <a:r>
              <a:rPr lang="de-AT" dirty="0">
                <a:solidFill>
                  <a:prstClr val="black"/>
                </a:solidFill>
                <a:hlinkClick r:id="rId4"/>
              </a:rPr>
              <a:t>http://tylervigen.com</a:t>
            </a:r>
            <a:r>
              <a:rPr lang="de-AT" dirty="0">
                <a:solidFill>
                  <a:prstClr val="black"/>
                </a:solidFill>
              </a:rPr>
              <a:t> </a:t>
            </a:r>
          </a:p>
        </p:txBody>
      </p:sp>
      <p:sp>
        <p:nvSpPr>
          <p:cNvPr id="12" name="Textfeld 11">
            <a:extLst>
              <a:ext uri="{FF2B5EF4-FFF2-40B4-BE49-F238E27FC236}">
                <a16:creationId xmlns:a16="http://schemas.microsoft.com/office/drawing/2014/main" id="{F3840015-AEBC-504A-A028-8960CAAF3FA7}"/>
              </a:ext>
            </a:extLst>
          </p:cNvPr>
          <p:cNvSpPr txBox="1"/>
          <p:nvPr/>
        </p:nvSpPr>
        <p:spPr>
          <a:xfrm>
            <a:off x="9982200" y="6676634"/>
            <a:ext cx="685800" cy="400110"/>
          </a:xfrm>
          <a:prstGeom prst="rect">
            <a:avLst/>
          </a:prstGeom>
          <a:noFill/>
        </p:spPr>
        <p:txBody>
          <a:bodyPr wrap="square" rtlCol="0">
            <a:spAutoFit/>
          </a:bodyPr>
          <a:lstStyle/>
          <a:p>
            <a:r>
              <a:rPr lang="de-AT" sz="1000" dirty="0">
                <a:solidFill>
                  <a:prstClr val="black"/>
                </a:solidFill>
              </a:rPr>
              <a:t>CC BY 4.0</a:t>
            </a:r>
          </a:p>
        </p:txBody>
      </p:sp>
    </p:spTree>
    <p:extLst>
      <p:ext uri="{BB962C8B-B14F-4D97-AF65-F5344CB8AC3E}">
        <p14:creationId xmlns:p14="http://schemas.microsoft.com/office/powerpoint/2010/main" val="32030200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1275250"/>
            <a:ext cx="10905066" cy="4307500"/>
          </a:xfrm>
          <a:prstGeom prst="rect">
            <a:avLst/>
          </a:prstGeom>
        </p:spPr>
      </p:pic>
      <p:sp>
        <p:nvSpPr>
          <p:cNvPr id="8" name="Rechteck 7">
            <a:extLst>
              <a:ext uri="{FF2B5EF4-FFF2-40B4-BE49-F238E27FC236}">
                <a16:creationId xmlns:a16="http://schemas.microsoft.com/office/drawing/2014/main" id="{61DE5278-6CE8-6E4C-B16C-CB11E36D41E4}"/>
              </a:ext>
            </a:extLst>
          </p:cNvPr>
          <p:cNvSpPr/>
          <p:nvPr/>
        </p:nvSpPr>
        <p:spPr>
          <a:xfrm>
            <a:off x="8244950" y="6335877"/>
            <a:ext cx="2264659" cy="369332"/>
          </a:xfrm>
          <a:prstGeom prst="rect">
            <a:avLst/>
          </a:prstGeom>
        </p:spPr>
        <p:txBody>
          <a:bodyPr wrap="none">
            <a:spAutoFit/>
          </a:bodyPr>
          <a:lstStyle/>
          <a:p>
            <a:r>
              <a:rPr lang="de-AT" dirty="0">
                <a:solidFill>
                  <a:prstClr val="black"/>
                </a:solidFill>
                <a:hlinkClick r:id="rId4"/>
              </a:rPr>
              <a:t>http://tylervigen.com</a:t>
            </a:r>
            <a:r>
              <a:rPr lang="de-AT" dirty="0">
                <a:solidFill>
                  <a:prstClr val="black"/>
                </a:solidFill>
              </a:rPr>
              <a:t> </a:t>
            </a:r>
          </a:p>
        </p:txBody>
      </p:sp>
      <p:sp>
        <p:nvSpPr>
          <p:cNvPr id="10" name="Textfeld 9">
            <a:extLst>
              <a:ext uri="{FF2B5EF4-FFF2-40B4-BE49-F238E27FC236}">
                <a16:creationId xmlns:a16="http://schemas.microsoft.com/office/drawing/2014/main" id="{487F5591-7B62-8441-842F-288D3698EA4A}"/>
              </a:ext>
            </a:extLst>
          </p:cNvPr>
          <p:cNvSpPr txBox="1"/>
          <p:nvPr/>
        </p:nvSpPr>
        <p:spPr>
          <a:xfrm>
            <a:off x="3143672" y="5373217"/>
            <a:ext cx="2592288" cy="461665"/>
          </a:xfrm>
          <a:prstGeom prst="rect">
            <a:avLst/>
          </a:prstGeom>
          <a:noFill/>
        </p:spPr>
        <p:txBody>
          <a:bodyPr wrap="square" rtlCol="0">
            <a:spAutoFit/>
          </a:bodyPr>
          <a:lstStyle/>
          <a:p>
            <a:r>
              <a:rPr lang="de-AT" sz="2400" dirty="0" err="1">
                <a:solidFill>
                  <a:prstClr val="black"/>
                </a:solidFill>
              </a:rPr>
              <a:t>Correlation</a:t>
            </a:r>
            <a:r>
              <a:rPr lang="de-AT" sz="2400" dirty="0">
                <a:solidFill>
                  <a:prstClr val="black"/>
                </a:solidFill>
              </a:rPr>
              <a:t>: 0.9545</a:t>
            </a:r>
          </a:p>
        </p:txBody>
      </p:sp>
      <p:sp>
        <p:nvSpPr>
          <p:cNvPr id="12" name="Textfeld 11">
            <a:extLst>
              <a:ext uri="{FF2B5EF4-FFF2-40B4-BE49-F238E27FC236}">
                <a16:creationId xmlns:a16="http://schemas.microsoft.com/office/drawing/2014/main" id="{5E4C8E0E-4D47-644C-9A5C-AF49157B1B75}"/>
              </a:ext>
            </a:extLst>
          </p:cNvPr>
          <p:cNvSpPr txBox="1"/>
          <p:nvPr/>
        </p:nvSpPr>
        <p:spPr>
          <a:xfrm>
            <a:off x="9982200" y="6676634"/>
            <a:ext cx="685800" cy="400110"/>
          </a:xfrm>
          <a:prstGeom prst="rect">
            <a:avLst/>
          </a:prstGeom>
          <a:noFill/>
        </p:spPr>
        <p:txBody>
          <a:bodyPr wrap="square" rtlCol="0">
            <a:spAutoFit/>
          </a:bodyPr>
          <a:lstStyle/>
          <a:p>
            <a:r>
              <a:rPr lang="de-AT" sz="1000" dirty="0">
                <a:solidFill>
                  <a:prstClr val="black"/>
                </a:solidFill>
              </a:rPr>
              <a:t>CC BY 4.0</a:t>
            </a:r>
          </a:p>
        </p:txBody>
      </p:sp>
    </p:spTree>
    <p:extLst>
      <p:ext uri="{BB962C8B-B14F-4D97-AF65-F5344CB8AC3E}">
        <p14:creationId xmlns:p14="http://schemas.microsoft.com/office/powerpoint/2010/main" val="19708845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10A0F143-4F74-6C45-9F1B-3B2296FF2A82}"/>
              </a:ext>
            </a:extLst>
          </p:cNvPr>
          <p:cNvSpPr/>
          <p:nvPr/>
        </p:nvSpPr>
        <p:spPr>
          <a:xfrm>
            <a:off x="4108755" y="2060848"/>
            <a:ext cx="2232248" cy="13681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5132979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55FAF145-5B4C-43BD-940F-4078B66CE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useBgFill="1">
        <p:nvSpPr>
          <p:cNvPr id="72" name="Rectangle 71">
            <a:extLst>
              <a:ext uri="{FF2B5EF4-FFF2-40B4-BE49-F238E27FC236}">
                <a16:creationId xmlns:a16="http://schemas.microsoft.com/office/drawing/2014/main" id="{BA84E9D7-79F4-4111-9A13-89E56A860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1">
            <a:schemeClr val="accent1"/>
          </a:lnRef>
          <a:fillRef idx="3">
            <a:schemeClr val="accent1"/>
          </a:fillRef>
          <a:effectRef idx="2">
            <a:schemeClr val="accent1"/>
          </a:effectRef>
          <a:fontRef idx="minor">
            <a:schemeClr val="lt1"/>
          </a:fontRef>
        </p:style>
      </p:sp>
      <p:sp>
        <p:nvSpPr>
          <p:cNvPr id="74" name="Rectangle 73">
            <a:extLst>
              <a:ext uri="{FF2B5EF4-FFF2-40B4-BE49-F238E27FC236}">
                <a16:creationId xmlns:a16="http://schemas.microsoft.com/office/drawing/2014/main" id="{5D983AD6-73EA-4FD4-BF85-9C8E2CD01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11298933" cy="102197"/>
          </a:xfrm>
          <a:prstGeom prst="rect">
            <a:avLst/>
          </a:prstGeom>
          <a:solidFill>
            <a:srgbClr val="F9A829"/>
          </a:solidFill>
          <a:ln>
            <a:noFill/>
          </a:ln>
          <a:effectLst/>
        </p:spPr>
        <p:style>
          <a:lnRef idx="1">
            <a:schemeClr val="accent1"/>
          </a:lnRef>
          <a:fillRef idx="3">
            <a:schemeClr val="accent1"/>
          </a:fillRef>
          <a:effectRef idx="2">
            <a:schemeClr val="accent1"/>
          </a:effectRef>
          <a:fontRef idx="minor">
            <a:schemeClr val="lt1"/>
          </a:fontRef>
        </p:style>
      </p:sp>
      <p:pic>
        <p:nvPicPr>
          <p:cNvPr id="72705" name="Picture 1" descr="C:\Users\hanbury\Documents\My Dropbox\iStockPhoto_photos\iStock_000012162916Medium.jpg"/>
          <p:cNvPicPr>
            <a:picLocks noChangeAspect="1" noChangeArrowheads="1"/>
          </p:cNvPicPr>
          <p:nvPr/>
        </p:nvPicPr>
        <p:blipFill rotWithShape="1">
          <a:blip r:embed="rId3" cstate="print"/>
          <a:srcRect t="20621" r="-1" b="14700"/>
          <a:stretch/>
        </p:blipFill>
        <p:spPr bwMode="auto">
          <a:xfrm>
            <a:off x="446534" y="699247"/>
            <a:ext cx="11298933" cy="4896333"/>
          </a:xfrm>
          <a:prstGeom prst="rect">
            <a:avLst/>
          </a:prstGeom>
          <a:noFill/>
        </p:spPr>
      </p:pic>
    </p:spTree>
    <p:extLst>
      <p:ext uri="{BB962C8B-B14F-4D97-AF65-F5344CB8AC3E}">
        <p14:creationId xmlns:p14="http://schemas.microsoft.com/office/powerpoint/2010/main" val="3911629316"/>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4753" name="Picture 1" descr="C:\Users\hanbury\Documents\My Dropbox\iStockPhoto_photos\iStock_000000370031Medium.jpg"/>
          <p:cNvPicPr>
            <a:picLocks noChangeAspect="1" noChangeArrowheads="1"/>
          </p:cNvPicPr>
          <p:nvPr/>
        </p:nvPicPr>
        <p:blipFill rotWithShape="1">
          <a:blip r:embed="rId3" cstate="print"/>
          <a:srcRect t="21072" b="3928"/>
          <a:stretch/>
        </p:blipFill>
        <p:spPr bwMode="auto">
          <a:xfrm>
            <a:off x="20" y="10"/>
            <a:ext cx="12191980" cy="6857990"/>
          </a:xfrm>
          <a:prstGeom prst="rect">
            <a:avLst/>
          </a:prstGeom>
          <a:noFill/>
        </p:spPr>
      </p:pic>
    </p:spTree>
    <p:extLst>
      <p:ext uri="{BB962C8B-B14F-4D97-AF65-F5344CB8AC3E}">
        <p14:creationId xmlns:p14="http://schemas.microsoft.com/office/powerpoint/2010/main" val="14529676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0657" name="Picture 1" descr="C:\Users\hanbury\Documents\My Dropbox\iStockPhoto_photos\iStock_000000370016Medium.jpg"/>
          <p:cNvPicPr>
            <a:picLocks noChangeAspect="1" noChangeArrowheads="1"/>
          </p:cNvPicPr>
          <p:nvPr/>
        </p:nvPicPr>
        <p:blipFill rotWithShape="1">
          <a:blip r:embed="rId3" cstate="print"/>
          <a:srcRect t="25000"/>
          <a:stretch/>
        </p:blipFill>
        <p:spPr bwMode="auto">
          <a:xfrm>
            <a:off x="20" y="10"/>
            <a:ext cx="12191980" cy="6857990"/>
          </a:xfrm>
          <a:prstGeom prst="rect">
            <a:avLst/>
          </a:prstGeom>
          <a:noFill/>
        </p:spPr>
      </p:pic>
    </p:spTree>
    <p:extLst>
      <p:ext uri="{BB962C8B-B14F-4D97-AF65-F5344CB8AC3E}">
        <p14:creationId xmlns:p14="http://schemas.microsoft.com/office/powerpoint/2010/main" val="4104342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el 1">
            <a:extLst>
              <a:ext uri="{FF2B5EF4-FFF2-40B4-BE49-F238E27FC236}">
                <a16:creationId xmlns:a16="http://schemas.microsoft.com/office/drawing/2014/main" id="{2164FD13-8BE2-8F4F-BA49-063C5BECBAAC}"/>
              </a:ext>
            </a:extLst>
          </p:cNvPr>
          <p:cNvSpPr>
            <a:spLocks noGrp="1"/>
          </p:cNvSpPr>
          <p:nvPr>
            <p:ph type="title"/>
          </p:nvPr>
        </p:nvSpPr>
        <p:spPr>
          <a:xfrm>
            <a:off x="581192" y="702156"/>
            <a:ext cx="11029616" cy="1188720"/>
          </a:xfrm>
        </p:spPr>
        <p:txBody>
          <a:bodyPr>
            <a:normAutofit/>
          </a:bodyPr>
          <a:lstStyle/>
          <a:p>
            <a:r>
              <a:rPr lang="de-DE">
                <a:solidFill>
                  <a:schemeClr val="tx1">
                    <a:lumMod val="85000"/>
                    <a:lumOff val="15000"/>
                  </a:schemeClr>
                </a:solidFill>
              </a:rPr>
              <a:t>Prüfungsmodalitäten</a:t>
            </a:r>
          </a:p>
        </p:txBody>
      </p:sp>
      <p:sp>
        <p:nvSpPr>
          <p:cNvPr id="12" name="Rectangle 11">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Inhaltsplatzhalter 2">
            <a:extLst>
              <a:ext uri="{FF2B5EF4-FFF2-40B4-BE49-F238E27FC236}">
                <a16:creationId xmlns:a16="http://schemas.microsoft.com/office/drawing/2014/main" id="{4E3233CA-90A5-48D3-8FC4-D2AF6FFB5577}"/>
              </a:ext>
            </a:extLst>
          </p:cNvPr>
          <p:cNvGraphicFramePr>
            <a:graphicFrameLocks noGrp="1"/>
          </p:cNvGraphicFramePr>
          <p:nvPr>
            <p:ph idx="1"/>
            <p:extLst>
              <p:ext uri="{D42A27DB-BD31-4B8C-83A1-F6EECF244321}">
                <p14:modId xmlns:p14="http://schemas.microsoft.com/office/powerpoint/2010/main" val="2394622641"/>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85952736"/>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2" name="Rectangle 7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4" name="Rectangle 7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6" name="Rectangle 7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78" name="Rectangle 77">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609" name="Picture 1" descr="C:\Users\hanbury\Documents\My Dropbox\iStockPhoto_photos\iStock_000034281240Medium.jpg"/>
          <p:cNvPicPr>
            <a:picLocks noChangeAspect="1" noChangeArrowheads="1"/>
          </p:cNvPicPr>
          <p:nvPr/>
        </p:nvPicPr>
        <p:blipFill rotWithShape="1">
          <a:blip r:embed="rId3" cstate="print">
            <a:alphaModFix amt="40000"/>
          </a:blip>
          <a:srcRect t="507" b="14906"/>
          <a:stretch/>
        </p:blipFill>
        <p:spPr bwMode="auto">
          <a:xfrm>
            <a:off x="20" y="10"/>
            <a:ext cx="12191980" cy="6857990"/>
          </a:xfrm>
          <a:prstGeom prst="rect">
            <a:avLst/>
          </a:prstGeom>
          <a:noFill/>
        </p:spPr>
      </p:pic>
      <p:sp>
        <p:nvSpPr>
          <p:cNvPr id="2" name="Titel 1"/>
          <p:cNvSpPr>
            <a:spLocks noGrp="1"/>
          </p:cNvSpPr>
          <p:nvPr>
            <p:ph type="title" idx="4294967295"/>
          </p:nvPr>
        </p:nvSpPr>
        <p:spPr>
          <a:xfrm>
            <a:off x="965201" y="1020431"/>
            <a:ext cx="10225530" cy="1475013"/>
          </a:xfrm>
        </p:spPr>
        <p:txBody>
          <a:bodyPr vert="horz" lIns="91440" tIns="45720" rIns="91440" bIns="45720" rtlCol="0" anchor="b">
            <a:normAutofit/>
          </a:bodyPr>
          <a:lstStyle/>
          <a:p>
            <a:r>
              <a:rPr lang="en-US" sz="4000">
                <a:solidFill>
                  <a:schemeClr val="tx1"/>
                </a:solidFill>
              </a:rPr>
              <a:t>Up to 80% of time used for data cleaning</a:t>
            </a:r>
            <a:endParaRPr lang="en-US" sz="4000" dirty="0">
              <a:solidFill>
                <a:schemeClr val="tx1"/>
              </a:solidFill>
            </a:endParaRPr>
          </a:p>
        </p:txBody>
      </p:sp>
    </p:spTree>
    <p:extLst>
      <p:ext uri="{BB962C8B-B14F-4D97-AF65-F5344CB8AC3E}">
        <p14:creationId xmlns:p14="http://schemas.microsoft.com/office/powerpoint/2010/main" val="3887866231"/>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5" name="Titel 4"/>
          <p:cNvSpPr>
            <a:spLocks noGrp="1"/>
          </p:cNvSpPr>
          <p:nvPr>
            <p:ph type="title"/>
          </p:nvPr>
        </p:nvSpPr>
        <p:spPr>
          <a:xfrm>
            <a:off x="581192" y="702156"/>
            <a:ext cx="11029616" cy="1188720"/>
          </a:xfrm>
        </p:spPr>
        <p:txBody>
          <a:bodyPr>
            <a:normAutofit/>
          </a:bodyPr>
          <a:lstStyle/>
          <a:p>
            <a:r>
              <a:rPr lang="en-GB">
                <a:solidFill>
                  <a:schemeClr val="tx1">
                    <a:lumMod val="85000"/>
                    <a:lumOff val="15000"/>
                  </a:schemeClr>
                </a:solidFill>
              </a:rPr>
              <a:t>Types of Data</a:t>
            </a:r>
          </a:p>
        </p:txBody>
      </p:sp>
      <p:sp>
        <p:nvSpPr>
          <p:cNvPr id="2" name="Foliennummernplatzhalter 1"/>
          <p:cNvSpPr>
            <a:spLocks noGrp="1"/>
          </p:cNvSpPr>
          <p:nvPr>
            <p:ph type="sldNum" idx="4294967295"/>
          </p:nvPr>
        </p:nvSpPr>
        <p:spPr>
          <a:xfrm>
            <a:off x="10558300" y="6423914"/>
            <a:ext cx="1052510" cy="365125"/>
          </a:xfrm>
          <a:prstGeom prst="rect">
            <a:avLst/>
          </a:prstGeom>
        </p:spPr>
        <p:txBody>
          <a:bodyPr>
            <a:normAutofit/>
          </a:bodyPr>
          <a:lstStyle/>
          <a:p>
            <a:pPr>
              <a:spcAft>
                <a:spcPts val="600"/>
              </a:spcAft>
            </a:pPr>
            <a:fld id="{90732043-BA98-4DCE-8903-78BED659ADE9}" type="slidenum">
              <a:rPr lang="en-US">
                <a:solidFill>
                  <a:prstClr val="black">
                    <a:lumMod val="75000"/>
                    <a:lumOff val="25000"/>
                  </a:prstClr>
                </a:solidFill>
              </a:rPr>
              <a:pPr>
                <a:spcAft>
                  <a:spcPts val="600"/>
                </a:spcAft>
              </a:pPr>
              <a:t>41</a:t>
            </a:fld>
            <a:endParaRPr lang="en-US">
              <a:solidFill>
                <a:prstClr val="black">
                  <a:lumMod val="75000"/>
                  <a:lumOff val="25000"/>
                </a:prstClr>
              </a:solidFill>
            </a:endParaRPr>
          </a:p>
        </p:txBody>
      </p:sp>
      <p:graphicFrame>
        <p:nvGraphicFramePr>
          <p:cNvPr id="10" name="Inhaltsplatzhalter 7">
            <a:extLst>
              <a:ext uri="{FF2B5EF4-FFF2-40B4-BE49-F238E27FC236}">
                <a16:creationId xmlns:a16="http://schemas.microsoft.com/office/drawing/2014/main" id="{094C6FB8-4EF6-43D8-BAAF-BFC43148FF22}"/>
              </a:ext>
            </a:extLst>
          </p:cNvPr>
          <p:cNvGraphicFramePr>
            <a:graphicFrameLocks noGrp="1"/>
          </p:cNvGraphicFramePr>
          <p:nvPr>
            <p:ph idx="1"/>
            <p:extLst>
              <p:ext uri="{D42A27DB-BD31-4B8C-83A1-F6EECF244321}">
                <p14:modId xmlns:p14="http://schemas.microsoft.com/office/powerpoint/2010/main" val="1192057033"/>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feld 6">
            <a:extLst>
              <a:ext uri="{FF2B5EF4-FFF2-40B4-BE49-F238E27FC236}">
                <a16:creationId xmlns:a16="http://schemas.microsoft.com/office/drawing/2014/main" id="{A7F537BF-053C-A048-B7A7-6C97855022B4}"/>
              </a:ext>
            </a:extLst>
          </p:cNvPr>
          <p:cNvSpPr txBox="1"/>
          <p:nvPr/>
        </p:nvSpPr>
        <p:spPr>
          <a:xfrm>
            <a:off x="1524000" y="6549915"/>
            <a:ext cx="4644008" cy="246221"/>
          </a:xfrm>
          <a:prstGeom prst="rect">
            <a:avLst/>
          </a:prstGeom>
          <a:noFill/>
        </p:spPr>
        <p:txBody>
          <a:bodyPr wrap="square" rtlCol="0">
            <a:spAutoFit/>
          </a:bodyPr>
          <a:lstStyle/>
          <a:p>
            <a:r>
              <a:rPr lang="en-US" sz="1000" dirty="0"/>
              <a:t>D. </a:t>
            </a:r>
            <a:r>
              <a:rPr lang="en-US" sz="1000" dirty="0" err="1"/>
              <a:t>Cielen</a:t>
            </a:r>
            <a:r>
              <a:rPr lang="en-US" sz="1000" dirty="0"/>
              <a:t>, A. D. B. </a:t>
            </a:r>
            <a:r>
              <a:rPr lang="en-US" sz="1000" dirty="0" err="1"/>
              <a:t>Meysman</a:t>
            </a:r>
            <a:r>
              <a:rPr lang="en-US" sz="1000" dirty="0"/>
              <a:t>, M. Ali, Introducing Data Science, Manning, 2016</a:t>
            </a:r>
            <a:r>
              <a:rPr lang="en-US" sz="900" dirty="0"/>
              <a:t>.</a:t>
            </a:r>
          </a:p>
        </p:txBody>
      </p:sp>
    </p:spTree>
    <p:extLst>
      <p:ext uri="{BB962C8B-B14F-4D97-AF65-F5344CB8AC3E}">
        <p14:creationId xmlns:p14="http://schemas.microsoft.com/office/powerpoint/2010/main" val="40694982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p:cNvPicPr>
            <a:picLocks noChangeAspect="1"/>
          </p:cNvPicPr>
          <p:nvPr/>
        </p:nvPicPr>
        <p:blipFill rotWithShape="1">
          <a:blip r:embed="rId2"/>
          <a:srcRect b="28358"/>
          <a:stretch/>
        </p:blipFill>
        <p:spPr>
          <a:xfrm>
            <a:off x="659889" y="447234"/>
            <a:ext cx="10876673" cy="3450273"/>
          </a:xfrm>
          <a:prstGeom prst="rect">
            <a:avLst/>
          </a:prstGeom>
        </p:spPr>
      </p:pic>
      <p:sp>
        <p:nvSpPr>
          <p:cNvPr id="12" name="Rectangle 11">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679600" y="4596992"/>
            <a:ext cx="3353432" cy="1607013"/>
          </a:xfrm>
        </p:spPr>
        <p:txBody>
          <a:bodyPr anchor="ctr">
            <a:normAutofit/>
          </a:bodyPr>
          <a:lstStyle/>
          <a:p>
            <a:r>
              <a:rPr lang="en-GB">
                <a:solidFill>
                  <a:srgbClr val="FFFFFF"/>
                </a:solidFill>
              </a:rPr>
              <a:t>Structured Data</a:t>
            </a:r>
          </a:p>
        </p:txBody>
      </p:sp>
      <p:sp>
        <p:nvSpPr>
          <p:cNvPr id="3" name="Inhaltsplatzhalter 2"/>
          <p:cNvSpPr>
            <a:spLocks noGrp="1"/>
          </p:cNvSpPr>
          <p:nvPr>
            <p:ph idx="1"/>
          </p:nvPr>
        </p:nvSpPr>
        <p:spPr>
          <a:xfrm>
            <a:off x="4271491" y="4596992"/>
            <a:ext cx="7240909" cy="1607012"/>
          </a:xfrm>
        </p:spPr>
        <p:txBody>
          <a:bodyPr>
            <a:normAutofit/>
          </a:bodyPr>
          <a:lstStyle/>
          <a:p>
            <a:pPr>
              <a:lnSpc>
                <a:spcPct val="90000"/>
              </a:lnSpc>
            </a:pPr>
            <a:r>
              <a:rPr lang="en-US" sz="1400">
                <a:solidFill>
                  <a:srgbClr val="FFFFFF"/>
                </a:solidFill>
              </a:rPr>
              <a:t>Depends on a data model </a:t>
            </a:r>
          </a:p>
          <a:p>
            <a:pPr>
              <a:lnSpc>
                <a:spcPct val="90000"/>
              </a:lnSpc>
            </a:pPr>
            <a:r>
              <a:rPr lang="en-US" sz="1400">
                <a:solidFill>
                  <a:srgbClr val="FFFFFF"/>
                </a:solidFill>
              </a:rPr>
              <a:t>Resides in a fixed field within a record</a:t>
            </a:r>
          </a:p>
          <a:p>
            <a:pPr>
              <a:lnSpc>
                <a:spcPct val="90000"/>
              </a:lnSpc>
            </a:pPr>
            <a:r>
              <a:rPr lang="en-US" sz="1400">
                <a:solidFill>
                  <a:srgbClr val="FFFFFF"/>
                </a:solidFill>
              </a:rPr>
              <a:t>Often stored as tables within databases or Excel files </a:t>
            </a:r>
          </a:p>
          <a:p>
            <a:pPr>
              <a:lnSpc>
                <a:spcPct val="90000"/>
              </a:lnSpc>
            </a:pPr>
            <a:r>
              <a:rPr lang="en-US" sz="1400">
                <a:solidFill>
                  <a:srgbClr val="FFFFFF"/>
                </a:solidFill>
              </a:rPr>
              <a:t>SQL (Structured Query Language) usually used to manage and query structured data</a:t>
            </a:r>
          </a:p>
          <a:p>
            <a:pPr>
              <a:lnSpc>
                <a:spcPct val="90000"/>
              </a:lnSpc>
            </a:pPr>
            <a:r>
              <a:rPr lang="en-US" sz="1400">
                <a:solidFill>
                  <a:srgbClr val="FFFFFF"/>
                </a:solidFill>
              </a:rPr>
              <a:t>Hierarchical data (e.g. family tree) is structured, but not easy to put into a database or Excel</a:t>
            </a:r>
            <a:endParaRPr lang="en-GB" sz="1400">
              <a:solidFill>
                <a:srgbClr val="FFFFFF"/>
              </a:solidFill>
            </a:endParaRPr>
          </a:p>
        </p:txBody>
      </p:sp>
      <p:sp>
        <p:nvSpPr>
          <p:cNvPr id="11" name="Textfeld 10">
            <a:extLst>
              <a:ext uri="{FF2B5EF4-FFF2-40B4-BE49-F238E27FC236}">
                <a16:creationId xmlns:a16="http://schemas.microsoft.com/office/drawing/2014/main" id="{145CB129-DC4E-BE4B-882D-A07A86A50100}"/>
              </a:ext>
            </a:extLst>
          </p:cNvPr>
          <p:cNvSpPr txBox="1"/>
          <p:nvPr/>
        </p:nvSpPr>
        <p:spPr>
          <a:xfrm>
            <a:off x="1524000" y="6549915"/>
            <a:ext cx="4644008"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rPr>
              <a:t>D. </a:t>
            </a:r>
            <a:r>
              <a:rPr kumimoji="0" lang="en-US" sz="1000" b="0" i="0" u="none" strike="noStrike" kern="0" cap="none" spc="0" normalizeH="0" baseline="0" noProof="0" dirty="0" err="1">
                <a:ln>
                  <a:noFill/>
                </a:ln>
                <a:solidFill>
                  <a:srgbClr val="000000"/>
                </a:solidFill>
                <a:effectLst/>
                <a:uLnTx/>
                <a:uFillTx/>
              </a:rPr>
              <a:t>Cielen</a:t>
            </a:r>
            <a:r>
              <a:rPr kumimoji="0" lang="en-US" sz="1000" b="0" i="0" u="none" strike="noStrike" kern="0" cap="none" spc="0" normalizeH="0" baseline="0" noProof="0" dirty="0">
                <a:ln>
                  <a:noFill/>
                </a:ln>
                <a:solidFill>
                  <a:srgbClr val="000000"/>
                </a:solidFill>
                <a:effectLst/>
                <a:uLnTx/>
                <a:uFillTx/>
              </a:rPr>
              <a:t>, A. D. B. </a:t>
            </a:r>
            <a:r>
              <a:rPr kumimoji="0" lang="en-US" sz="1000" b="0" i="0" u="none" strike="noStrike" kern="0" cap="none" spc="0" normalizeH="0" baseline="0" noProof="0" dirty="0" err="1">
                <a:ln>
                  <a:noFill/>
                </a:ln>
                <a:solidFill>
                  <a:srgbClr val="000000"/>
                </a:solidFill>
                <a:effectLst/>
                <a:uLnTx/>
                <a:uFillTx/>
              </a:rPr>
              <a:t>Meysman</a:t>
            </a:r>
            <a:r>
              <a:rPr kumimoji="0" lang="en-US" sz="1000" b="0" i="0" u="none" strike="noStrike" kern="0" cap="none" spc="0" normalizeH="0" baseline="0" noProof="0" dirty="0">
                <a:ln>
                  <a:noFill/>
                </a:ln>
                <a:solidFill>
                  <a:srgbClr val="000000"/>
                </a:solidFill>
                <a:effectLst/>
                <a:uLnTx/>
                <a:uFillTx/>
              </a:rPr>
              <a:t>, M. Ali, Introducing Data Science, Manning, 2016</a:t>
            </a:r>
            <a:r>
              <a:rPr kumimoji="0" lang="en-US" sz="900" b="0" i="0" u="none" strike="noStrike" kern="0" cap="none" spc="0" normalizeH="0" baseline="0" noProof="0" dirty="0">
                <a:ln>
                  <a:noFill/>
                </a:ln>
                <a:solidFill>
                  <a:srgbClr val="000000"/>
                </a:solidFill>
                <a:effectLst/>
                <a:uLnTx/>
                <a:uFillTx/>
              </a:rPr>
              <a:t>.</a:t>
            </a:r>
          </a:p>
        </p:txBody>
      </p:sp>
    </p:spTree>
    <p:extLst>
      <p:ext uri="{BB962C8B-B14F-4D97-AF65-F5344CB8AC3E}">
        <p14:creationId xmlns:p14="http://schemas.microsoft.com/office/powerpoint/2010/main" val="2931028655"/>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4" name="Grafik 3"/>
          <p:cNvPicPr>
            <a:picLocks noChangeAspect="1"/>
          </p:cNvPicPr>
          <p:nvPr/>
        </p:nvPicPr>
        <p:blipFill>
          <a:blip r:embed="rId2"/>
          <a:stretch>
            <a:fillRect/>
          </a:stretch>
        </p:blipFill>
        <p:spPr>
          <a:xfrm>
            <a:off x="720636" y="1263383"/>
            <a:ext cx="5476375" cy="4531699"/>
          </a:xfrm>
          <a:prstGeom prst="rect">
            <a:avLst/>
          </a:prstGeom>
        </p:spPr>
      </p:pic>
      <p:sp>
        <p:nvSpPr>
          <p:cNvPr id="14" name="Rectangle 13">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6873606" y="938022"/>
            <a:ext cx="4597758" cy="1188720"/>
          </a:xfrm>
        </p:spPr>
        <p:txBody>
          <a:bodyPr>
            <a:normAutofit/>
          </a:bodyPr>
          <a:lstStyle/>
          <a:p>
            <a:r>
              <a:rPr lang="en-GB">
                <a:solidFill>
                  <a:srgbClr val="FFFFFF"/>
                </a:solidFill>
              </a:rPr>
              <a:t>Unstructured Data</a:t>
            </a:r>
          </a:p>
        </p:txBody>
      </p:sp>
      <p:sp>
        <p:nvSpPr>
          <p:cNvPr id="5" name="Inhaltsplatzhalter 4"/>
          <p:cNvSpPr>
            <a:spLocks noGrp="1"/>
          </p:cNvSpPr>
          <p:nvPr>
            <p:ph idx="1"/>
          </p:nvPr>
        </p:nvSpPr>
        <p:spPr>
          <a:xfrm>
            <a:off x="6873606" y="2340864"/>
            <a:ext cx="4597758" cy="3793237"/>
          </a:xfrm>
        </p:spPr>
        <p:txBody>
          <a:bodyPr>
            <a:normAutofit/>
          </a:bodyPr>
          <a:lstStyle/>
          <a:p>
            <a:r>
              <a:rPr lang="en-US">
                <a:solidFill>
                  <a:srgbClr val="FFFFFF"/>
                </a:solidFill>
              </a:rPr>
              <a:t>Unstructured data is data that isn’t easy to fit into a data model because the content is </a:t>
            </a:r>
            <a:r>
              <a:rPr lang="en-GB">
                <a:solidFill>
                  <a:srgbClr val="FFFFFF"/>
                </a:solidFill>
              </a:rPr>
              <a:t>context-specific or varying</a:t>
            </a:r>
          </a:p>
          <a:p>
            <a:r>
              <a:rPr lang="en-GB">
                <a:solidFill>
                  <a:srgbClr val="FFFFFF"/>
                </a:solidFill>
              </a:rPr>
              <a:t>Could contain structured elements:</a:t>
            </a:r>
          </a:p>
          <a:p>
            <a:pPr lvl="1"/>
            <a:r>
              <a:rPr lang="en-US">
                <a:solidFill>
                  <a:srgbClr val="FFFFFF"/>
                </a:solidFill>
              </a:rPr>
              <a:t>sender</a:t>
            </a:r>
          </a:p>
          <a:p>
            <a:pPr lvl="1"/>
            <a:r>
              <a:rPr lang="en-US">
                <a:solidFill>
                  <a:srgbClr val="FFFFFF"/>
                </a:solidFill>
              </a:rPr>
              <a:t>title</a:t>
            </a:r>
          </a:p>
          <a:p>
            <a:pPr lvl="1"/>
            <a:r>
              <a:rPr lang="en-US">
                <a:solidFill>
                  <a:srgbClr val="FFFFFF"/>
                </a:solidFill>
              </a:rPr>
              <a:t>body text</a:t>
            </a:r>
          </a:p>
          <a:p>
            <a:pPr lvl="1"/>
            <a:r>
              <a:rPr lang="en-US">
                <a:solidFill>
                  <a:srgbClr val="FFFFFF"/>
                </a:solidFill>
              </a:rPr>
              <a:t>…</a:t>
            </a:r>
            <a:endParaRPr lang="en-GB">
              <a:solidFill>
                <a:srgbClr val="FFFFFF"/>
              </a:solidFill>
            </a:endParaRPr>
          </a:p>
        </p:txBody>
      </p:sp>
      <p:sp>
        <p:nvSpPr>
          <p:cNvPr id="11" name="Textfeld 10">
            <a:extLst>
              <a:ext uri="{FF2B5EF4-FFF2-40B4-BE49-F238E27FC236}">
                <a16:creationId xmlns:a16="http://schemas.microsoft.com/office/drawing/2014/main" id="{1735A8D5-6A54-D545-BBFD-0C3FEA64BF84}"/>
              </a:ext>
            </a:extLst>
          </p:cNvPr>
          <p:cNvSpPr txBox="1"/>
          <p:nvPr/>
        </p:nvSpPr>
        <p:spPr>
          <a:xfrm>
            <a:off x="1524000" y="6453336"/>
            <a:ext cx="4067944"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rPr>
              <a:t>D. </a:t>
            </a:r>
            <a:r>
              <a:rPr kumimoji="0" lang="en-US" sz="1000" b="0" i="0" u="none" strike="noStrike" kern="0" cap="none" spc="0" normalizeH="0" baseline="0" noProof="0" dirty="0" err="1">
                <a:ln>
                  <a:noFill/>
                </a:ln>
                <a:solidFill>
                  <a:srgbClr val="000000"/>
                </a:solidFill>
                <a:effectLst/>
                <a:uLnTx/>
                <a:uFillTx/>
              </a:rPr>
              <a:t>Cielen</a:t>
            </a:r>
            <a:r>
              <a:rPr kumimoji="0" lang="en-US" sz="1000" b="0" i="0" u="none" strike="noStrike" kern="0" cap="none" spc="0" normalizeH="0" baseline="0" noProof="0" dirty="0">
                <a:ln>
                  <a:noFill/>
                </a:ln>
                <a:solidFill>
                  <a:srgbClr val="000000"/>
                </a:solidFill>
                <a:effectLst/>
                <a:uLnTx/>
                <a:uFillTx/>
              </a:rPr>
              <a:t>, A. D. B. </a:t>
            </a:r>
            <a:r>
              <a:rPr kumimoji="0" lang="en-US" sz="1000" b="0" i="0" u="none" strike="noStrike" kern="0" cap="none" spc="0" normalizeH="0" baseline="0" noProof="0" dirty="0" err="1">
                <a:ln>
                  <a:noFill/>
                </a:ln>
                <a:solidFill>
                  <a:srgbClr val="000000"/>
                </a:solidFill>
                <a:effectLst/>
                <a:uLnTx/>
                <a:uFillTx/>
              </a:rPr>
              <a:t>Meysman</a:t>
            </a:r>
            <a:r>
              <a:rPr kumimoji="0" lang="en-US" sz="1000" b="0" i="0" u="none" strike="noStrike" kern="0" cap="none" spc="0" normalizeH="0" baseline="0" noProof="0" dirty="0">
                <a:ln>
                  <a:noFill/>
                </a:ln>
                <a:solidFill>
                  <a:srgbClr val="000000"/>
                </a:solidFill>
                <a:effectLst/>
                <a:uLnTx/>
                <a:uFillTx/>
              </a:rPr>
              <a:t>, M. Ali, Introducing Data Science, Manning, 2016</a:t>
            </a:r>
            <a:r>
              <a:rPr kumimoji="0" lang="en-US" sz="900" b="0" i="0" u="none" strike="noStrike" kern="0" cap="none" spc="0" normalizeH="0" baseline="0" noProof="0" dirty="0">
                <a:ln>
                  <a:noFill/>
                </a:ln>
                <a:solidFill>
                  <a:srgbClr val="000000"/>
                </a:solidFill>
                <a:effectLst/>
                <a:uLnTx/>
                <a:uFillTx/>
              </a:rPr>
              <a:t>.</a:t>
            </a:r>
          </a:p>
        </p:txBody>
      </p:sp>
    </p:spTree>
    <p:extLst>
      <p:ext uri="{BB962C8B-B14F-4D97-AF65-F5344CB8AC3E}">
        <p14:creationId xmlns:p14="http://schemas.microsoft.com/office/powerpoint/2010/main" val="436125956"/>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el 1"/>
          <p:cNvSpPr>
            <a:spLocks noGrp="1"/>
          </p:cNvSpPr>
          <p:nvPr>
            <p:ph type="title"/>
          </p:nvPr>
        </p:nvSpPr>
        <p:spPr>
          <a:xfrm>
            <a:off x="581192" y="702156"/>
            <a:ext cx="11029616" cy="1188720"/>
          </a:xfrm>
        </p:spPr>
        <p:txBody>
          <a:bodyPr>
            <a:normAutofit/>
          </a:bodyPr>
          <a:lstStyle/>
          <a:p>
            <a:r>
              <a:rPr lang="en-GB">
                <a:solidFill>
                  <a:schemeClr val="tx1">
                    <a:lumMod val="85000"/>
                    <a:lumOff val="15000"/>
                  </a:schemeClr>
                </a:solidFill>
              </a:rPr>
              <a:t>Natural Language</a:t>
            </a:r>
          </a:p>
        </p:txBody>
      </p:sp>
      <p:sp>
        <p:nvSpPr>
          <p:cNvPr id="12" name="Rectangle 11">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Inhaltsplatzhalter 2">
            <a:extLst>
              <a:ext uri="{FF2B5EF4-FFF2-40B4-BE49-F238E27FC236}">
                <a16:creationId xmlns:a16="http://schemas.microsoft.com/office/drawing/2014/main" id="{A5E4C426-6CB4-413D-9575-0DD200A0D304}"/>
              </a:ext>
            </a:extLst>
          </p:cNvPr>
          <p:cNvGraphicFramePr>
            <a:graphicFrameLocks noGrp="1"/>
          </p:cNvGraphicFramePr>
          <p:nvPr>
            <p:ph idx="1"/>
            <p:extLst>
              <p:ext uri="{D42A27DB-BD31-4B8C-83A1-F6EECF244321}">
                <p14:modId xmlns:p14="http://schemas.microsoft.com/office/powerpoint/2010/main" val="1114714556"/>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0499996"/>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p:cNvSpPr txBox="1"/>
          <p:nvPr/>
        </p:nvSpPr>
        <p:spPr>
          <a:xfrm>
            <a:off x="1805355" y="480645"/>
            <a:ext cx="8616461" cy="6463308"/>
          </a:xfrm>
          <a:prstGeom prst="rect">
            <a:avLst/>
          </a:prstGeom>
          <a:noFill/>
        </p:spPr>
        <p:txBody>
          <a:bodyPr wrap="square" rtlCol="0">
            <a:spAutoFit/>
          </a:bodyPr>
          <a:lstStyle/>
          <a:p>
            <a:pPr marL="342900" indent="-342900">
              <a:buFont typeface="+mj-lt"/>
              <a:buAutoNum type="arabicPeriod"/>
            </a:pPr>
            <a:r>
              <a:rPr lang="en-US" sz="2300" dirty="0"/>
              <a:t>A method for scrolling through portions of a data set, said method comprising: receiving a number of units associated with a rotational user input; determining an acceleration factor pertaining to the rotational user input; modifying the number of units by the acceleration factor; determining a next portion of the data set based on the modified number of units; and presenting the next portion of the data set. </a:t>
            </a:r>
          </a:p>
          <a:p>
            <a:pPr marL="342900" indent="-342900">
              <a:buFont typeface="+mj-lt"/>
              <a:buAutoNum type="arabicPeriod"/>
            </a:pPr>
            <a:r>
              <a:rPr lang="en-US" sz="2300" dirty="0"/>
              <a:t>A method as recited in claim 1, wherein the data set pertains to a list of items, and the portions of the data set include one or more of the items. </a:t>
            </a:r>
          </a:p>
          <a:p>
            <a:pPr marL="342900" indent="-342900">
              <a:buFont typeface="+mj-lt"/>
              <a:buAutoNum type="arabicPeriod"/>
            </a:pPr>
            <a:r>
              <a:rPr lang="en-US" sz="2300" dirty="0"/>
              <a:t>A method as recited in claim 1, wherein the data set pertains to a media file, and the portions of the data set pertain to one or more sections of the media file. </a:t>
            </a:r>
          </a:p>
          <a:p>
            <a:pPr marL="342900" indent="-342900">
              <a:buFont typeface="+mj-lt"/>
              <a:buAutoNum type="arabicPeriod"/>
            </a:pPr>
            <a:r>
              <a:rPr lang="en-US" sz="2300" dirty="0"/>
              <a:t>A method as recited in claim 3, wherein the media file is an audio file. </a:t>
            </a:r>
          </a:p>
          <a:p>
            <a:pPr marL="342900" indent="-342900">
              <a:buFont typeface="+mj-lt"/>
              <a:buAutoNum type="arabicPeriod"/>
            </a:pPr>
            <a:r>
              <a:rPr lang="en-US" sz="2300" dirty="0"/>
              <a:t>A method as recited in claim 1, wherein the rotational user input is provided via a rotational input device.</a:t>
            </a:r>
          </a:p>
          <a:p>
            <a:pPr marL="342900" indent="-342900">
              <a:buFont typeface="+mj-lt"/>
              <a:buAutoNum type="arabicPeriod"/>
            </a:pPr>
            <a:r>
              <a:rPr lang="en-US" sz="2300" dirty="0"/>
              <a:t>…</a:t>
            </a:r>
            <a:endParaRPr lang="de-AT" sz="2300" dirty="0"/>
          </a:p>
        </p:txBody>
      </p:sp>
      <p:sp>
        <p:nvSpPr>
          <p:cNvPr id="3" name="Textfeld 2"/>
          <p:cNvSpPr txBox="1"/>
          <p:nvPr/>
        </p:nvSpPr>
        <p:spPr>
          <a:xfrm>
            <a:off x="1805354" y="-46891"/>
            <a:ext cx="7386990" cy="584775"/>
          </a:xfrm>
          <a:prstGeom prst="rect">
            <a:avLst/>
          </a:prstGeom>
          <a:noFill/>
        </p:spPr>
        <p:txBody>
          <a:bodyPr wrap="square" rtlCol="0">
            <a:spAutoFit/>
          </a:bodyPr>
          <a:lstStyle/>
          <a:p>
            <a:r>
              <a:rPr lang="de-AT" sz="3200" b="1" dirty="0"/>
              <a:t>„</a:t>
            </a:r>
            <a:r>
              <a:rPr lang="de-AT" sz="3200" b="1" dirty="0" err="1"/>
              <a:t>Unnatural</a:t>
            </a:r>
            <a:r>
              <a:rPr lang="de-AT" sz="3200" b="1" dirty="0"/>
              <a:t> Language“: Patent Claims</a:t>
            </a:r>
            <a:endParaRPr lang="de-AT" b="1" dirty="0"/>
          </a:p>
        </p:txBody>
      </p:sp>
    </p:spTree>
    <p:extLst>
      <p:ext uri="{BB962C8B-B14F-4D97-AF65-F5344CB8AC3E}">
        <p14:creationId xmlns:p14="http://schemas.microsoft.com/office/powerpoint/2010/main" val="3723395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4" name="Grafik 3"/>
          <p:cNvPicPr>
            <a:picLocks noChangeAspect="1"/>
          </p:cNvPicPr>
          <p:nvPr/>
        </p:nvPicPr>
        <p:blipFill rotWithShape="1">
          <a:blip r:embed="rId2"/>
          <a:srcRect b="47148"/>
          <a:stretch/>
        </p:blipFill>
        <p:spPr>
          <a:xfrm>
            <a:off x="1234353" y="870373"/>
            <a:ext cx="9724758" cy="2981040"/>
          </a:xfrm>
          <a:prstGeom prst="rect">
            <a:avLst/>
          </a:prstGeom>
        </p:spPr>
      </p:pic>
      <p:sp>
        <p:nvSpPr>
          <p:cNvPr id="17" name="Rectangle 16">
            <a:extLst>
              <a:ext uri="{FF2B5EF4-FFF2-40B4-BE49-F238E27FC236}">
                <a16:creationId xmlns:a16="http://schemas.microsoft.com/office/drawing/2014/main" id="{7B89EEFD-93BC-4ACF-962C-E6279E72B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4149587"/>
            <a:ext cx="3703320" cy="224097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803189" y="4482548"/>
            <a:ext cx="3089189" cy="1461052"/>
          </a:xfrm>
        </p:spPr>
        <p:txBody>
          <a:bodyPr anchor="ctr">
            <a:normAutofit/>
          </a:bodyPr>
          <a:lstStyle/>
          <a:p>
            <a:r>
              <a:rPr lang="en-GB">
                <a:solidFill>
                  <a:srgbClr val="FFFFFF"/>
                </a:solidFill>
              </a:rPr>
              <a:t>Machine-Generated Data</a:t>
            </a:r>
          </a:p>
        </p:txBody>
      </p:sp>
      <p:sp>
        <p:nvSpPr>
          <p:cNvPr id="3" name="Inhaltsplatzhalter 2"/>
          <p:cNvSpPr>
            <a:spLocks noGrp="1"/>
          </p:cNvSpPr>
          <p:nvPr>
            <p:ph idx="1"/>
          </p:nvPr>
        </p:nvSpPr>
        <p:spPr>
          <a:xfrm>
            <a:off x="4561870" y="4149587"/>
            <a:ext cx="7183597" cy="2256390"/>
          </a:xfrm>
        </p:spPr>
        <p:txBody>
          <a:bodyPr>
            <a:normAutofit/>
          </a:bodyPr>
          <a:lstStyle/>
          <a:p>
            <a:r>
              <a:rPr lang="en-US" dirty="0"/>
              <a:t>Information automatically created by a computer, process, application, or other machine without human intervention </a:t>
            </a:r>
          </a:p>
          <a:p>
            <a:r>
              <a:rPr lang="en-US" dirty="0"/>
              <a:t>Industrial Internet, Internet of Things, …</a:t>
            </a:r>
          </a:p>
          <a:p>
            <a:r>
              <a:rPr lang="en-US" dirty="0"/>
              <a:t>Usually high volume and speed</a:t>
            </a:r>
          </a:p>
          <a:p>
            <a:r>
              <a:rPr lang="en-US" dirty="0"/>
              <a:t>Examples: web server logs, call detail records, network </a:t>
            </a:r>
            <a:r>
              <a:rPr lang="en-GB" dirty="0"/>
              <a:t>event logs, and telemetry</a:t>
            </a:r>
          </a:p>
        </p:txBody>
      </p:sp>
    </p:spTree>
    <p:extLst>
      <p:ext uri="{BB962C8B-B14F-4D97-AF65-F5344CB8AC3E}">
        <p14:creationId xmlns:p14="http://schemas.microsoft.com/office/powerpoint/2010/main" val="39048309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p:cNvPicPr>
            <a:picLocks noChangeAspect="1"/>
          </p:cNvPicPr>
          <p:nvPr/>
        </p:nvPicPr>
        <p:blipFill rotWithShape="1">
          <a:blip r:embed="rId3"/>
          <a:srcRect t="4880"/>
          <a:stretch/>
        </p:blipFill>
        <p:spPr>
          <a:xfrm>
            <a:off x="2559413" y="447234"/>
            <a:ext cx="7077625" cy="3450273"/>
          </a:xfrm>
          <a:prstGeom prst="rect">
            <a:avLst/>
          </a:prstGeom>
        </p:spPr>
      </p:pic>
      <p:sp>
        <p:nvSpPr>
          <p:cNvPr id="11" name="Rectangle 10">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679600" y="4596992"/>
            <a:ext cx="3353432" cy="1607013"/>
          </a:xfrm>
        </p:spPr>
        <p:txBody>
          <a:bodyPr anchor="ctr">
            <a:normAutofit/>
          </a:bodyPr>
          <a:lstStyle/>
          <a:p>
            <a:r>
              <a:rPr lang="en-GB">
                <a:solidFill>
                  <a:srgbClr val="FFFFFF"/>
                </a:solidFill>
              </a:rPr>
              <a:t>Graph-based Data</a:t>
            </a:r>
          </a:p>
        </p:txBody>
      </p:sp>
      <p:sp>
        <p:nvSpPr>
          <p:cNvPr id="3" name="Inhaltsplatzhalter 2"/>
          <p:cNvSpPr>
            <a:spLocks noGrp="1"/>
          </p:cNvSpPr>
          <p:nvPr>
            <p:ph idx="1"/>
          </p:nvPr>
        </p:nvSpPr>
        <p:spPr>
          <a:xfrm>
            <a:off x="4271491" y="4596992"/>
            <a:ext cx="7240909" cy="1607012"/>
          </a:xfrm>
        </p:spPr>
        <p:txBody>
          <a:bodyPr>
            <a:normAutofit/>
          </a:bodyPr>
          <a:lstStyle/>
          <a:p>
            <a:pPr>
              <a:lnSpc>
                <a:spcPct val="90000"/>
              </a:lnSpc>
            </a:pPr>
            <a:r>
              <a:rPr lang="en-US" sz="1500">
                <a:solidFill>
                  <a:srgbClr val="FFFFFF"/>
                </a:solidFill>
              </a:rPr>
              <a:t>Graph-based data is a natural way to represent e.g. social networks: nodes, edges, weights</a:t>
            </a:r>
          </a:p>
          <a:p>
            <a:pPr>
              <a:lnSpc>
                <a:spcPct val="90000"/>
              </a:lnSpc>
            </a:pPr>
            <a:r>
              <a:rPr lang="en-US" sz="1500">
                <a:solidFill>
                  <a:srgbClr val="FFFFFF"/>
                </a:solidFill>
              </a:rPr>
              <a:t>Its structure allows one to calculate specific metrics such as the influence of a person and the shortest path between two people</a:t>
            </a:r>
          </a:p>
          <a:p>
            <a:pPr>
              <a:lnSpc>
                <a:spcPct val="90000"/>
              </a:lnSpc>
            </a:pPr>
            <a:r>
              <a:rPr lang="en-US" sz="1500">
                <a:solidFill>
                  <a:srgbClr val="FFFFFF"/>
                </a:solidFill>
              </a:rPr>
              <a:t>Overlapping graphs with the same nodes but different information in connections is powerful</a:t>
            </a:r>
            <a:endParaRPr lang="en-GB" sz="1500">
              <a:solidFill>
                <a:srgbClr val="FFFFFF"/>
              </a:solidFill>
            </a:endParaRPr>
          </a:p>
        </p:txBody>
      </p:sp>
    </p:spTree>
    <p:extLst>
      <p:ext uri="{BB962C8B-B14F-4D97-AF65-F5344CB8AC3E}">
        <p14:creationId xmlns:p14="http://schemas.microsoft.com/office/powerpoint/2010/main" val="419706754"/>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Audio, Video and Images</a:t>
            </a:r>
          </a:p>
        </p:txBody>
      </p:sp>
      <p:sp>
        <p:nvSpPr>
          <p:cNvPr id="3" name="Inhaltsplatzhalter 2"/>
          <p:cNvSpPr>
            <a:spLocks noGrp="1"/>
          </p:cNvSpPr>
          <p:nvPr>
            <p:ph idx="1"/>
          </p:nvPr>
        </p:nvSpPr>
        <p:spPr/>
        <p:txBody>
          <a:bodyPr/>
          <a:lstStyle/>
          <a:p>
            <a:r>
              <a:rPr lang="en-GB" dirty="0"/>
              <a:t>More complex to process than text data</a:t>
            </a:r>
          </a:p>
          <a:p>
            <a:r>
              <a:rPr lang="en-GB" dirty="0"/>
              <a:t>Huge steps made recently in this area, in particular with deep learning</a:t>
            </a:r>
          </a:p>
        </p:txBody>
      </p:sp>
      <p:pic>
        <p:nvPicPr>
          <p:cNvPr id="4" name="Grafik 3"/>
          <p:cNvPicPr>
            <a:picLocks noChangeAspect="1"/>
          </p:cNvPicPr>
          <p:nvPr/>
        </p:nvPicPr>
        <p:blipFill rotWithShape="1">
          <a:blip r:embed="rId2"/>
          <a:srcRect t="11035"/>
          <a:stretch/>
        </p:blipFill>
        <p:spPr>
          <a:xfrm>
            <a:off x="2028056" y="2622864"/>
            <a:ext cx="8208913" cy="2424549"/>
          </a:xfrm>
          <a:prstGeom prst="rect">
            <a:avLst/>
          </a:prstGeom>
        </p:spPr>
      </p:pic>
      <p:sp>
        <p:nvSpPr>
          <p:cNvPr id="5" name="Textfeld 4"/>
          <p:cNvSpPr txBox="1"/>
          <p:nvPr/>
        </p:nvSpPr>
        <p:spPr>
          <a:xfrm>
            <a:off x="7248128" y="6183546"/>
            <a:ext cx="3672408" cy="646331"/>
          </a:xfrm>
          <a:prstGeom prst="rect">
            <a:avLst/>
          </a:prstGeom>
          <a:noFill/>
        </p:spPr>
        <p:txBody>
          <a:bodyPr wrap="square" rtlCol="0">
            <a:spAutoFit/>
          </a:bodyPr>
          <a:lstStyle/>
          <a:p>
            <a:r>
              <a:rPr lang="de-AT" dirty="0" err="1"/>
              <a:t>February</a:t>
            </a:r>
            <a:r>
              <a:rPr lang="de-AT" dirty="0"/>
              <a:t> 2015, http://arxiv.org/abs/1502.01852</a:t>
            </a:r>
          </a:p>
        </p:txBody>
      </p:sp>
      <p:pic>
        <p:nvPicPr>
          <p:cNvPr id="6" name="Grafik 5"/>
          <p:cNvPicPr>
            <a:picLocks noChangeAspect="1"/>
          </p:cNvPicPr>
          <p:nvPr/>
        </p:nvPicPr>
        <p:blipFill>
          <a:blip r:embed="rId3"/>
          <a:stretch>
            <a:fillRect/>
          </a:stretch>
        </p:blipFill>
        <p:spPr>
          <a:xfrm>
            <a:off x="1703513" y="5109158"/>
            <a:ext cx="5362575" cy="1685925"/>
          </a:xfrm>
          <a:prstGeom prst="rect">
            <a:avLst/>
          </a:prstGeom>
        </p:spPr>
      </p:pic>
      <p:cxnSp>
        <p:nvCxnSpPr>
          <p:cNvPr id="8" name="Gerader Verbinder 7"/>
          <p:cNvCxnSpPr/>
          <p:nvPr/>
        </p:nvCxnSpPr>
        <p:spPr>
          <a:xfrm>
            <a:off x="2783632" y="6309320"/>
            <a:ext cx="4176464" cy="0"/>
          </a:xfrm>
          <a:prstGeom prst="line">
            <a:avLst/>
          </a:prstGeom>
          <a:ln w="254000">
            <a:solidFill>
              <a:srgbClr val="FFFF00">
                <a:alpha val="37000"/>
              </a:srgbClr>
            </a:solidFill>
          </a:ln>
        </p:spPr>
        <p:style>
          <a:lnRef idx="1">
            <a:schemeClr val="accent1"/>
          </a:lnRef>
          <a:fillRef idx="0">
            <a:schemeClr val="accent1"/>
          </a:fillRef>
          <a:effectRef idx="0">
            <a:schemeClr val="accent1"/>
          </a:effectRef>
          <a:fontRef idx="minor">
            <a:schemeClr val="tx1"/>
          </a:fontRef>
        </p:style>
      </p:cxnSp>
      <p:cxnSp>
        <p:nvCxnSpPr>
          <p:cNvPr id="9" name="Gerader Verbinder 8"/>
          <p:cNvCxnSpPr/>
          <p:nvPr/>
        </p:nvCxnSpPr>
        <p:spPr>
          <a:xfrm>
            <a:off x="1703512" y="6525344"/>
            <a:ext cx="936104" cy="72008"/>
          </a:xfrm>
          <a:prstGeom prst="line">
            <a:avLst/>
          </a:prstGeom>
          <a:ln w="254000">
            <a:solidFill>
              <a:srgbClr val="FFFF00">
                <a:alpha val="37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11846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p:cNvPicPr>
            <a:picLocks noChangeAspect="1"/>
          </p:cNvPicPr>
          <p:nvPr/>
        </p:nvPicPr>
        <p:blipFill>
          <a:blip r:embed="rId3"/>
          <a:stretch>
            <a:fillRect/>
          </a:stretch>
        </p:blipFill>
        <p:spPr>
          <a:xfrm>
            <a:off x="1210247" y="643467"/>
            <a:ext cx="3997240" cy="5571067"/>
          </a:xfrm>
          <a:prstGeom prst="rect">
            <a:avLst/>
          </a:prstGeom>
        </p:spPr>
      </p:pic>
      <p:pic>
        <p:nvPicPr>
          <p:cNvPr id="4" name="Grafik 3"/>
          <p:cNvPicPr>
            <a:picLocks noChangeAspect="1"/>
          </p:cNvPicPr>
          <p:nvPr/>
        </p:nvPicPr>
        <p:blipFill>
          <a:blip r:embed="rId4"/>
          <a:stretch>
            <a:fillRect/>
          </a:stretch>
        </p:blipFill>
        <p:spPr>
          <a:xfrm>
            <a:off x="6817381" y="643467"/>
            <a:ext cx="4331502" cy="5571067"/>
          </a:xfrm>
          <a:prstGeom prst="rect">
            <a:avLst/>
          </a:prstGeom>
        </p:spPr>
      </p:pic>
      <p:sp>
        <p:nvSpPr>
          <p:cNvPr id="3" name="Foliennummernplatzhalter 2"/>
          <p:cNvSpPr>
            <a:spLocks noGrp="1"/>
          </p:cNvSpPr>
          <p:nvPr>
            <p:ph type="sldNum" sz="quarter" idx="12"/>
          </p:nvPr>
        </p:nvSpPr>
        <p:spPr>
          <a:xfrm>
            <a:off x="10558300" y="6423914"/>
            <a:ext cx="1052510" cy="365125"/>
          </a:xfrm>
        </p:spPr>
        <p:txBody>
          <a:bodyPr vert="horz" lIns="91440" tIns="45720" rIns="91440" bIns="45720" rtlCol="0" anchor="ctr">
            <a:normAutofit/>
          </a:bodyPr>
          <a:lstStyle/>
          <a:p>
            <a:pPr defTabSz="457200">
              <a:spcAft>
                <a:spcPts val="600"/>
              </a:spcAft>
            </a:pPr>
            <a:fld id="{028F2066-8E30-4A19-8184-867A0B75F562}" type="slidenum">
              <a:rPr lang="en-US" smtClean="0"/>
              <a:pPr defTabSz="457200">
                <a:spcAft>
                  <a:spcPts val="600"/>
                </a:spcAft>
              </a:pPr>
              <a:t>49</a:t>
            </a:fld>
            <a:endParaRPr lang="en-US"/>
          </a:p>
        </p:txBody>
      </p:sp>
      <p:sp>
        <p:nvSpPr>
          <p:cNvPr id="13" name="Rechteck 12">
            <a:extLst>
              <a:ext uri="{FF2B5EF4-FFF2-40B4-BE49-F238E27FC236}">
                <a16:creationId xmlns:a16="http://schemas.microsoft.com/office/drawing/2014/main" id="{3851B82C-7C05-0042-AE29-6D7D2EEA0131}"/>
              </a:ext>
            </a:extLst>
          </p:cNvPr>
          <p:cNvSpPr/>
          <p:nvPr/>
        </p:nvSpPr>
        <p:spPr>
          <a:xfrm>
            <a:off x="6634372" y="2240868"/>
            <a:ext cx="5229225" cy="237626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de-AT">
              <a:solidFill>
                <a:srgbClr val="FFFFFF"/>
              </a:solidFill>
            </a:endParaRPr>
          </a:p>
        </p:txBody>
      </p:sp>
    </p:spTree>
    <p:extLst>
      <p:ext uri="{BB962C8B-B14F-4D97-AF65-F5344CB8AC3E}">
        <p14:creationId xmlns:p14="http://schemas.microsoft.com/office/powerpoint/2010/main" val="2489418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2D1521-66DF-F148-96C0-9C34B6C9B52A}"/>
              </a:ext>
            </a:extLst>
          </p:cNvPr>
          <p:cNvSpPr>
            <a:spLocks noGrp="1"/>
          </p:cNvSpPr>
          <p:nvPr>
            <p:ph type="title"/>
          </p:nvPr>
        </p:nvSpPr>
        <p:spPr>
          <a:xfrm>
            <a:off x="581192" y="702156"/>
            <a:ext cx="11029616" cy="1188720"/>
          </a:xfrm>
        </p:spPr>
        <p:txBody>
          <a:bodyPr/>
          <a:lstStyle/>
          <a:p>
            <a:r>
              <a:rPr lang="de-DE"/>
              <a:t>Software Requirements</a:t>
            </a:r>
            <a:endParaRPr lang="de-DE" dirty="0"/>
          </a:p>
        </p:txBody>
      </p:sp>
      <p:sp>
        <p:nvSpPr>
          <p:cNvPr id="3" name="Inhaltsplatzhalter 2">
            <a:extLst>
              <a:ext uri="{FF2B5EF4-FFF2-40B4-BE49-F238E27FC236}">
                <a16:creationId xmlns:a16="http://schemas.microsoft.com/office/drawing/2014/main" id="{0287F0B6-736E-E940-A92A-FC5E980F8362}"/>
              </a:ext>
            </a:extLst>
          </p:cNvPr>
          <p:cNvSpPr>
            <a:spLocks noGrp="1"/>
          </p:cNvSpPr>
          <p:nvPr>
            <p:ph idx="1"/>
          </p:nvPr>
        </p:nvSpPr>
        <p:spPr/>
        <p:txBody>
          <a:bodyPr/>
          <a:lstStyle/>
          <a:p>
            <a:r>
              <a:rPr lang="de-DE" dirty="0"/>
              <a:t>Docker</a:t>
            </a:r>
          </a:p>
          <a:p>
            <a:r>
              <a:rPr lang="de-DE" dirty="0" err="1"/>
              <a:t>Conda</a:t>
            </a:r>
            <a:r>
              <a:rPr lang="de-DE" dirty="0"/>
              <a:t> </a:t>
            </a:r>
          </a:p>
          <a:p>
            <a:r>
              <a:rPr lang="de-DE" dirty="0"/>
              <a:t>Texteditor freier Wahl, Visual Studio Code ist empfohlen</a:t>
            </a:r>
          </a:p>
          <a:p>
            <a:r>
              <a:rPr lang="de-DE" dirty="0"/>
              <a:t>GIT</a:t>
            </a:r>
          </a:p>
          <a:p>
            <a:r>
              <a:rPr lang="de-DE" dirty="0"/>
              <a:t>Optional SQL Tool </a:t>
            </a:r>
            <a:r>
              <a:rPr lang="de-DE" dirty="0" err="1"/>
              <a:t>of</a:t>
            </a:r>
            <a:r>
              <a:rPr lang="de-DE" dirty="0"/>
              <a:t> </a:t>
            </a:r>
            <a:r>
              <a:rPr lang="de-DE" dirty="0" err="1"/>
              <a:t>choice</a:t>
            </a:r>
            <a:r>
              <a:rPr lang="de-DE" dirty="0"/>
              <a:t> (</a:t>
            </a:r>
            <a:r>
              <a:rPr lang="de-DE" dirty="0">
                <a:hlinkClick r:id="rId2"/>
              </a:rPr>
              <a:t>Datagrip</a:t>
            </a:r>
            <a:r>
              <a:rPr lang="de-DE" dirty="0"/>
              <a:t> </a:t>
            </a:r>
            <a:r>
              <a:rPr lang="de-DE" dirty="0" err="1"/>
              <a:t>recommended</a:t>
            </a:r>
            <a:r>
              <a:rPr lang="de-DE" dirty="0"/>
              <a:t>, </a:t>
            </a:r>
            <a:r>
              <a:rPr lang="de-DE" dirty="0">
                <a:hlinkClick r:id="rId3"/>
              </a:rPr>
              <a:t>free EDU license available</a:t>
            </a:r>
            <a:r>
              <a:rPr lang="de-DE" dirty="0"/>
              <a:t>)</a:t>
            </a:r>
          </a:p>
          <a:p>
            <a:r>
              <a:rPr lang="de-DE" dirty="0"/>
              <a:t>Optional JDK8</a:t>
            </a:r>
          </a:p>
          <a:p>
            <a:endParaRPr lang="de-DE" dirty="0"/>
          </a:p>
        </p:txBody>
      </p:sp>
    </p:spTree>
    <p:extLst>
      <p:ext uri="{BB962C8B-B14F-4D97-AF65-F5344CB8AC3E}">
        <p14:creationId xmlns:p14="http://schemas.microsoft.com/office/powerpoint/2010/main" val="24120430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8">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0">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12">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14">
            <a:extLst>
              <a:ext uri="{FF2B5EF4-FFF2-40B4-BE49-F238E27FC236}">
                <a16:creationId xmlns:a16="http://schemas.microsoft.com/office/drawing/2014/main" id="{00C418F9-B1A3-4097-9C97-E1C9F31497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4" name="Grafik 3"/>
          <p:cNvPicPr>
            <a:picLocks noChangeAspect="1"/>
          </p:cNvPicPr>
          <p:nvPr/>
        </p:nvPicPr>
        <p:blipFill rotWithShape="1">
          <a:blip r:embed="rId3"/>
          <a:srcRect t="17700" b="27943"/>
          <a:stretch/>
        </p:blipFill>
        <p:spPr>
          <a:xfrm>
            <a:off x="446533" y="457201"/>
            <a:ext cx="7595655" cy="5856458"/>
          </a:xfrm>
          <a:prstGeom prst="rect">
            <a:avLst/>
          </a:prstGeom>
        </p:spPr>
      </p:pic>
      <p:sp>
        <p:nvSpPr>
          <p:cNvPr id="23" name="Rectangle 16">
            <a:extLst>
              <a:ext uri="{FF2B5EF4-FFF2-40B4-BE49-F238E27FC236}">
                <a16:creationId xmlns:a16="http://schemas.microsoft.com/office/drawing/2014/main" id="{6B5E8ED2-C3EC-40AD-BDB9-27E589B52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457202"/>
            <a:ext cx="3615593" cy="5859734"/>
          </a:xfrm>
          <a:prstGeom prst="rect">
            <a:avLst/>
          </a:prstGeom>
          <a:solidFill>
            <a:srgbClr val="434E32"/>
          </a:solidFill>
          <a:ln>
            <a:noFill/>
          </a:ln>
          <a:effectLst/>
        </p:spPr>
        <p:style>
          <a:lnRef idx="1">
            <a:schemeClr val="accent1"/>
          </a:lnRef>
          <a:fillRef idx="3">
            <a:schemeClr val="accent1"/>
          </a:fillRef>
          <a:effectRef idx="2">
            <a:schemeClr val="accent1"/>
          </a:effectRef>
          <a:fontRef idx="minor">
            <a:schemeClr val="lt1"/>
          </a:fontRef>
        </p:style>
      </p:sp>
      <p:sp>
        <p:nvSpPr>
          <p:cNvPr id="3" name="Foliennummernplatzhalter 2"/>
          <p:cNvSpPr>
            <a:spLocks noGrp="1"/>
          </p:cNvSpPr>
          <p:nvPr>
            <p:ph type="sldNum" sz="quarter" idx="12"/>
          </p:nvPr>
        </p:nvSpPr>
        <p:spPr>
          <a:xfrm>
            <a:off x="10558300" y="6423914"/>
            <a:ext cx="1052510" cy="365125"/>
          </a:xfrm>
        </p:spPr>
        <p:txBody>
          <a:bodyPr vert="horz" lIns="91440" tIns="45720" rIns="91440" bIns="45720" rtlCol="0" anchor="ctr">
            <a:normAutofit/>
          </a:bodyPr>
          <a:lstStyle/>
          <a:p>
            <a:pPr defTabSz="457200">
              <a:spcAft>
                <a:spcPts val="600"/>
              </a:spcAft>
            </a:pPr>
            <a:fld id="{028F2066-8E30-4A19-8184-867A0B75F562}" type="slidenum">
              <a:rPr lang="en-US" smtClean="0"/>
              <a:pPr defTabSz="457200">
                <a:spcAft>
                  <a:spcPts val="600"/>
                </a:spcAft>
              </a:pPr>
              <a:t>50</a:t>
            </a:fld>
            <a:endParaRPr lang="en-US"/>
          </a:p>
        </p:txBody>
      </p:sp>
    </p:spTree>
    <p:extLst>
      <p:ext uri="{BB962C8B-B14F-4D97-AF65-F5344CB8AC3E}">
        <p14:creationId xmlns:p14="http://schemas.microsoft.com/office/powerpoint/2010/main" val="9688218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B055CAA-2668-4929-8202-DBD35A78E8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8F88ED4-721F-4A25-9A68-66C57B1F8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A5A85F2-11BA-4322-9355-08C0DEC78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1A88A0CA-0BDB-4A19-A648-638BE196B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9" name="Graphic 8">
            <a:extLst>
              <a:ext uri="{FF2B5EF4-FFF2-40B4-BE49-F238E27FC236}">
                <a16:creationId xmlns:a16="http://schemas.microsoft.com/office/drawing/2014/main" id="{CC50C014-DA77-451D-9CC4-BBA75511A2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1192" y="1862594"/>
            <a:ext cx="3194595" cy="3194595"/>
          </a:xfrm>
          <a:prstGeom prst="rect">
            <a:avLst/>
          </a:prstGeom>
        </p:spPr>
      </p:pic>
      <p:sp>
        <p:nvSpPr>
          <p:cNvPr id="5" name="Inhaltsplatzhalter 4"/>
          <p:cNvSpPr>
            <a:spLocks noGrp="1"/>
          </p:cNvSpPr>
          <p:nvPr>
            <p:ph idx="1"/>
          </p:nvPr>
        </p:nvSpPr>
        <p:spPr>
          <a:xfrm>
            <a:off x="4241829" y="2340864"/>
            <a:ext cx="7368978" cy="3634486"/>
          </a:xfrm>
        </p:spPr>
        <p:txBody>
          <a:bodyPr>
            <a:normAutofit/>
          </a:bodyPr>
          <a:lstStyle/>
          <a:p>
            <a:pPr marL="0" indent="0">
              <a:buNone/>
            </a:pPr>
            <a:r>
              <a:rPr lang="en-US" dirty="0"/>
              <a:t>“On recognizing elementary object categories (i.e., common objects or concepts in daily lives) […], machines still have obvious errors in cases that are </a:t>
            </a:r>
            <a:r>
              <a:rPr lang="de-AT" dirty="0"/>
              <a:t>trivial </a:t>
            </a:r>
            <a:r>
              <a:rPr lang="en-GB" dirty="0"/>
              <a:t>for humans.”</a:t>
            </a:r>
          </a:p>
        </p:txBody>
      </p:sp>
      <p:sp>
        <p:nvSpPr>
          <p:cNvPr id="3" name="Foliennummernplatzhalter 2"/>
          <p:cNvSpPr>
            <a:spLocks noGrp="1"/>
          </p:cNvSpPr>
          <p:nvPr>
            <p:ph type="sldNum" sz="quarter" idx="12"/>
          </p:nvPr>
        </p:nvSpPr>
        <p:spPr>
          <a:xfrm>
            <a:off x="10558300" y="6423914"/>
            <a:ext cx="1052510" cy="365125"/>
          </a:xfrm>
        </p:spPr>
        <p:txBody>
          <a:bodyPr>
            <a:normAutofit/>
          </a:bodyPr>
          <a:lstStyle/>
          <a:p>
            <a:pPr>
              <a:spcAft>
                <a:spcPts val="600"/>
              </a:spcAft>
            </a:pPr>
            <a:fld id="{028F2066-8E30-4A19-8184-867A0B75F562}" type="slidenum">
              <a:rPr lang="en-GB" smtClean="0"/>
              <a:pPr>
                <a:spcAft>
                  <a:spcPts val="600"/>
                </a:spcAft>
              </a:pPr>
              <a:t>51</a:t>
            </a:fld>
            <a:endParaRPr lang="en-GB"/>
          </a:p>
        </p:txBody>
      </p:sp>
      <p:sp>
        <p:nvSpPr>
          <p:cNvPr id="10" name="Textfeld 9">
            <a:extLst>
              <a:ext uri="{FF2B5EF4-FFF2-40B4-BE49-F238E27FC236}">
                <a16:creationId xmlns:a16="http://schemas.microsoft.com/office/drawing/2014/main" id="{736A3FA2-09DF-FC4D-BE31-F7E4C17E1166}"/>
              </a:ext>
            </a:extLst>
          </p:cNvPr>
          <p:cNvSpPr txBox="1"/>
          <p:nvPr/>
        </p:nvSpPr>
        <p:spPr>
          <a:xfrm>
            <a:off x="6672064" y="5446966"/>
            <a:ext cx="3672408" cy="646331"/>
          </a:xfrm>
          <a:prstGeom prst="rect">
            <a:avLst/>
          </a:prstGeom>
          <a:noFill/>
        </p:spPr>
        <p:txBody>
          <a:bodyPr wrap="square" rtlCol="0">
            <a:spAutoFit/>
          </a:bodyPr>
          <a:lstStyle/>
          <a:p>
            <a:pPr fontAlgn="base">
              <a:spcBef>
                <a:spcPct val="0"/>
              </a:spcBef>
              <a:spcAft>
                <a:spcPct val="0"/>
              </a:spcAft>
            </a:pPr>
            <a:r>
              <a:rPr lang="de-AT" dirty="0" err="1">
                <a:solidFill>
                  <a:srgbClr val="000000"/>
                </a:solidFill>
                <a:latin typeface="Arial" charset="0"/>
              </a:rPr>
              <a:t>February</a:t>
            </a:r>
            <a:r>
              <a:rPr lang="de-AT" dirty="0">
                <a:solidFill>
                  <a:srgbClr val="000000"/>
                </a:solidFill>
                <a:latin typeface="Arial" charset="0"/>
              </a:rPr>
              <a:t> 2015, http://arxiv.org/abs/1502.01852</a:t>
            </a:r>
          </a:p>
        </p:txBody>
      </p:sp>
    </p:spTree>
    <p:extLst>
      <p:ext uri="{BB962C8B-B14F-4D97-AF65-F5344CB8AC3E}">
        <p14:creationId xmlns:p14="http://schemas.microsoft.com/office/powerpoint/2010/main" val="42265744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a:xfrm>
            <a:off x="746228" y="1037967"/>
            <a:ext cx="3054091" cy="4709131"/>
          </a:xfrm>
        </p:spPr>
        <p:txBody>
          <a:bodyPr anchor="ctr">
            <a:normAutofit/>
          </a:bodyPr>
          <a:lstStyle/>
          <a:p>
            <a:r>
              <a:rPr lang="en-GB">
                <a:solidFill>
                  <a:schemeClr val="bg1">
                    <a:lumMod val="85000"/>
                    <a:lumOff val="15000"/>
                  </a:schemeClr>
                </a:solidFill>
              </a:rPr>
              <a:t>Streaming Data</a:t>
            </a:r>
          </a:p>
        </p:txBody>
      </p:sp>
      <p:sp>
        <p:nvSpPr>
          <p:cNvPr id="30" name="Rectangle 29">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23" name="Inhaltsplatzhalter 2">
            <a:extLst>
              <a:ext uri="{FF2B5EF4-FFF2-40B4-BE49-F238E27FC236}">
                <a16:creationId xmlns:a16="http://schemas.microsoft.com/office/drawing/2014/main" id="{27D149A7-638B-459F-A40C-C2BE3B335E68}"/>
              </a:ext>
            </a:extLst>
          </p:cNvPr>
          <p:cNvGraphicFramePr>
            <a:graphicFrameLocks noGrp="1"/>
          </p:cNvGraphicFramePr>
          <p:nvPr>
            <p:ph idx="1"/>
            <p:extLst>
              <p:ext uri="{D42A27DB-BD31-4B8C-83A1-F6EECF244321}">
                <p14:modId xmlns:p14="http://schemas.microsoft.com/office/powerpoint/2010/main" val="3008569340"/>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9797811"/>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79" name="Rectangle 78">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C:\Users\hanbury\Documents\My Dropbox\iStockPhoto_photos\iStock_000003058015Medium.jpg"/>
          <p:cNvPicPr>
            <a:picLocks noChangeAspect="1" noChangeArrowheads="1"/>
          </p:cNvPicPr>
          <p:nvPr/>
        </p:nvPicPr>
        <p:blipFill rotWithShape="1">
          <a:blip r:embed="rId3" cstate="print">
            <a:alphaModFix amt="40000"/>
          </a:blip>
          <a:srcRect t="15413"/>
          <a:stretch/>
        </p:blipFill>
        <p:spPr bwMode="auto">
          <a:xfrm>
            <a:off x="20" y="10"/>
            <a:ext cx="12191980" cy="6857990"/>
          </a:xfrm>
          <a:prstGeom prst="rect">
            <a:avLst/>
          </a:prstGeom>
          <a:noFill/>
        </p:spPr>
      </p:pic>
      <p:sp>
        <p:nvSpPr>
          <p:cNvPr id="2" name="Textfeld 1"/>
          <p:cNvSpPr txBox="1"/>
          <p:nvPr/>
        </p:nvSpPr>
        <p:spPr>
          <a:xfrm>
            <a:off x="965201" y="1020431"/>
            <a:ext cx="10225530" cy="1475013"/>
          </a:xfrm>
          <a:prstGeom prst="rect">
            <a:avLst/>
          </a:prstGeom>
        </p:spPr>
        <p:txBody>
          <a:bodyPr vert="horz" lIns="91440" tIns="45720" rIns="91440" bIns="45720" rtlCol="0" anchor="b">
            <a:normAutofit/>
          </a:bodyPr>
          <a:lstStyle/>
          <a:p>
            <a:pPr defTabSz="457200">
              <a:spcBef>
                <a:spcPct val="0"/>
              </a:spcBef>
              <a:spcAft>
                <a:spcPts val="600"/>
              </a:spcAft>
            </a:pPr>
            <a:r>
              <a:rPr lang="en-US" sz="4000" cap="all" dirty="0">
                <a:latin typeface="+mj-lt"/>
                <a:ea typeface="+mj-ea"/>
                <a:cs typeface="+mj-cs"/>
              </a:rPr>
              <a:t>Can you get the data out of silos?</a:t>
            </a:r>
          </a:p>
        </p:txBody>
      </p:sp>
      <p:grpSp>
        <p:nvGrpSpPr>
          <p:cNvPr id="23" name="Gruppieren 22">
            <a:extLst>
              <a:ext uri="{FF2B5EF4-FFF2-40B4-BE49-F238E27FC236}">
                <a16:creationId xmlns:a16="http://schemas.microsoft.com/office/drawing/2014/main" id="{F47EF8FA-8D21-3D4A-8314-433556536D57}"/>
              </a:ext>
            </a:extLst>
          </p:cNvPr>
          <p:cNvGrpSpPr/>
          <p:nvPr/>
        </p:nvGrpSpPr>
        <p:grpSpPr>
          <a:xfrm>
            <a:off x="1944492" y="3567500"/>
            <a:ext cx="8760020" cy="966475"/>
            <a:chOff x="420492" y="3567499"/>
            <a:chExt cx="8760020" cy="966475"/>
          </a:xfrm>
        </p:grpSpPr>
        <p:sp>
          <p:nvSpPr>
            <p:cNvPr id="24" name="Textfeld 23">
              <a:extLst>
                <a:ext uri="{FF2B5EF4-FFF2-40B4-BE49-F238E27FC236}">
                  <a16:creationId xmlns:a16="http://schemas.microsoft.com/office/drawing/2014/main" id="{F92E7D97-523D-0A47-82FC-3C03662BB777}"/>
                </a:ext>
              </a:extLst>
            </p:cNvPr>
            <p:cNvSpPr txBox="1"/>
            <p:nvPr/>
          </p:nvSpPr>
          <p:spPr>
            <a:xfrm>
              <a:off x="420492" y="3567499"/>
              <a:ext cx="144016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rPr>
                <a:t>Accounting</a:t>
              </a:r>
            </a:p>
          </p:txBody>
        </p:sp>
        <p:sp>
          <p:nvSpPr>
            <p:cNvPr id="25" name="Textfeld 24">
              <a:extLst>
                <a:ext uri="{FF2B5EF4-FFF2-40B4-BE49-F238E27FC236}">
                  <a16:creationId xmlns:a16="http://schemas.microsoft.com/office/drawing/2014/main" id="{D5C50675-B1C5-4D46-99EF-ED469BCBF8F6}"/>
                </a:ext>
              </a:extLst>
            </p:cNvPr>
            <p:cNvSpPr txBox="1"/>
            <p:nvPr/>
          </p:nvSpPr>
          <p:spPr>
            <a:xfrm>
              <a:off x="2123727" y="3910837"/>
              <a:ext cx="144016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rPr>
                <a:t>Marketing</a:t>
              </a:r>
            </a:p>
          </p:txBody>
        </p:sp>
        <p:sp>
          <p:nvSpPr>
            <p:cNvPr id="26" name="Textfeld 25">
              <a:extLst>
                <a:ext uri="{FF2B5EF4-FFF2-40B4-BE49-F238E27FC236}">
                  <a16:creationId xmlns:a16="http://schemas.microsoft.com/office/drawing/2014/main" id="{CBDB0FA0-4276-4641-B7AC-D6D192B1132E}"/>
                </a:ext>
              </a:extLst>
            </p:cNvPr>
            <p:cNvSpPr txBox="1"/>
            <p:nvPr/>
          </p:nvSpPr>
          <p:spPr>
            <a:xfrm>
              <a:off x="3707904" y="4075331"/>
              <a:ext cx="1656184"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rPr>
                <a:t>Manufacturing</a:t>
              </a:r>
            </a:p>
          </p:txBody>
        </p:sp>
        <p:sp>
          <p:nvSpPr>
            <p:cNvPr id="27" name="Textfeld 26">
              <a:extLst>
                <a:ext uri="{FF2B5EF4-FFF2-40B4-BE49-F238E27FC236}">
                  <a16:creationId xmlns:a16="http://schemas.microsoft.com/office/drawing/2014/main" id="{A13F1FAE-E25A-BA4B-9050-C14979D7610A}"/>
                </a:ext>
              </a:extLst>
            </p:cNvPr>
            <p:cNvSpPr txBox="1"/>
            <p:nvPr/>
          </p:nvSpPr>
          <p:spPr>
            <a:xfrm>
              <a:off x="5328737" y="3887643"/>
              <a:ext cx="1440160"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rPr>
                <a:t>After-Sales Service</a:t>
              </a:r>
            </a:p>
          </p:txBody>
        </p:sp>
        <p:sp>
          <p:nvSpPr>
            <p:cNvPr id="28" name="Textfeld 27">
              <a:extLst>
                <a:ext uri="{FF2B5EF4-FFF2-40B4-BE49-F238E27FC236}">
                  <a16:creationId xmlns:a16="http://schemas.microsoft.com/office/drawing/2014/main" id="{FA0576F4-ECA5-D949-8C9F-77A7D8922A17}"/>
                </a:ext>
              </a:extLst>
            </p:cNvPr>
            <p:cNvSpPr txBox="1"/>
            <p:nvPr/>
          </p:nvSpPr>
          <p:spPr>
            <a:xfrm>
              <a:off x="7031972" y="4164642"/>
              <a:ext cx="780388"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rPr>
                <a:t>R&amp;D</a:t>
              </a:r>
            </a:p>
          </p:txBody>
        </p:sp>
        <p:sp>
          <p:nvSpPr>
            <p:cNvPr id="29" name="Textfeld 28">
              <a:extLst>
                <a:ext uri="{FF2B5EF4-FFF2-40B4-BE49-F238E27FC236}">
                  <a16:creationId xmlns:a16="http://schemas.microsoft.com/office/drawing/2014/main" id="{C56BA7AF-5971-0546-9AF9-375A24E757D3}"/>
                </a:ext>
              </a:extLst>
            </p:cNvPr>
            <p:cNvSpPr txBox="1"/>
            <p:nvPr/>
          </p:nvSpPr>
          <p:spPr>
            <a:xfrm>
              <a:off x="7740352" y="3789040"/>
              <a:ext cx="1440160"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rPr>
                <a:t>Customer Relations</a:t>
              </a:r>
            </a:p>
          </p:txBody>
        </p:sp>
      </p:grpSp>
    </p:spTree>
    <p:extLst>
      <p:ext uri="{BB962C8B-B14F-4D97-AF65-F5344CB8AC3E}">
        <p14:creationId xmlns:p14="http://schemas.microsoft.com/office/powerpoint/2010/main" val="25369441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4513" name="Picture 1" descr="C:\Users\hanbury\Documents\My Dropbox\iStockPhoto_photos\iStock_000002104462Medium.jpg"/>
          <p:cNvPicPr>
            <a:picLocks noChangeAspect="1" noChangeArrowheads="1"/>
          </p:cNvPicPr>
          <p:nvPr/>
        </p:nvPicPr>
        <p:blipFill rotWithShape="1">
          <a:blip r:embed="rId3" cstate="print"/>
          <a:srcRect t="10400" b="5013"/>
          <a:stretch/>
        </p:blipFill>
        <p:spPr bwMode="auto">
          <a:xfrm>
            <a:off x="20" y="10"/>
            <a:ext cx="12191980" cy="6857990"/>
          </a:xfrm>
          <a:prstGeom prst="rect">
            <a:avLst/>
          </a:prstGeom>
          <a:noFill/>
        </p:spPr>
      </p:pic>
      <p:grpSp>
        <p:nvGrpSpPr>
          <p:cNvPr id="15" name="Gruppieren 14">
            <a:extLst>
              <a:ext uri="{FF2B5EF4-FFF2-40B4-BE49-F238E27FC236}">
                <a16:creationId xmlns:a16="http://schemas.microsoft.com/office/drawing/2014/main" id="{E8DDA003-9340-2048-88DF-F056806DF0DE}"/>
              </a:ext>
            </a:extLst>
          </p:cNvPr>
          <p:cNvGrpSpPr/>
          <p:nvPr/>
        </p:nvGrpSpPr>
        <p:grpSpPr>
          <a:xfrm>
            <a:off x="1703512" y="345430"/>
            <a:ext cx="8640960" cy="2062684"/>
            <a:chOff x="179512" y="345430"/>
            <a:chExt cx="8640960" cy="2062684"/>
          </a:xfrm>
        </p:grpSpPr>
        <p:sp>
          <p:nvSpPr>
            <p:cNvPr id="16" name="Textfeld 15">
              <a:extLst>
                <a:ext uri="{FF2B5EF4-FFF2-40B4-BE49-F238E27FC236}">
                  <a16:creationId xmlns:a16="http://schemas.microsoft.com/office/drawing/2014/main" id="{CCD0CE02-0301-2B41-A140-86EAC2E26E5F}"/>
                </a:ext>
              </a:extLst>
            </p:cNvPr>
            <p:cNvSpPr txBox="1"/>
            <p:nvPr/>
          </p:nvSpPr>
          <p:spPr>
            <a:xfrm>
              <a:off x="179512" y="1484784"/>
              <a:ext cx="1440160" cy="923330"/>
            </a:xfrm>
            <a:prstGeom prst="rect">
              <a:avLst/>
            </a:prstGeom>
            <a:noFill/>
          </p:spPr>
          <p:txBody>
            <a:bodyPr wrap="square" rtlCol="0">
              <a:spAutoFit/>
            </a:bodyPr>
            <a:lstStyle/>
            <a:p>
              <a:pPr algn="ctr"/>
              <a:r>
                <a:rPr lang="en-GB" dirty="0">
                  <a:solidFill>
                    <a:schemeClr val="bg1"/>
                  </a:solidFill>
                </a:rPr>
                <a:t>Inner Layer Fabrication Process</a:t>
              </a:r>
            </a:p>
          </p:txBody>
        </p:sp>
        <p:sp>
          <p:nvSpPr>
            <p:cNvPr id="17" name="Textfeld 16">
              <a:extLst>
                <a:ext uri="{FF2B5EF4-FFF2-40B4-BE49-F238E27FC236}">
                  <a16:creationId xmlns:a16="http://schemas.microsoft.com/office/drawing/2014/main" id="{DED1F9D7-A145-FA4F-B9E4-5A288D00FEFE}"/>
                </a:ext>
              </a:extLst>
            </p:cNvPr>
            <p:cNvSpPr txBox="1"/>
            <p:nvPr/>
          </p:nvSpPr>
          <p:spPr>
            <a:xfrm>
              <a:off x="3131840" y="345430"/>
              <a:ext cx="1440160" cy="923330"/>
            </a:xfrm>
            <a:prstGeom prst="rect">
              <a:avLst/>
            </a:prstGeom>
            <a:noFill/>
          </p:spPr>
          <p:txBody>
            <a:bodyPr wrap="square" rtlCol="0">
              <a:spAutoFit/>
            </a:bodyPr>
            <a:lstStyle/>
            <a:p>
              <a:pPr algn="ctr"/>
              <a:r>
                <a:rPr lang="en-GB" dirty="0">
                  <a:solidFill>
                    <a:schemeClr val="bg1"/>
                  </a:solidFill>
                </a:rPr>
                <a:t>Outer Layer Fabrication Process</a:t>
              </a:r>
            </a:p>
          </p:txBody>
        </p:sp>
        <p:sp>
          <p:nvSpPr>
            <p:cNvPr id="18" name="Textfeld 17">
              <a:extLst>
                <a:ext uri="{FF2B5EF4-FFF2-40B4-BE49-F238E27FC236}">
                  <a16:creationId xmlns:a16="http://schemas.microsoft.com/office/drawing/2014/main" id="{1868E8D0-4E6B-BF44-907A-FE374618C00B}"/>
                </a:ext>
              </a:extLst>
            </p:cNvPr>
            <p:cNvSpPr txBox="1"/>
            <p:nvPr/>
          </p:nvSpPr>
          <p:spPr>
            <a:xfrm>
              <a:off x="5292080" y="1198493"/>
              <a:ext cx="1440160" cy="369332"/>
            </a:xfrm>
            <a:prstGeom prst="rect">
              <a:avLst/>
            </a:prstGeom>
            <a:noFill/>
          </p:spPr>
          <p:txBody>
            <a:bodyPr wrap="square" rtlCol="0">
              <a:spAutoFit/>
            </a:bodyPr>
            <a:lstStyle/>
            <a:p>
              <a:pPr algn="ctr"/>
              <a:r>
                <a:rPr lang="en-GB" dirty="0">
                  <a:solidFill>
                    <a:schemeClr val="bg1"/>
                  </a:solidFill>
                </a:rPr>
                <a:t>Tin Stripping</a:t>
              </a:r>
            </a:p>
          </p:txBody>
        </p:sp>
        <p:sp>
          <p:nvSpPr>
            <p:cNvPr id="19" name="Textfeld 18">
              <a:extLst>
                <a:ext uri="{FF2B5EF4-FFF2-40B4-BE49-F238E27FC236}">
                  <a16:creationId xmlns:a16="http://schemas.microsoft.com/office/drawing/2014/main" id="{AFA1EBB9-FB6D-074D-9E6C-41ABA9666888}"/>
                </a:ext>
              </a:extLst>
            </p:cNvPr>
            <p:cNvSpPr txBox="1"/>
            <p:nvPr/>
          </p:nvSpPr>
          <p:spPr>
            <a:xfrm>
              <a:off x="7464020" y="1196752"/>
              <a:ext cx="1356452" cy="646331"/>
            </a:xfrm>
            <a:prstGeom prst="rect">
              <a:avLst/>
            </a:prstGeom>
            <a:noFill/>
          </p:spPr>
          <p:txBody>
            <a:bodyPr wrap="square" rtlCol="0">
              <a:spAutoFit/>
            </a:bodyPr>
            <a:lstStyle/>
            <a:p>
              <a:pPr algn="ctr"/>
              <a:r>
                <a:rPr lang="en-GB" dirty="0">
                  <a:solidFill>
                    <a:schemeClr val="bg1"/>
                  </a:solidFill>
                </a:rPr>
                <a:t>Connector Finishing</a:t>
              </a:r>
            </a:p>
          </p:txBody>
        </p:sp>
      </p:grpSp>
    </p:spTree>
    <p:extLst>
      <p:ext uri="{BB962C8B-B14F-4D97-AF65-F5344CB8AC3E}">
        <p14:creationId xmlns:p14="http://schemas.microsoft.com/office/powerpoint/2010/main" val="179676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6" name="Rectangle 17">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p:cNvPicPr>
            <a:picLocks noChangeAspect="1"/>
          </p:cNvPicPr>
          <p:nvPr/>
        </p:nvPicPr>
        <p:blipFill rotWithShape="1">
          <a:blip r:embed="rId3">
            <a:extLst>
              <a:ext uri="{28A0092B-C50C-407E-A947-70E740481C1C}">
                <a14:useLocalDpi xmlns:a14="http://schemas.microsoft.com/office/drawing/2010/main" val="0"/>
              </a:ext>
            </a:extLst>
          </a:blip>
          <a:srcRect t="21000" b="22750"/>
          <a:stretch/>
        </p:blipFill>
        <p:spPr>
          <a:xfrm>
            <a:off x="20" y="10"/>
            <a:ext cx="12191980" cy="6857990"/>
          </a:xfrm>
          <a:prstGeom prst="rect">
            <a:avLst/>
          </a:prstGeom>
        </p:spPr>
      </p:pic>
      <p:sp>
        <p:nvSpPr>
          <p:cNvPr id="20" name="Rectangle 19">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883" y="1661699"/>
            <a:ext cx="3703320" cy="949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883" y="1817914"/>
            <a:ext cx="3702134" cy="3378388"/>
          </a:xfrm>
          <a:prstGeom prst="rect">
            <a:avLst/>
          </a:prstGeom>
          <a:solidFill>
            <a:schemeClr val="bg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5" name="Textfeld 4">
            <a:extLst>
              <a:ext uri="{FF2B5EF4-FFF2-40B4-BE49-F238E27FC236}">
                <a16:creationId xmlns:a16="http://schemas.microsoft.com/office/drawing/2014/main" id="{B9863932-EBD1-DB4E-9FE0-3D4E745386B1}"/>
              </a:ext>
            </a:extLst>
          </p:cNvPr>
          <p:cNvSpPr txBox="1"/>
          <p:nvPr/>
        </p:nvSpPr>
        <p:spPr>
          <a:xfrm>
            <a:off x="899510" y="2324906"/>
            <a:ext cx="3412067" cy="1588698"/>
          </a:xfrm>
          <a:prstGeom prst="rect">
            <a:avLst/>
          </a:prstGeom>
        </p:spPr>
        <p:txBody>
          <a:bodyPr vert="horz" lIns="91440" tIns="45720" rIns="91440" bIns="45720" rtlCol="0" anchor="b">
            <a:normAutofit/>
          </a:bodyPr>
          <a:lstStyle/>
          <a:p>
            <a:pPr defTabSz="457200">
              <a:lnSpc>
                <a:spcPct val="90000"/>
              </a:lnSpc>
              <a:spcBef>
                <a:spcPct val="0"/>
              </a:spcBef>
              <a:spcAft>
                <a:spcPts val="600"/>
              </a:spcAft>
            </a:pPr>
            <a:r>
              <a:rPr lang="en-US" sz="2300" cap="all">
                <a:latin typeface="+mj-lt"/>
                <a:ea typeface="+mj-ea"/>
                <a:cs typeface="+mj-cs"/>
              </a:rPr>
              <a:t>Can you get the data?</a:t>
            </a:r>
          </a:p>
          <a:p>
            <a:pPr defTabSz="457200">
              <a:lnSpc>
                <a:spcPct val="90000"/>
              </a:lnSpc>
              <a:spcBef>
                <a:spcPct val="0"/>
              </a:spcBef>
              <a:spcAft>
                <a:spcPts val="600"/>
              </a:spcAft>
            </a:pPr>
            <a:r>
              <a:rPr lang="en-US" sz="2300" cap="all">
                <a:latin typeface="+mj-lt"/>
                <a:ea typeface="+mj-ea"/>
                <a:cs typeface="+mj-cs"/>
              </a:rPr>
              <a:t>Legal issues</a:t>
            </a:r>
          </a:p>
          <a:p>
            <a:pPr defTabSz="457200">
              <a:lnSpc>
                <a:spcPct val="90000"/>
              </a:lnSpc>
              <a:spcBef>
                <a:spcPct val="0"/>
              </a:spcBef>
              <a:spcAft>
                <a:spcPts val="600"/>
              </a:spcAft>
            </a:pPr>
            <a:r>
              <a:rPr lang="en-US" sz="2300" cap="all">
                <a:latin typeface="+mj-lt"/>
                <a:ea typeface="+mj-ea"/>
                <a:cs typeface="+mj-cs"/>
              </a:rPr>
              <a:t>Privacy issues</a:t>
            </a:r>
          </a:p>
        </p:txBody>
      </p:sp>
      <p:sp>
        <p:nvSpPr>
          <p:cNvPr id="2" name="Foliennummernplatzhalter 1"/>
          <p:cNvSpPr>
            <a:spLocks noGrp="1"/>
          </p:cNvSpPr>
          <p:nvPr>
            <p:ph type="sldNum" sz="quarter" idx="12"/>
          </p:nvPr>
        </p:nvSpPr>
        <p:spPr>
          <a:xfrm>
            <a:off x="3769709" y="1966335"/>
            <a:ext cx="542673" cy="365125"/>
          </a:xfrm>
        </p:spPr>
        <p:txBody>
          <a:bodyPr vert="horz" lIns="91440" tIns="45720" rIns="91440" bIns="45720" rtlCol="0" anchor="ctr">
            <a:normAutofit/>
          </a:bodyPr>
          <a:lstStyle/>
          <a:p>
            <a:pPr defTabSz="457200">
              <a:spcAft>
                <a:spcPts val="600"/>
              </a:spcAft>
            </a:pPr>
            <a:fld id="{90732043-BA98-4DCE-8903-78BED659ADE9}" type="slidenum">
              <a:rPr lang="en-US">
                <a:solidFill>
                  <a:schemeClr val="tx1"/>
                </a:solidFill>
              </a:rPr>
              <a:pPr defTabSz="457200">
                <a:spcAft>
                  <a:spcPts val="600"/>
                </a:spcAft>
              </a:pPr>
              <a:t>55</a:t>
            </a:fld>
            <a:endParaRPr lang="en-US">
              <a:solidFill>
                <a:schemeClr val="tx1"/>
              </a:solidFill>
            </a:endParaRPr>
          </a:p>
        </p:txBody>
      </p:sp>
    </p:spTree>
    <p:extLst>
      <p:ext uri="{BB962C8B-B14F-4D97-AF65-F5344CB8AC3E}">
        <p14:creationId xmlns:p14="http://schemas.microsoft.com/office/powerpoint/2010/main" val="2918577111"/>
      </p:ext>
    </p:extLst>
  </p:cSld>
  <p:clrMapOvr>
    <a:overrideClrMapping bg1="dk1" tx1="lt1" bg2="dk2" tx2="lt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a:xfrm>
            <a:off x="746228" y="1037967"/>
            <a:ext cx="3054091" cy="4709131"/>
          </a:xfrm>
        </p:spPr>
        <p:txBody>
          <a:bodyPr anchor="ctr">
            <a:normAutofit/>
          </a:bodyPr>
          <a:lstStyle/>
          <a:p>
            <a:r>
              <a:rPr lang="en-GB">
                <a:solidFill>
                  <a:schemeClr val="bg1">
                    <a:lumMod val="85000"/>
                    <a:lumOff val="15000"/>
                  </a:schemeClr>
                </a:solidFill>
              </a:rPr>
              <a:t>Is the data suitable for answering the question and of sufficient quality?</a:t>
            </a:r>
          </a:p>
        </p:txBody>
      </p:sp>
      <p:sp>
        <p:nvSpPr>
          <p:cNvPr id="21" name="Rectangle 11">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13">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5">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24" name="Inhaltsplatzhalter 2">
            <a:extLst>
              <a:ext uri="{FF2B5EF4-FFF2-40B4-BE49-F238E27FC236}">
                <a16:creationId xmlns:a16="http://schemas.microsoft.com/office/drawing/2014/main" id="{550844DF-BE93-4186-88E3-5F24CF449E41}"/>
              </a:ext>
            </a:extLst>
          </p:cNvPr>
          <p:cNvGraphicFramePr>
            <a:graphicFrameLocks noGrp="1"/>
          </p:cNvGraphicFramePr>
          <p:nvPr>
            <p:ph idx="1"/>
            <p:extLst>
              <p:ext uri="{D42A27DB-BD31-4B8C-83A1-F6EECF244321}">
                <p14:modId xmlns:p14="http://schemas.microsoft.com/office/powerpoint/2010/main" val="1974729860"/>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9042220"/>
      </p:ext>
    </p:extLst>
  </p:cSld>
  <p:clrMapOvr>
    <a:overrideClrMapping bg1="dk1" tx1="lt1" bg2="dk2" tx2="lt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10A0F143-4F74-6C45-9F1B-3B2296FF2A82}"/>
              </a:ext>
            </a:extLst>
          </p:cNvPr>
          <p:cNvSpPr/>
          <p:nvPr/>
        </p:nvSpPr>
        <p:spPr>
          <a:xfrm>
            <a:off x="4182896" y="2937360"/>
            <a:ext cx="2232248" cy="13681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13460959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734" name="Rectangle 72">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73730" name="Picture 2" descr="http://www.gstatic.com/hostedimg/c43b3d59f0effd39_large"/>
          <p:cNvPicPr>
            <a:picLocks noGrp="1" noChangeAspect="1" noChangeArrowheads="1"/>
          </p:cNvPicPr>
          <p:nvPr>
            <p:ph idx="1"/>
          </p:nvPr>
        </p:nvPicPr>
        <p:blipFill rotWithShape="1">
          <a:blip r:embed="rId3" cstate="print"/>
          <a:srcRect t="249" b="25248"/>
          <a:stretch/>
        </p:blipFill>
        <p:spPr bwMode="auto">
          <a:xfrm>
            <a:off x="20" y="10"/>
            <a:ext cx="12191980" cy="6857990"/>
          </a:xfrm>
          <a:prstGeom prst="rect">
            <a:avLst/>
          </a:prstGeom>
          <a:noFill/>
        </p:spPr>
      </p:pic>
      <p:sp>
        <p:nvSpPr>
          <p:cNvPr id="5" name="Textfeld 4"/>
          <p:cNvSpPr txBox="1"/>
          <p:nvPr/>
        </p:nvSpPr>
        <p:spPr>
          <a:xfrm>
            <a:off x="6312024" y="188640"/>
            <a:ext cx="4032448" cy="1938992"/>
          </a:xfrm>
          <a:prstGeom prst="rect">
            <a:avLst/>
          </a:prstGeom>
          <a:solidFill>
            <a:schemeClr val="bg1"/>
          </a:solidFill>
        </p:spPr>
        <p:txBody>
          <a:bodyPr wrap="square" rtlCol="0">
            <a:spAutoFit/>
          </a:bodyPr>
          <a:lstStyle/>
          <a:p>
            <a:pPr>
              <a:spcAft>
                <a:spcPts val="600"/>
              </a:spcAft>
            </a:pPr>
            <a:r>
              <a:rPr lang="en-GB" sz="2000" i="1" dirty="0"/>
              <a:t>The data may not contain the answer. The combination of some data and an aching desire for an answer does not ensure that a reasonable answer can be extracted from a given body of data.</a:t>
            </a:r>
            <a:br>
              <a:rPr lang="en-GB" sz="2000" dirty="0"/>
            </a:br>
            <a:r>
              <a:rPr lang="en-GB" sz="2000" dirty="0"/>
              <a:t>		John Tukey (1986)</a:t>
            </a:r>
          </a:p>
        </p:txBody>
      </p:sp>
    </p:spTree>
    <p:extLst>
      <p:ext uri="{BB962C8B-B14F-4D97-AF65-F5344CB8AC3E}">
        <p14:creationId xmlns:p14="http://schemas.microsoft.com/office/powerpoint/2010/main" val="5647918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2" name="Grafik 1"/>
          <p:cNvPicPr>
            <a:picLocks noChangeAspect="1"/>
          </p:cNvPicPr>
          <p:nvPr/>
        </p:nvPicPr>
        <p:blipFill rotWithShape="1">
          <a:blip r:embed="rId2"/>
          <a:srcRect l="1708" r="20791" b="1"/>
          <a:stretch/>
        </p:blipFill>
        <p:spPr>
          <a:xfrm>
            <a:off x="453302" y="457200"/>
            <a:ext cx="7588885" cy="5899650"/>
          </a:xfrm>
          <a:prstGeom prst="rect">
            <a:avLst/>
          </a:prstGeom>
        </p:spPr>
      </p:pic>
      <p:sp>
        <p:nvSpPr>
          <p:cNvPr id="20" name="Rectangle 19">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itel 4"/>
          <p:cNvSpPr>
            <a:spLocks noGrp="1"/>
          </p:cNvSpPr>
          <p:nvPr>
            <p:ph type="title"/>
          </p:nvPr>
        </p:nvSpPr>
        <p:spPr>
          <a:xfrm>
            <a:off x="8372723" y="850791"/>
            <a:ext cx="3202016" cy="4198288"/>
          </a:xfrm>
        </p:spPr>
        <p:txBody>
          <a:bodyPr vert="horz" lIns="91440" tIns="45720" rIns="91440" bIns="45720" rtlCol="0" anchor="ctr">
            <a:normAutofit/>
          </a:bodyPr>
          <a:lstStyle/>
          <a:p>
            <a:r>
              <a:rPr lang="en-US" sz="3600">
                <a:solidFill>
                  <a:srgbClr val="FFFFFF"/>
                </a:solidFill>
              </a:rPr>
              <a:t>Do you understand the data fully?</a:t>
            </a:r>
          </a:p>
        </p:txBody>
      </p:sp>
      <p:sp>
        <p:nvSpPr>
          <p:cNvPr id="22" name="Rectangle 21">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Foliennummernplatzhalter 3"/>
          <p:cNvSpPr>
            <a:spLocks noGrp="1"/>
          </p:cNvSpPr>
          <p:nvPr>
            <p:ph type="sldNum" sz="quarter" idx="4294967295"/>
          </p:nvPr>
        </p:nvSpPr>
        <p:spPr>
          <a:xfrm>
            <a:off x="10558300" y="6400800"/>
            <a:ext cx="1016440" cy="365125"/>
          </a:xfrm>
          <a:prstGeom prst="rect">
            <a:avLst/>
          </a:prstGeom>
        </p:spPr>
        <p:txBody>
          <a:bodyPr vert="horz" lIns="91440" tIns="45720" rIns="91440" bIns="45720" rtlCol="0" anchor="ctr">
            <a:normAutofit/>
          </a:bodyPr>
          <a:lstStyle/>
          <a:p>
            <a:pPr defTabSz="457200">
              <a:spcAft>
                <a:spcPts val="600"/>
              </a:spcAft>
            </a:pPr>
            <a:fld id="{90732043-BA98-4DCE-8903-78BED659ADE9}" type="slidenum">
              <a:rPr lang="en-US">
                <a:solidFill>
                  <a:schemeClr val="tx1">
                    <a:lumMod val="85000"/>
                    <a:lumOff val="15000"/>
                  </a:schemeClr>
                </a:solidFill>
              </a:rPr>
              <a:pPr defTabSz="457200">
                <a:spcAft>
                  <a:spcPts val="600"/>
                </a:spcAft>
              </a:pPr>
              <a:t>59</a:t>
            </a:fld>
            <a:endParaRPr lang="en-US">
              <a:solidFill>
                <a:schemeClr val="tx1">
                  <a:lumMod val="85000"/>
                  <a:lumOff val="15000"/>
                </a:schemeClr>
              </a:solidFill>
            </a:endParaRPr>
          </a:p>
        </p:txBody>
      </p:sp>
    </p:spTree>
    <p:extLst>
      <p:ext uri="{BB962C8B-B14F-4D97-AF65-F5344CB8AC3E}">
        <p14:creationId xmlns:p14="http://schemas.microsoft.com/office/powerpoint/2010/main" val="1928381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04BED40-EAF7-4E55-AFF7-2CD840EB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A6542B6B-859B-A544-AEA9-F839B1AB5386}"/>
              </a:ext>
            </a:extLst>
          </p:cNvPr>
          <p:cNvSpPr>
            <a:spLocks noGrp="1"/>
          </p:cNvSpPr>
          <p:nvPr>
            <p:ph type="title"/>
          </p:nvPr>
        </p:nvSpPr>
        <p:spPr>
          <a:xfrm>
            <a:off x="581193" y="702156"/>
            <a:ext cx="6540462" cy="1013800"/>
          </a:xfrm>
        </p:spPr>
        <p:txBody>
          <a:bodyPr>
            <a:normAutofit/>
          </a:bodyPr>
          <a:lstStyle/>
          <a:p>
            <a:r>
              <a:rPr lang="de-DE">
                <a:solidFill>
                  <a:schemeClr val="tx2"/>
                </a:solidFill>
              </a:rPr>
              <a:t>Recommended reading</a:t>
            </a:r>
          </a:p>
        </p:txBody>
      </p:sp>
      <p:sp>
        <p:nvSpPr>
          <p:cNvPr id="11" name="Rectangle 10">
            <a:extLst>
              <a:ext uri="{FF2B5EF4-FFF2-40B4-BE49-F238E27FC236}">
                <a16:creationId xmlns:a16="http://schemas.microsoft.com/office/drawing/2014/main" id="{F367CCF1-BB1E-41CF-8499-94A870C33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Inhaltsplatzhalter 2">
            <a:extLst>
              <a:ext uri="{FF2B5EF4-FFF2-40B4-BE49-F238E27FC236}">
                <a16:creationId xmlns:a16="http://schemas.microsoft.com/office/drawing/2014/main" id="{FE4D3FF0-B5D5-D345-87AE-B3A4F625B339}"/>
              </a:ext>
            </a:extLst>
          </p:cNvPr>
          <p:cNvSpPr>
            <a:spLocks noGrp="1"/>
          </p:cNvSpPr>
          <p:nvPr>
            <p:ph idx="1"/>
          </p:nvPr>
        </p:nvSpPr>
        <p:spPr>
          <a:xfrm>
            <a:off x="581194" y="1896533"/>
            <a:ext cx="6309003" cy="3962266"/>
          </a:xfrm>
        </p:spPr>
        <p:txBody>
          <a:bodyPr numCol="2" spcCol="1764000">
            <a:normAutofit fontScale="77500" lnSpcReduction="20000"/>
          </a:bodyPr>
          <a:lstStyle/>
          <a:p>
            <a:pPr>
              <a:lnSpc>
                <a:spcPct val="90000"/>
              </a:lnSpc>
            </a:pPr>
            <a:r>
              <a:rPr lang="de-DE" sz="900" dirty="0">
                <a:solidFill>
                  <a:schemeClr val="tx2"/>
                </a:solidFill>
                <a:hlinkClick r:id="rId2"/>
              </a:rPr>
              <a:t>Handbuch Data Science: Mit Datenanalyse und Machine Learning Wert aus Daten generieren</a:t>
            </a:r>
            <a:endParaRPr lang="de-DE" sz="900" dirty="0">
              <a:solidFill>
                <a:schemeClr val="tx2"/>
              </a:solidFill>
            </a:endParaRPr>
          </a:p>
          <a:p>
            <a:pPr>
              <a:lnSpc>
                <a:spcPct val="90000"/>
              </a:lnSpc>
            </a:pPr>
            <a:r>
              <a:rPr lang="de-DE" sz="900" dirty="0">
                <a:hlinkClick r:id="rId3"/>
              </a:rPr>
              <a:t>http://faculty.marshall.usc.edu/gareth-james/ISL/</a:t>
            </a:r>
            <a:endParaRPr lang="de-DE" sz="900" dirty="0">
              <a:solidFill>
                <a:schemeClr val="tx2"/>
              </a:solidFill>
            </a:endParaRPr>
          </a:p>
          <a:p>
            <a:pPr>
              <a:lnSpc>
                <a:spcPct val="90000"/>
              </a:lnSpc>
            </a:pPr>
            <a:r>
              <a:rPr lang="de-DE" sz="900" dirty="0">
                <a:solidFill>
                  <a:schemeClr val="tx2"/>
                </a:solidFill>
                <a:hlinkClick r:id="rId4"/>
              </a:rPr>
              <a:t>https://dataintensive.net</a:t>
            </a:r>
            <a:r>
              <a:rPr lang="de-DE" sz="900" dirty="0">
                <a:solidFill>
                  <a:schemeClr val="tx2"/>
                </a:solidFill>
              </a:rPr>
              <a:t> </a:t>
            </a:r>
          </a:p>
          <a:p>
            <a:pPr>
              <a:lnSpc>
                <a:spcPct val="90000"/>
              </a:lnSpc>
            </a:pPr>
            <a:r>
              <a:rPr lang="de-DE" sz="900" dirty="0">
                <a:solidFill>
                  <a:schemeClr val="tx2"/>
                </a:solidFill>
                <a:hlinkClick r:id="rId5"/>
              </a:rPr>
              <a:t>https://r4ds.had.co</a:t>
            </a:r>
            <a:r>
              <a:rPr lang="de-DE" sz="900" dirty="0">
                <a:solidFill>
                  <a:schemeClr val="tx2"/>
                </a:solidFill>
              </a:rPr>
              <a:t>. </a:t>
            </a:r>
          </a:p>
          <a:p>
            <a:pPr>
              <a:lnSpc>
                <a:spcPct val="90000"/>
              </a:lnSpc>
            </a:pPr>
            <a:r>
              <a:rPr lang="de-DE" sz="900" dirty="0">
                <a:solidFill>
                  <a:schemeClr val="tx2"/>
                </a:solidFill>
                <a:hlinkClick r:id="rId6"/>
              </a:rPr>
              <a:t>https://www.amazon.de/dp/B07L9JDXM8/</a:t>
            </a:r>
            <a:r>
              <a:rPr lang="de-DE" sz="900" dirty="0">
                <a:solidFill>
                  <a:schemeClr val="tx2"/>
                </a:solidFill>
              </a:rPr>
              <a:t> </a:t>
            </a:r>
          </a:p>
          <a:p>
            <a:pPr>
              <a:lnSpc>
                <a:spcPct val="90000"/>
              </a:lnSpc>
            </a:pPr>
            <a:r>
              <a:rPr lang="de-DE" sz="900" dirty="0">
                <a:solidFill>
                  <a:schemeClr val="tx2"/>
                </a:solidFill>
                <a:hlinkClick r:id="rId7"/>
              </a:rPr>
              <a:t>https://www.oreilly.com/library/view/high-performance-spark/9781491943199/</a:t>
            </a:r>
            <a:r>
              <a:rPr lang="de-DE" sz="900" dirty="0">
                <a:solidFill>
                  <a:schemeClr val="tx2"/>
                </a:solidFill>
              </a:rPr>
              <a:t> </a:t>
            </a:r>
          </a:p>
          <a:p>
            <a:pPr>
              <a:lnSpc>
                <a:spcPct val="90000"/>
              </a:lnSpc>
            </a:pPr>
            <a:r>
              <a:rPr lang="de-DE" sz="900" dirty="0">
                <a:solidFill>
                  <a:schemeClr val="tx2"/>
                </a:solidFill>
                <a:hlinkClick r:id="rId8"/>
              </a:rPr>
              <a:t>https://therinspark.com/intro.html#intro-background</a:t>
            </a:r>
            <a:endParaRPr lang="de-DE" sz="900" dirty="0">
              <a:solidFill>
                <a:schemeClr val="tx2"/>
              </a:solidFill>
            </a:endParaRPr>
          </a:p>
          <a:p>
            <a:pPr indent="-228600">
              <a:lnSpc>
                <a:spcPct val="90000"/>
              </a:lnSpc>
            </a:pPr>
            <a:r>
              <a:rPr lang="en-GB" sz="900" dirty="0">
                <a:solidFill>
                  <a:schemeClr val="tx2"/>
                </a:solidFill>
                <a:hlinkClick r:id="rId9"/>
              </a:rPr>
              <a:t>http://www.sqlservercentral.com/stairway/72400/</a:t>
            </a:r>
            <a:endParaRPr lang="de-AT" sz="900" dirty="0">
              <a:solidFill>
                <a:schemeClr val="tx2"/>
              </a:solidFill>
            </a:endParaRPr>
          </a:p>
          <a:p>
            <a:pPr indent="-228600">
              <a:lnSpc>
                <a:spcPct val="90000"/>
              </a:lnSpc>
            </a:pPr>
            <a:r>
              <a:rPr lang="de-AT" sz="900" dirty="0">
                <a:solidFill>
                  <a:schemeClr val="tx2"/>
                </a:solidFill>
              </a:rPr>
              <a:t>Online </a:t>
            </a:r>
            <a:r>
              <a:rPr lang="de-AT" sz="900" dirty="0" err="1">
                <a:solidFill>
                  <a:schemeClr val="tx2"/>
                </a:solidFill>
              </a:rPr>
              <a:t>Sql</a:t>
            </a:r>
            <a:r>
              <a:rPr lang="de-AT" sz="900" dirty="0">
                <a:solidFill>
                  <a:schemeClr val="tx2"/>
                </a:solidFill>
              </a:rPr>
              <a:t> Tutorials</a:t>
            </a:r>
          </a:p>
          <a:p>
            <a:pPr lvl="1" indent="-228600">
              <a:lnSpc>
                <a:spcPct val="90000"/>
              </a:lnSpc>
            </a:pPr>
            <a:r>
              <a:rPr lang="de-AT" sz="900" dirty="0">
                <a:solidFill>
                  <a:schemeClr val="tx2"/>
                </a:solidFill>
                <a:hlinkClick r:id="rId10"/>
              </a:rPr>
              <a:t>http://www.sql-lessons.com/</a:t>
            </a:r>
            <a:endParaRPr lang="de-AT" sz="900" dirty="0">
              <a:solidFill>
                <a:schemeClr val="tx2"/>
              </a:solidFill>
            </a:endParaRPr>
          </a:p>
          <a:p>
            <a:pPr lvl="1" indent="-228600">
              <a:lnSpc>
                <a:spcPct val="90000"/>
              </a:lnSpc>
            </a:pPr>
            <a:r>
              <a:rPr lang="de-AT" sz="900" dirty="0">
                <a:solidFill>
                  <a:schemeClr val="tx2"/>
                </a:solidFill>
                <a:hlinkClick r:id="rId11"/>
              </a:rPr>
              <a:t>http://www.1keydata.com/sql/sql.html</a:t>
            </a:r>
            <a:r>
              <a:rPr lang="de-AT" sz="900" dirty="0">
                <a:solidFill>
                  <a:schemeClr val="tx2"/>
                </a:solidFill>
              </a:rPr>
              <a:t> (</a:t>
            </a:r>
            <a:r>
              <a:rPr lang="de-AT" sz="900" dirty="0" err="1">
                <a:solidFill>
                  <a:schemeClr val="tx2"/>
                </a:solidFill>
              </a:rPr>
              <a:t>take</a:t>
            </a:r>
            <a:r>
              <a:rPr lang="de-AT" sz="900" dirty="0">
                <a:solidFill>
                  <a:schemeClr val="tx2"/>
                </a:solidFill>
              </a:rPr>
              <a:t> </a:t>
            </a:r>
            <a:r>
              <a:rPr lang="de-AT" sz="900" dirty="0" err="1">
                <a:solidFill>
                  <a:schemeClr val="tx2"/>
                </a:solidFill>
              </a:rPr>
              <a:t>the</a:t>
            </a:r>
            <a:r>
              <a:rPr lang="de-AT" sz="900" dirty="0">
                <a:solidFill>
                  <a:schemeClr val="tx2"/>
                </a:solidFill>
              </a:rPr>
              <a:t> </a:t>
            </a:r>
            <a:r>
              <a:rPr lang="de-AT" sz="900" dirty="0" err="1">
                <a:solidFill>
                  <a:schemeClr val="tx2"/>
                </a:solidFill>
              </a:rPr>
              <a:t>test</a:t>
            </a:r>
            <a:r>
              <a:rPr lang="de-AT" sz="900" dirty="0">
                <a:solidFill>
                  <a:schemeClr val="tx2"/>
                </a:solidFill>
              </a:rPr>
              <a:t>!)</a:t>
            </a:r>
          </a:p>
          <a:p>
            <a:pPr lvl="1" indent="-228600">
              <a:lnSpc>
                <a:spcPct val="90000"/>
              </a:lnSpc>
            </a:pPr>
            <a:r>
              <a:rPr lang="en-US" sz="900" dirty="0">
                <a:solidFill>
                  <a:schemeClr val="tx2"/>
                </a:solidFill>
                <a:hlinkClick r:id="rId12"/>
              </a:rPr>
              <a:t>https://www.w3schools.com/sql/default.asp</a:t>
            </a:r>
            <a:endParaRPr lang="en-US" sz="900" dirty="0">
              <a:solidFill>
                <a:schemeClr val="tx2"/>
              </a:solidFill>
            </a:endParaRPr>
          </a:p>
          <a:p>
            <a:pPr indent="-228600">
              <a:lnSpc>
                <a:spcPct val="90000"/>
              </a:lnSpc>
            </a:pPr>
            <a:r>
              <a:rPr lang="en-GB" sz="900" dirty="0">
                <a:solidFill>
                  <a:schemeClr val="tx2"/>
                </a:solidFill>
                <a:hlinkClick r:id="rId13"/>
              </a:rPr>
              <a:t>https://medium.freecodecamp.org/the-rise-of-the-data-engineer-91be18f1e603</a:t>
            </a:r>
            <a:endParaRPr lang="en-GB" sz="900" dirty="0">
              <a:solidFill>
                <a:schemeClr val="tx2"/>
              </a:solidFill>
            </a:endParaRPr>
          </a:p>
          <a:p>
            <a:pPr indent="-228600">
              <a:lnSpc>
                <a:spcPct val="90000"/>
              </a:lnSpc>
            </a:pPr>
            <a:r>
              <a:rPr lang="de-DE" sz="900" dirty="0">
                <a:solidFill>
                  <a:schemeClr val="tx2"/>
                </a:solidFill>
                <a:hlinkClick r:id="rId14"/>
              </a:rPr>
              <a:t>Python Data Science Handbook</a:t>
            </a:r>
            <a:endParaRPr lang="de-DE" sz="900" dirty="0">
              <a:solidFill>
                <a:schemeClr val="tx2"/>
              </a:solidFill>
            </a:endParaRPr>
          </a:p>
          <a:p>
            <a:pPr>
              <a:lnSpc>
                <a:spcPct val="90000"/>
              </a:lnSpc>
            </a:pPr>
            <a:r>
              <a:rPr lang="de-DE" sz="900" u="sng" dirty="0">
                <a:solidFill>
                  <a:schemeClr val="tx2"/>
                </a:solidFill>
                <a:hlinkClick r:id="rId15"/>
              </a:rPr>
              <a:t>https://github.com/fastai/numerical-linear-algebra/blob/master/README.md</a:t>
            </a:r>
            <a:endParaRPr lang="de-DE" sz="900" dirty="0">
              <a:solidFill>
                <a:schemeClr val="tx2"/>
              </a:solidFill>
            </a:endParaRPr>
          </a:p>
          <a:p>
            <a:pPr>
              <a:lnSpc>
                <a:spcPct val="90000"/>
              </a:lnSpc>
            </a:pPr>
            <a:r>
              <a:rPr lang="de-DE" sz="900" dirty="0" err="1">
                <a:solidFill>
                  <a:schemeClr val="tx2"/>
                </a:solidFill>
              </a:rPr>
              <a:t>Introduction</a:t>
            </a:r>
            <a:r>
              <a:rPr lang="de-DE" sz="900" dirty="0">
                <a:solidFill>
                  <a:schemeClr val="tx2"/>
                </a:solidFill>
              </a:rPr>
              <a:t> </a:t>
            </a:r>
            <a:r>
              <a:rPr lang="de-DE" sz="900" dirty="0" err="1">
                <a:solidFill>
                  <a:schemeClr val="tx2"/>
                </a:solidFill>
              </a:rPr>
              <a:t>to</a:t>
            </a:r>
            <a:r>
              <a:rPr lang="de-DE" sz="900" dirty="0">
                <a:solidFill>
                  <a:schemeClr val="tx2"/>
                </a:solidFill>
              </a:rPr>
              <a:t> </a:t>
            </a:r>
            <a:r>
              <a:rPr lang="de-DE" sz="900" dirty="0" err="1">
                <a:solidFill>
                  <a:schemeClr val="tx2"/>
                </a:solidFill>
              </a:rPr>
              <a:t>machine</a:t>
            </a:r>
            <a:r>
              <a:rPr lang="de-DE" sz="900" dirty="0">
                <a:solidFill>
                  <a:schemeClr val="tx2"/>
                </a:solidFill>
              </a:rPr>
              <a:t> </a:t>
            </a:r>
            <a:r>
              <a:rPr lang="de-DE" sz="900" dirty="0" err="1">
                <a:solidFill>
                  <a:schemeClr val="tx2"/>
                </a:solidFill>
              </a:rPr>
              <a:t>learning</a:t>
            </a:r>
            <a:r>
              <a:rPr lang="de-DE" sz="900" dirty="0">
                <a:solidFill>
                  <a:schemeClr val="tx2"/>
                </a:solidFill>
              </a:rPr>
              <a:t> </a:t>
            </a:r>
            <a:r>
              <a:rPr lang="de-DE" sz="900" dirty="0" err="1">
                <a:solidFill>
                  <a:schemeClr val="tx2"/>
                </a:solidFill>
              </a:rPr>
              <a:t>for</a:t>
            </a:r>
            <a:r>
              <a:rPr lang="de-DE" sz="900" dirty="0">
                <a:solidFill>
                  <a:schemeClr val="tx2"/>
                </a:solidFill>
              </a:rPr>
              <a:t> </a:t>
            </a:r>
            <a:r>
              <a:rPr lang="de-DE" sz="900" dirty="0" err="1">
                <a:solidFill>
                  <a:schemeClr val="tx2"/>
                </a:solidFill>
              </a:rPr>
              <a:t>coders</a:t>
            </a:r>
            <a:r>
              <a:rPr lang="de-DE" sz="900" dirty="0">
                <a:solidFill>
                  <a:schemeClr val="tx2"/>
                </a:solidFill>
              </a:rPr>
              <a:t> - </a:t>
            </a:r>
            <a:r>
              <a:rPr lang="de-DE" sz="900" dirty="0" err="1">
                <a:solidFill>
                  <a:schemeClr val="tx2"/>
                </a:solidFill>
              </a:rPr>
              <a:t>fastAi</a:t>
            </a:r>
            <a:r>
              <a:rPr lang="de-DE" sz="900" dirty="0">
                <a:solidFill>
                  <a:schemeClr val="tx2"/>
                </a:solidFill>
              </a:rPr>
              <a:t> </a:t>
            </a:r>
            <a:r>
              <a:rPr lang="de-DE" sz="900" u="sng" dirty="0">
                <a:solidFill>
                  <a:schemeClr val="tx2"/>
                </a:solidFill>
                <a:hlinkClick r:id="rId16"/>
              </a:rPr>
              <a:t>http://course18.fast.ai/ml</a:t>
            </a:r>
            <a:endParaRPr lang="de-DE" sz="900" u="sng" dirty="0">
              <a:solidFill>
                <a:schemeClr val="tx2"/>
              </a:solidFill>
            </a:endParaRPr>
          </a:p>
          <a:p>
            <a:pPr>
              <a:lnSpc>
                <a:spcPct val="90000"/>
              </a:lnSpc>
            </a:pPr>
            <a:r>
              <a:rPr lang="de-DE" sz="900" dirty="0">
                <a:hlinkClick r:id="rId17"/>
              </a:rPr>
              <a:t>https://www.fast.ai/2019/07/08/fastai-nlp/</a:t>
            </a:r>
            <a:endParaRPr lang="de-DE" sz="900" dirty="0">
              <a:solidFill>
                <a:schemeClr val="tx2"/>
              </a:solidFill>
            </a:endParaRPr>
          </a:p>
          <a:p>
            <a:pPr>
              <a:lnSpc>
                <a:spcPct val="90000"/>
              </a:lnSpc>
            </a:pPr>
            <a:r>
              <a:rPr lang="de-DE" sz="900" dirty="0" err="1">
                <a:solidFill>
                  <a:schemeClr val="tx2"/>
                </a:solidFill>
              </a:rPr>
              <a:t>practical</a:t>
            </a:r>
            <a:r>
              <a:rPr lang="de-DE" sz="900" dirty="0">
                <a:solidFill>
                  <a:schemeClr val="tx2"/>
                </a:solidFill>
              </a:rPr>
              <a:t> </a:t>
            </a:r>
            <a:r>
              <a:rPr lang="de-DE" sz="900" dirty="0" err="1">
                <a:solidFill>
                  <a:schemeClr val="tx2"/>
                </a:solidFill>
              </a:rPr>
              <a:t>deep</a:t>
            </a:r>
            <a:r>
              <a:rPr lang="de-DE" sz="900" dirty="0">
                <a:solidFill>
                  <a:schemeClr val="tx2"/>
                </a:solidFill>
              </a:rPr>
              <a:t> </a:t>
            </a:r>
            <a:r>
              <a:rPr lang="de-DE" sz="900" dirty="0" err="1">
                <a:solidFill>
                  <a:schemeClr val="tx2"/>
                </a:solidFill>
              </a:rPr>
              <a:t>learning</a:t>
            </a:r>
            <a:r>
              <a:rPr lang="de-DE" sz="900" dirty="0">
                <a:solidFill>
                  <a:schemeClr val="tx2"/>
                </a:solidFill>
              </a:rPr>
              <a:t> </a:t>
            </a:r>
            <a:r>
              <a:rPr lang="de-DE" sz="900" dirty="0" err="1">
                <a:solidFill>
                  <a:schemeClr val="tx2"/>
                </a:solidFill>
              </a:rPr>
              <a:t>for</a:t>
            </a:r>
            <a:r>
              <a:rPr lang="de-DE" sz="900" dirty="0">
                <a:solidFill>
                  <a:schemeClr val="tx2"/>
                </a:solidFill>
              </a:rPr>
              <a:t> </a:t>
            </a:r>
            <a:r>
              <a:rPr lang="de-DE" sz="900" dirty="0" err="1">
                <a:solidFill>
                  <a:schemeClr val="tx2"/>
                </a:solidFill>
              </a:rPr>
              <a:t>coders</a:t>
            </a:r>
            <a:r>
              <a:rPr lang="de-DE" sz="900" dirty="0">
                <a:solidFill>
                  <a:schemeClr val="tx2"/>
                </a:solidFill>
              </a:rPr>
              <a:t> </a:t>
            </a:r>
            <a:r>
              <a:rPr lang="de-DE" sz="900" dirty="0">
                <a:hlinkClick r:id="rId18"/>
              </a:rPr>
              <a:t>https://course.fast.ai</a:t>
            </a:r>
            <a:endParaRPr lang="de-DE" sz="900" dirty="0"/>
          </a:p>
          <a:p>
            <a:pPr>
              <a:lnSpc>
                <a:spcPct val="90000"/>
              </a:lnSpc>
            </a:pPr>
            <a:r>
              <a:rPr lang="de-DE" sz="900" dirty="0">
                <a:hlinkClick r:id="rId3"/>
              </a:rPr>
              <a:t>http://faculty.marshall.usc.edu/gareth-james/ISL/</a:t>
            </a:r>
            <a:endParaRPr lang="de-DE" sz="900" dirty="0"/>
          </a:p>
          <a:p>
            <a:pPr>
              <a:lnSpc>
                <a:spcPct val="90000"/>
              </a:lnSpc>
            </a:pPr>
            <a:r>
              <a:rPr lang="de-DE" sz="900" dirty="0">
                <a:hlinkClick r:id="rId19"/>
              </a:rPr>
              <a:t>https://www.math3ma.com/blog/matrices-probability-graphs</a:t>
            </a:r>
            <a:endParaRPr lang="de-DE" sz="900" dirty="0"/>
          </a:p>
          <a:p>
            <a:pPr>
              <a:lnSpc>
                <a:spcPct val="90000"/>
              </a:lnSpc>
            </a:pPr>
            <a:r>
              <a:rPr lang="de-DE" sz="900" dirty="0">
                <a:hlinkClick r:id="rId20"/>
              </a:rPr>
              <a:t>https://medium.com/deliberate-data-science/so-you-want-become-a-data-science-manager-4ff9544e6827</a:t>
            </a:r>
            <a:endParaRPr lang="de-DE" sz="900" dirty="0"/>
          </a:p>
          <a:p>
            <a:pPr>
              <a:lnSpc>
                <a:spcPct val="90000"/>
              </a:lnSpc>
            </a:pPr>
            <a:r>
              <a:rPr lang="de-DE" sz="900" dirty="0">
                <a:hlinkClick r:id="rId21"/>
              </a:rPr>
              <a:t>https://medium.com/baseds/scalability-growing-a-system-in-different-directions-ae16469c4cb3</a:t>
            </a:r>
            <a:endParaRPr lang="de-DE" sz="900" dirty="0"/>
          </a:p>
          <a:p>
            <a:pPr>
              <a:lnSpc>
                <a:spcPct val="90000"/>
              </a:lnSpc>
            </a:pPr>
            <a:r>
              <a:rPr lang="de-DE" sz="900" b="1" dirty="0">
                <a:hlinkClick r:id="rId22"/>
              </a:rPr>
              <a:t>https://veekaybee.github.io/2019/02/13/data-science-is-different/</a:t>
            </a:r>
            <a:endParaRPr lang="de-DE" sz="900" b="1" dirty="0"/>
          </a:p>
          <a:p>
            <a:pPr>
              <a:lnSpc>
                <a:spcPct val="90000"/>
              </a:lnSpc>
            </a:pPr>
            <a:r>
              <a:rPr lang="de-DE" sz="900" dirty="0">
                <a:hlinkClick r:id="rId23"/>
              </a:rPr>
              <a:t>https://caitlinhudon.com/2018/11/28/git-sql-together/</a:t>
            </a:r>
            <a:endParaRPr lang="de-DE" sz="900" dirty="0"/>
          </a:p>
          <a:p>
            <a:pPr>
              <a:lnSpc>
                <a:spcPct val="90000"/>
              </a:lnSpc>
            </a:pPr>
            <a:r>
              <a:rPr lang="de-DE" sz="900" dirty="0">
                <a:hlinkClick r:id="rId24"/>
              </a:rPr>
              <a:t>https://dataengweekly.com</a:t>
            </a:r>
            <a:endParaRPr lang="de-DE" sz="900" dirty="0"/>
          </a:p>
          <a:p>
            <a:pPr>
              <a:lnSpc>
                <a:spcPct val="90000"/>
              </a:lnSpc>
            </a:pPr>
            <a:r>
              <a:rPr lang="de-DE" sz="900" dirty="0">
                <a:hlinkClick r:id="rId25"/>
              </a:rPr>
              <a:t>http://datasciencemasters.org/</a:t>
            </a:r>
            <a:endParaRPr lang="de-DE" sz="900" dirty="0"/>
          </a:p>
          <a:p>
            <a:pPr>
              <a:lnSpc>
                <a:spcPct val="90000"/>
              </a:lnSpc>
            </a:pPr>
            <a:r>
              <a:rPr lang="de-DE" sz="900">
                <a:hlinkClick r:id="rId26"/>
              </a:rPr>
              <a:t>http://data8.org/</a:t>
            </a:r>
            <a:endParaRPr lang="de-DE" sz="900" b="1" dirty="0">
              <a:solidFill>
                <a:schemeClr val="tx2"/>
              </a:solidFill>
            </a:endParaRPr>
          </a:p>
          <a:p>
            <a:pPr>
              <a:lnSpc>
                <a:spcPct val="90000"/>
              </a:lnSpc>
            </a:pPr>
            <a:r>
              <a:rPr lang="de-DE" sz="900" dirty="0">
                <a:solidFill>
                  <a:schemeClr val="tx2"/>
                </a:solidFill>
              </a:rPr>
              <a:t>check out </a:t>
            </a:r>
            <a:r>
              <a:rPr lang="de-DE" sz="900" u="sng" dirty="0">
                <a:solidFill>
                  <a:schemeClr val="tx2"/>
                </a:solidFill>
                <a:hlinkClick r:id="rId27"/>
              </a:rPr>
              <a:t>https://github.com/geoHeil/awesome-tools</a:t>
            </a:r>
            <a:r>
              <a:rPr lang="de-DE" sz="900" dirty="0">
                <a:solidFill>
                  <a:schemeClr val="tx2"/>
                </a:solidFill>
              </a:rPr>
              <a:t> </a:t>
            </a:r>
            <a:r>
              <a:rPr lang="de-DE" sz="900" dirty="0" err="1">
                <a:solidFill>
                  <a:schemeClr val="tx2"/>
                </a:solidFill>
              </a:rPr>
              <a:t>and</a:t>
            </a:r>
            <a:r>
              <a:rPr lang="de-DE" sz="900" dirty="0">
                <a:solidFill>
                  <a:schemeClr val="tx2"/>
                </a:solidFill>
              </a:rPr>
              <a:t> </a:t>
            </a:r>
            <a:r>
              <a:rPr lang="de-DE" sz="900" dirty="0" err="1">
                <a:solidFill>
                  <a:schemeClr val="tx2"/>
                </a:solidFill>
              </a:rPr>
              <a:t>star</a:t>
            </a:r>
            <a:r>
              <a:rPr lang="de-DE" sz="900" dirty="0">
                <a:solidFill>
                  <a:schemeClr val="tx2"/>
                </a:solidFill>
              </a:rPr>
              <a:t> </a:t>
            </a:r>
            <a:r>
              <a:rPr lang="de-DE" sz="900" dirty="0" err="1">
                <a:solidFill>
                  <a:schemeClr val="tx2"/>
                </a:solidFill>
              </a:rPr>
              <a:t>it</a:t>
            </a:r>
            <a:r>
              <a:rPr lang="de-DE" sz="900" dirty="0">
                <a:solidFill>
                  <a:schemeClr val="tx2"/>
                </a:solidFill>
              </a:rPr>
              <a:t> </a:t>
            </a:r>
            <a:r>
              <a:rPr lang="de-DE" sz="900" dirty="0" err="1">
                <a:solidFill>
                  <a:schemeClr val="tx2"/>
                </a:solidFill>
              </a:rPr>
              <a:t>if</a:t>
            </a:r>
            <a:r>
              <a:rPr lang="de-DE" sz="900" dirty="0">
                <a:solidFill>
                  <a:schemeClr val="tx2"/>
                </a:solidFill>
              </a:rPr>
              <a:t> </a:t>
            </a:r>
            <a:r>
              <a:rPr lang="de-DE" sz="900" dirty="0" err="1">
                <a:solidFill>
                  <a:schemeClr val="tx2"/>
                </a:solidFill>
              </a:rPr>
              <a:t>you</a:t>
            </a:r>
            <a:r>
              <a:rPr lang="de-DE" sz="900" dirty="0">
                <a:solidFill>
                  <a:schemeClr val="tx2"/>
                </a:solidFill>
              </a:rPr>
              <a:t> like </a:t>
            </a:r>
            <a:r>
              <a:rPr lang="de-DE" sz="900" dirty="0" err="1">
                <a:solidFill>
                  <a:schemeClr val="tx2"/>
                </a:solidFill>
              </a:rPr>
              <a:t>it</a:t>
            </a:r>
            <a:endParaRPr lang="en-US" sz="900" dirty="0">
              <a:solidFill>
                <a:schemeClr val="tx2"/>
              </a:solidFill>
            </a:endParaRPr>
          </a:p>
          <a:p>
            <a:pPr>
              <a:lnSpc>
                <a:spcPct val="90000"/>
              </a:lnSpc>
            </a:pPr>
            <a:endParaRPr lang="de-DE" sz="900" dirty="0">
              <a:solidFill>
                <a:schemeClr val="tx2"/>
              </a:solidFill>
            </a:endParaRPr>
          </a:p>
        </p:txBody>
      </p:sp>
      <p:pic>
        <p:nvPicPr>
          <p:cNvPr id="4" name="Grafik 3" descr="Ein Bild, das Text enthält.&#10;&#10;Automatisch generierte Beschreibung">
            <a:hlinkClick r:id="rId28"/>
            <a:extLst>
              <a:ext uri="{FF2B5EF4-FFF2-40B4-BE49-F238E27FC236}">
                <a16:creationId xmlns:a16="http://schemas.microsoft.com/office/drawing/2014/main" id="{B29C1205-3919-B742-BF8E-E49128E7E1A6}"/>
              </a:ext>
            </a:extLst>
          </p:cNvPr>
          <p:cNvPicPr>
            <a:picLocks noChangeAspect="1"/>
          </p:cNvPicPr>
          <p:nvPr/>
        </p:nvPicPr>
        <p:blipFill rotWithShape="1">
          <a:blip r:embed="rId29"/>
          <a:srcRect t="890"/>
          <a:stretch/>
        </p:blipFill>
        <p:spPr>
          <a:xfrm>
            <a:off x="7521283" y="10"/>
            <a:ext cx="4670717" cy="6857990"/>
          </a:xfrm>
          <a:prstGeom prst="rect">
            <a:avLst/>
          </a:prstGeom>
        </p:spPr>
      </p:pic>
    </p:spTree>
    <p:extLst>
      <p:ext uri="{BB962C8B-B14F-4D97-AF65-F5344CB8AC3E}">
        <p14:creationId xmlns:p14="http://schemas.microsoft.com/office/powerpoint/2010/main" val="10624289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2" name="Grafik 1"/>
          <p:cNvPicPr>
            <a:picLocks noChangeAspect="1"/>
          </p:cNvPicPr>
          <p:nvPr/>
        </p:nvPicPr>
        <p:blipFill rotWithShape="1">
          <a:blip r:embed="rId2"/>
          <a:srcRect l="1708" r="20791" b="1"/>
          <a:stretch/>
        </p:blipFill>
        <p:spPr>
          <a:xfrm>
            <a:off x="453302" y="457200"/>
            <a:ext cx="7588885" cy="5899650"/>
          </a:xfrm>
          <a:prstGeom prst="rect">
            <a:avLst/>
          </a:prstGeom>
        </p:spPr>
      </p:pic>
      <p:sp>
        <p:nvSpPr>
          <p:cNvPr id="20" name="Rectangle 19">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itel 4"/>
          <p:cNvSpPr>
            <a:spLocks noGrp="1"/>
          </p:cNvSpPr>
          <p:nvPr>
            <p:ph type="title"/>
          </p:nvPr>
        </p:nvSpPr>
        <p:spPr>
          <a:xfrm>
            <a:off x="8372723" y="850791"/>
            <a:ext cx="3202016" cy="4198288"/>
          </a:xfrm>
        </p:spPr>
        <p:txBody>
          <a:bodyPr vert="horz" lIns="91440" tIns="45720" rIns="91440" bIns="45720" rtlCol="0" anchor="ctr">
            <a:normAutofit/>
          </a:bodyPr>
          <a:lstStyle/>
          <a:p>
            <a:r>
              <a:rPr lang="en-US" sz="3600">
                <a:solidFill>
                  <a:srgbClr val="FFFFFF"/>
                </a:solidFill>
              </a:rPr>
              <a:t>Do you understand the data fully?</a:t>
            </a:r>
          </a:p>
        </p:txBody>
      </p:sp>
      <p:sp>
        <p:nvSpPr>
          <p:cNvPr id="22" name="Rectangle 21">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Foliennummernplatzhalter 3"/>
          <p:cNvSpPr>
            <a:spLocks noGrp="1"/>
          </p:cNvSpPr>
          <p:nvPr>
            <p:ph type="sldNum" sz="quarter" idx="4294967295"/>
          </p:nvPr>
        </p:nvSpPr>
        <p:spPr>
          <a:xfrm>
            <a:off x="10558300" y="6400800"/>
            <a:ext cx="1016440" cy="365125"/>
          </a:xfrm>
          <a:prstGeom prst="rect">
            <a:avLst/>
          </a:prstGeom>
        </p:spPr>
        <p:txBody>
          <a:bodyPr vert="horz" lIns="91440" tIns="45720" rIns="91440" bIns="45720" rtlCol="0" anchor="ctr">
            <a:normAutofit/>
          </a:bodyPr>
          <a:lstStyle/>
          <a:p>
            <a:pPr defTabSz="457200">
              <a:spcAft>
                <a:spcPts val="600"/>
              </a:spcAft>
            </a:pPr>
            <a:fld id="{90732043-BA98-4DCE-8903-78BED659ADE9}" type="slidenum">
              <a:rPr lang="en-US">
                <a:solidFill>
                  <a:schemeClr val="tx1">
                    <a:lumMod val="85000"/>
                    <a:lumOff val="15000"/>
                  </a:schemeClr>
                </a:solidFill>
              </a:rPr>
              <a:pPr defTabSz="457200">
                <a:spcAft>
                  <a:spcPts val="600"/>
                </a:spcAft>
              </a:pPr>
              <a:t>60</a:t>
            </a:fld>
            <a:endParaRPr lang="en-US">
              <a:solidFill>
                <a:schemeClr val="tx1">
                  <a:lumMod val="85000"/>
                  <a:lumOff val="15000"/>
                </a:schemeClr>
              </a:solidFill>
            </a:endParaRPr>
          </a:p>
        </p:txBody>
      </p:sp>
      <p:cxnSp>
        <p:nvCxnSpPr>
          <p:cNvPr id="13" name="Gerader Verbinder 5">
            <a:extLst>
              <a:ext uri="{FF2B5EF4-FFF2-40B4-BE49-F238E27FC236}">
                <a16:creationId xmlns:a16="http://schemas.microsoft.com/office/drawing/2014/main" id="{1D2F346B-3462-324F-A4D4-A467F9B54567}"/>
              </a:ext>
            </a:extLst>
          </p:cNvPr>
          <p:cNvCxnSpPr/>
          <p:nvPr/>
        </p:nvCxnSpPr>
        <p:spPr>
          <a:xfrm flipV="1">
            <a:off x="1331176" y="2220360"/>
            <a:ext cx="6624736" cy="1296144"/>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83742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2" name="Grafik 1"/>
          <p:cNvPicPr>
            <a:picLocks noChangeAspect="1"/>
          </p:cNvPicPr>
          <p:nvPr/>
        </p:nvPicPr>
        <p:blipFill rotWithShape="1">
          <a:blip r:embed="rId3"/>
          <a:srcRect l="1708" r="20791" b="1"/>
          <a:stretch/>
        </p:blipFill>
        <p:spPr>
          <a:xfrm>
            <a:off x="453302" y="457200"/>
            <a:ext cx="7588885" cy="5899650"/>
          </a:xfrm>
          <a:prstGeom prst="rect">
            <a:avLst/>
          </a:prstGeom>
        </p:spPr>
      </p:pic>
      <p:sp>
        <p:nvSpPr>
          <p:cNvPr id="20" name="Rectangle 19">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Foliennummernplatzhalter 3"/>
          <p:cNvSpPr>
            <a:spLocks noGrp="1"/>
          </p:cNvSpPr>
          <p:nvPr>
            <p:ph type="sldNum" sz="quarter" idx="4294967295"/>
          </p:nvPr>
        </p:nvSpPr>
        <p:spPr>
          <a:xfrm>
            <a:off x="10558300" y="6400800"/>
            <a:ext cx="1016440" cy="365125"/>
          </a:xfrm>
          <a:prstGeom prst="rect">
            <a:avLst/>
          </a:prstGeom>
        </p:spPr>
        <p:txBody>
          <a:bodyPr vert="horz" lIns="91440" tIns="45720" rIns="91440" bIns="45720" rtlCol="0" anchor="ctr">
            <a:normAutofit/>
          </a:bodyPr>
          <a:lstStyle/>
          <a:p>
            <a:pPr defTabSz="457200">
              <a:spcAft>
                <a:spcPts val="600"/>
              </a:spcAft>
            </a:pPr>
            <a:fld id="{90732043-BA98-4DCE-8903-78BED659ADE9}" type="slidenum">
              <a:rPr lang="en-US">
                <a:solidFill>
                  <a:schemeClr val="tx1">
                    <a:lumMod val="85000"/>
                    <a:lumOff val="15000"/>
                  </a:schemeClr>
                </a:solidFill>
              </a:rPr>
              <a:pPr defTabSz="457200">
                <a:spcAft>
                  <a:spcPts val="600"/>
                </a:spcAft>
              </a:pPr>
              <a:t>61</a:t>
            </a:fld>
            <a:endParaRPr lang="en-US">
              <a:solidFill>
                <a:schemeClr val="tx1">
                  <a:lumMod val="85000"/>
                  <a:lumOff val="15000"/>
                </a:schemeClr>
              </a:solidFill>
            </a:endParaRPr>
          </a:p>
        </p:txBody>
      </p:sp>
      <p:sp>
        <p:nvSpPr>
          <p:cNvPr id="15" name="Freihandform 14">
            <a:extLst>
              <a:ext uri="{FF2B5EF4-FFF2-40B4-BE49-F238E27FC236}">
                <a16:creationId xmlns:a16="http://schemas.microsoft.com/office/drawing/2014/main" id="{63CB2DE8-6517-1E48-8D35-519E82F83DB9}"/>
              </a:ext>
            </a:extLst>
          </p:cNvPr>
          <p:cNvSpPr/>
          <p:nvPr/>
        </p:nvSpPr>
        <p:spPr>
          <a:xfrm>
            <a:off x="2039155" y="2042011"/>
            <a:ext cx="7263684" cy="2773978"/>
          </a:xfrm>
          <a:custGeom>
            <a:avLst/>
            <a:gdLst>
              <a:gd name="connsiteX0" fmla="*/ 0 w 7263684"/>
              <a:gd name="connsiteY0" fmla="*/ 2602047 h 2773978"/>
              <a:gd name="connsiteX1" fmla="*/ 721217 w 7263684"/>
              <a:gd name="connsiteY1" fmla="*/ 1288401 h 2773978"/>
              <a:gd name="connsiteX2" fmla="*/ 1300766 w 7263684"/>
              <a:gd name="connsiteY2" fmla="*/ 2589168 h 2773978"/>
              <a:gd name="connsiteX3" fmla="*/ 2112135 w 7263684"/>
              <a:gd name="connsiteY3" fmla="*/ 927793 h 2773978"/>
              <a:gd name="connsiteX4" fmla="*/ 2704563 w 7263684"/>
              <a:gd name="connsiteY4" fmla="*/ 2769472 h 2773978"/>
              <a:gd name="connsiteX5" fmla="*/ 3451538 w 7263684"/>
              <a:gd name="connsiteY5" fmla="*/ 270970 h 2773978"/>
              <a:gd name="connsiteX6" fmla="*/ 4198513 w 7263684"/>
              <a:gd name="connsiteY6" fmla="*/ 1996739 h 2773978"/>
              <a:gd name="connsiteX7" fmla="*/ 4816699 w 7263684"/>
              <a:gd name="connsiteY7" fmla="*/ 541427 h 2773978"/>
              <a:gd name="connsiteX8" fmla="*/ 5615189 w 7263684"/>
              <a:gd name="connsiteY8" fmla="*/ 2537652 h 2773978"/>
              <a:gd name="connsiteX9" fmla="*/ 6168980 w 7263684"/>
              <a:gd name="connsiteY9" fmla="*/ 514 h 2773978"/>
              <a:gd name="connsiteX10" fmla="*/ 7057622 w 7263684"/>
              <a:gd name="connsiteY10" fmla="*/ 2318711 h 2773978"/>
              <a:gd name="connsiteX11" fmla="*/ 7263684 w 7263684"/>
              <a:gd name="connsiteY11" fmla="*/ 2640683 h 277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63684" h="2773978">
                <a:moveTo>
                  <a:pt x="0" y="2602047"/>
                </a:moveTo>
                <a:cubicBezTo>
                  <a:pt x="252211" y="1946297"/>
                  <a:pt x="504423" y="1290548"/>
                  <a:pt x="721217" y="1288401"/>
                </a:cubicBezTo>
                <a:cubicBezTo>
                  <a:pt x="938011" y="1286254"/>
                  <a:pt x="1068946" y="2649269"/>
                  <a:pt x="1300766" y="2589168"/>
                </a:cubicBezTo>
                <a:cubicBezTo>
                  <a:pt x="1532586" y="2529067"/>
                  <a:pt x="1878169" y="897742"/>
                  <a:pt x="2112135" y="927793"/>
                </a:cubicBezTo>
                <a:cubicBezTo>
                  <a:pt x="2346101" y="957844"/>
                  <a:pt x="2481329" y="2878943"/>
                  <a:pt x="2704563" y="2769472"/>
                </a:cubicBezTo>
                <a:cubicBezTo>
                  <a:pt x="2927797" y="2660002"/>
                  <a:pt x="3202546" y="399759"/>
                  <a:pt x="3451538" y="270970"/>
                </a:cubicBezTo>
                <a:cubicBezTo>
                  <a:pt x="3700530" y="142181"/>
                  <a:pt x="3970986" y="1951663"/>
                  <a:pt x="4198513" y="1996739"/>
                </a:cubicBezTo>
                <a:cubicBezTo>
                  <a:pt x="4426040" y="2041815"/>
                  <a:pt x="4580587" y="451275"/>
                  <a:pt x="4816699" y="541427"/>
                </a:cubicBezTo>
                <a:cubicBezTo>
                  <a:pt x="5052811" y="631579"/>
                  <a:pt x="5389809" y="2627804"/>
                  <a:pt x="5615189" y="2537652"/>
                </a:cubicBezTo>
                <a:cubicBezTo>
                  <a:pt x="5840569" y="2447500"/>
                  <a:pt x="5928575" y="37004"/>
                  <a:pt x="6168980" y="514"/>
                </a:cubicBezTo>
                <a:cubicBezTo>
                  <a:pt x="6409386" y="-35976"/>
                  <a:pt x="6875171" y="1878683"/>
                  <a:pt x="7057622" y="2318711"/>
                </a:cubicBezTo>
                <a:cubicBezTo>
                  <a:pt x="7240073" y="2758739"/>
                  <a:pt x="7251878" y="2699711"/>
                  <a:pt x="7263684" y="2640683"/>
                </a:cubicBezTo>
              </a:path>
            </a:pathLst>
          </a:cu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el 4"/>
          <p:cNvSpPr>
            <a:spLocks noGrp="1"/>
          </p:cNvSpPr>
          <p:nvPr>
            <p:ph type="title"/>
          </p:nvPr>
        </p:nvSpPr>
        <p:spPr>
          <a:xfrm>
            <a:off x="8372723" y="850791"/>
            <a:ext cx="3202016" cy="4198288"/>
          </a:xfrm>
        </p:spPr>
        <p:txBody>
          <a:bodyPr vert="horz" lIns="91440" tIns="45720" rIns="91440" bIns="45720" rtlCol="0" anchor="ctr">
            <a:normAutofit/>
          </a:bodyPr>
          <a:lstStyle/>
          <a:p>
            <a:r>
              <a:rPr lang="en-US" sz="3600" dirty="0">
                <a:solidFill>
                  <a:srgbClr val="FFFFFF"/>
                </a:solidFill>
              </a:rPr>
              <a:t>Do you understand the data fully?</a:t>
            </a:r>
          </a:p>
        </p:txBody>
      </p:sp>
    </p:spTree>
    <p:extLst>
      <p:ext uri="{BB962C8B-B14F-4D97-AF65-F5344CB8AC3E}">
        <p14:creationId xmlns:p14="http://schemas.microsoft.com/office/powerpoint/2010/main" val="40953042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55" name="Rectangle 73">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53250" name="Rectangle 2"/>
          <p:cNvSpPr>
            <a:spLocks noGrp="1" noChangeArrowheads="1"/>
          </p:cNvSpPr>
          <p:nvPr>
            <p:ph type="title"/>
          </p:nvPr>
        </p:nvSpPr>
        <p:spPr>
          <a:xfrm>
            <a:off x="581192" y="702156"/>
            <a:ext cx="11029616" cy="1188720"/>
          </a:xfrm>
        </p:spPr>
        <p:txBody>
          <a:bodyPr>
            <a:normAutofit/>
          </a:bodyPr>
          <a:lstStyle/>
          <a:p>
            <a:r>
              <a:rPr lang="en-GB" altLang="de-DE">
                <a:solidFill>
                  <a:schemeClr val="tx1">
                    <a:lumMod val="85000"/>
                    <a:lumOff val="15000"/>
                  </a:schemeClr>
                </a:solidFill>
              </a:rPr>
              <a:t>Sometimes data exploration is all you need</a:t>
            </a:r>
          </a:p>
        </p:txBody>
      </p:sp>
      <p:sp>
        <p:nvSpPr>
          <p:cNvPr id="53256" name="Rectangle 75">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53257" name="Rectangle 77">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3258" name="Rectangle 79">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 name="Foliennummernplatzhalter 5"/>
          <p:cNvSpPr>
            <a:spLocks noGrp="1"/>
          </p:cNvSpPr>
          <p:nvPr>
            <p:ph type="sldNum" sz="quarter" idx="4294967295"/>
          </p:nvPr>
        </p:nvSpPr>
        <p:spPr>
          <a:xfrm>
            <a:off x="10558300" y="6423914"/>
            <a:ext cx="1052510" cy="365125"/>
          </a:xfrm>
          <a:prstGeom prst="rect">
            <a:avLst/>
          </a:prstGeom>
        </p:spPr>
        <p:txBody>
          <a:bodyPr>
            <a:normAutofit/>
          </a:bodyPr>
          <a:lstStyle/>
          <a:p>
            <a:pPr>
              <a:spcAft>
                <a:spcPts val="600"/>
              </a:spcAft>
            </a:pPr>
            <a:fld id="{453537E5-DEC4-49B3-8F76-C018AF427AF0}" type="slidenum">
              <a:rPr lang="en-GB" altLang="de-DE">
                <a:solidFill>
                  <a:prstClr val="white">
                    <a:lumMod val="75000"/>
                    <a:lumOff val="25000"/>
                  </a:prstClr>
                </a:solidFill>
              </a:rPr>
              <a:pPr>
                <a:spcAft>
                  <a:spcPts val="600"/>
                </a:spcAft>
              </a:pPr>
              <a:t>62</a:t>
            </a:fld>
            <a:endParaRPr lang="en-GB" altLang="de-DE">
              <a:solidFill>
                <a:prstClr val="white">
                  <a:lumMod val="75000"/>
                  <a:lumOff val="25000"/>
                </a:prstClr>
              </a:solidFill>
            </a:endParaRPr>
          </a:p>
        </p:txBody>
      </p:sp>
      <p:graphicFrame>
        <p:nvGraphicFramePr>
          <p:cNvPr id="53259" name="Rectangle 3">
            <a:extLst>
              <a:ext uri="{FF2B5EF4-FFF2-40B4-BE49-F238E27FC236}">
                <a16:creationId xmlns:a16="http://schemas.microsoft.com/office/drawing/2014/main" id="{E5273EA6-430A-442F-B415-6334C02BC3FC}"/>
              </a:ext>
            </a:extLst>
          </p:cNvPr>
          <p:cNvGraphicFramePr/>
          <p:nvPr>
            <p:extLst>
              <p:ext uri="{D42A27DB-BD31-4B8C-83A1-F6EECF244321}">
                <p14:modId xmlns:p14="http://schemas.microsoft.com/office/powerpoint/2010/main" val="1591377737"/>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97139963"/>
      </p:ext>
    </p:extLst>
  </p:cSld>
  <p:clrMapOvr>
    <a:overrideClrMapping bg1="dk1" tx1="lt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4276" name="Picture 4" descr="hr_scheme"/>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20636" y="1311572"/>
            <a:ext cx="5476375" cy="4435321"/>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4275" name="Rectangle 3"/>
          <p:cNvSpPr>
            <a:spLocks noGrp="1" noChangeArrowheads="1"/>
          </p:cNvSpPr>
          <p:nvPr>
            <p:ph type="body" idx="1"/>
          </p:nvPr>
        </p:nvSpPr>
        <p:spPr>
          <a:xfrm>
            <a:off x="6873606" y="2340864"/>
            <a:ext cx="4597758" cy="3793237"/>
          </a:xfrm>
        </p:spPr>
        <p:txBody>
          <a:bodyPr>
            <a:normAutofit/>
          </a:bodyPr>
          <a:lstStyle/>
          <a:p>
            <a:r>
              <a:rPr lang="en-GB" altLang="de-DE" dirty="0">
                <a:solidFill>
                  <a:srgbClr val="FFFFFF"/>
                </a:solidFill>
              </a:rPr>
              <a:t>Hertzsprung (Leiden, 1911) and Russell (Princeton, 1913) had the idea to plot the brightness against the temperature for many stars:</a:t>
            </a:r>
          </a:p>
        </p:txBody>
      </p:sp>
      <p:sp>
        <p:nvSpPr>
          <p:cNvPr id="8" name="Text Box 10">
            <a:extLst>
              <a:ext uri="{FF2B5EF4-FFF2-40B4-BE49-F238E27FC236}">
                <a16:creationId xmlns:a16="http://schemas.microsoft.com/office/drawing/2014/main" id="{1CCFA762-71B9-3F44-88FF-EB8A39D79F34}"/>
              </a:ext>
            </a:extLst>
          </p:cNvPr>
          <p:cNvSpPr txBox="1">
            <a:spLocks noChangeArrowheads="1"/>
          </p:cNvSpPr>
          <p:nvPr/>
        </p:nvSpPr>
        <p:spPr bwMode="auto">
          <a:xfrm>
            <a:off x="6996114" y="6583364"/>
            <a:ext cx="3671887"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AT" altLang="de-DE" sz="1200" dirty="0">
                <a:latin typeface="Times New Roman" panose="02020603050405020304" pitchFamily="18" charset="0"/>
                <a:hlinkClick r:id="rId4"/>
              </a:rPr>
              <a:t>http://cassfos02.ucsd.edu/public/tutorial/HR.html</a:t>
            </a:r>
            <a:r>
              <a:rPr lang="de-AT" altLang="de-DE" sz="1200" dirty="0">
                <a:latin typeface="Times New Roman" panose="02020603050405020304" pitchFamily="18" charset="0"/>
              </a:rPr>
              <a:t> </a:t>
            </a:r>
          </a:p>
        </p:txBody>
      </p:sp>
    </p:spTree>
    <p:extLst>
      <p:ext uri="{BB962C8B-B14F-4D97-AF65-F5344CB8AC3E}">
        <p14:creationId xmlns:p14="http://schemas.microsoft.com/office/powerpoint/2010/main" val="848733599"/>
      </p:ext>
    </p:extLst>
  </p:cSld>
  <p:clrMapOvr>
    <a:overrideClrMapping bg1="dk1" tx1="lt1" bg2="dk2" tx2="lt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D8DCD415-A6CD-B54B-ADD4-32EAB1E0518D}"/>
              </a:ext>
            </a:extLst>
          </p:cNvPr>
          <p:cNvSpPr>
            <a:spLocks noGrp="1"/>
          </p:cNvSpPr>
          <p:nvPr>
            <p:ph type="title"/>
          </p:nvPr>
        </p:nvSpPr>
        <p:spPr>
          <a:xfrm>
            <a:off x="8109235" y="863695"/>
            <a:ext cx="3511233" cy="3779995"/>
          </a:xfrm>
        </p:spPr>
        <p:txBody>
          <a:bodyPr vert="horz" lIns="91440" tIns="45720" rIns="91440" bIns="45720" rtlCol="0" anchor="ctr">
            <a:normAutofit/>
          </a:bodyPr>
          <a:lstStyle/>
          <a:p>
            <a:pPr>
              <a:lnSpc>
                <a:spcPct val="90000"/>
              </a:lnSpc>
            </a:pPr>
            <a:r>
              <a:rPr lang="en-US" altLang="de-DE" sz="3600">
                <a:solidFill>
                  <a:schemeClr val="tx1"/>
                </a:solidFill>
              </a:rPr>
              <a:t>For stars close to the sun, they got the following result:</a:t>
            </a:r>
            <a:br>
              <a:rPr lang="en-US" altLang="de-DE" sz="3600">
                <a:solidFill>
                  <a:schemeClr val="tx1"/>
                </a:solidFill>
              </a:rPr>
            </a:br>
            <a:endParaRPr lang="en-US" sz="3600">
              <a:solidFill>
                <a:schemeClr val="tx1"/>
              </a:solidFill>
            </a:endParaRPr>
          </a:p>
        </p:txBody>
      </p:sp>
      <p:sp>
        <p:nvSpPr>
          <p:cNvPr id="21" name="Rectangle 20">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4" descr="hr_local">
            <a:extLst>
              <a:ext uri="{FF2B5EF4-FFF2-40B4-BE49-F238E27FC236}">
                <a16:creationId xmlns:a16="http://schemas.microsoft.com/office/drawing/2014/main" id="{C0D36F02-0DE7-CF42-B18E-D78DF9A0EB1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5" y="961029"/>
            <a:ext cx="6253164" cy="4955337"/>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9">
            <a:extLst>
              <a:ext uri="{FF2B5EF4-FFF2-40B4-BE49-F238E27FC236}">
                <a16:creationId xmlns:a16="http://schemas.microsoft.com/office/drawing/2014/main" id="{27484223-DE47-084A-8B78-BAC270A841FB}"/>
              </a:ext>
            </a:extLst>
          </p:cNvPr>
          <p:cNvSpPr txBox="1">
            <a:spLocks noChangeArrowheads="1"/>
          </p:cNvSpPr>
          <p:nvPr/>
        </p:nvSpPr>
        <p:spPr bwMode="auto">
          <a:xfrm>
            <a:off x="7873447" y="6583364"/>
            <a:ext cx="3671887"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AT" altLang="de-DE" sz="1200" dirty="0">
                <a:latin typeface="Times New Roman" panose="02020603050405020304" pitchFamily="18" charset="0"/>
                <a:hlinkClick r:id="rId3"/>
              </a:rPr>
              <a:t>http://cassfos02.ucsd.edu/public/tutorial/HR.html</a:t>
            </a:r>
            <a:r>
              <a:rPr lang="de-AT" altLang="de-DE" sz="1200" dirty="0">
                <a:latin typeface="Times New Roman" panose="02020603050405020304" pitchFamily="18" charset="0"/>
              </a:rPr>
              <a:t> </a:t>
            </a:r>
          </a:p>
        </p:txBody>
      </p:sp>
    </p:spTree>
    <p:extLst>
      <p:ext uri="{BB962C8B-B14F-4D97-AF65-F5344CB8AC3E}">
        <p14:creationId xmlns:p14="http://schemas.microsoft.com/office/powerpoint/2010/main" val="147596995"/>
      </p:ext>
    </p:extLst>
  </p:cSld>
  <p:clrMapOvr>
    <a:overrideClrMapping bg1="dk1" tx1="lt1" bg2="dk2" tx2="lt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85BBB067-0DC5-DD49-A1E2-B4A8E516D3F7}"/>
              </a:ext>
            </a:extLst>
          </p:cNvPr>
          <p:cNvSpPr>
            <a:spLocks noGrp="1"/>
          </p:cNvSpPr>
          <p:nvPr>
            <p:ph type="title"/>
          </p:nvPr>
        </p:nvSpPr>
        <p:spPr>
          <a:xfrm>
            <a:off x="8109235" y="863695"/>
            <a:ext cx="3511233" cy="3779995"/>
          </a:xfrm>
        </p:spPr>
        <p:txBody>
          <a:bodyPr vert="horz" lIns="91440" tIns="45720" rIns="91440" bIns="45720" rtlCol="0" anchor="ctr">
            <a:normAutofit/>
          </a:bodyPr>
          <a:lstStyle/>
          <a:p>
            <a:r>
              <a:rPr lang="en-US" sz="3600" dirty="0">
                <a:solidFill>
                  <a:schemeClr val="tx1"/>
                </a:solidFill>
              </a:rPr>
              <a:t>They saw 4 groups of star types</a:t>
            </a:r>
          </a:p>
        </p:txBody>
      </p:sp>
      <p:sp>
        <p:nvSpPr>
          <p:cNvPr id="21" name="Rectangle 20">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4" descr="hr_diagram3">
            <a:extLst>
              <a:ext uri="{FF2B5EF4-FFF2-40B4-BE49-F238E27FC236}">
                <a16:creationId xmlns:a16="http://schemas.microsoft.com/office/drawing/2014/main" id="{1E4621D4-F88B-7B47-925B-9AB7959D6CE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943957" y="647808"/>
            <a:ext cx="5652179" cy="5581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5747880"/>
      </p:ext>
    </p:extLst>
  </p:cSld>
  <p:clrMapOvr>
    <a:overrideClrMapping bg1="dk1" tx1="lt1" bg2="dk2" tx2="lt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10A0F143-4F74-6C45-9F1B-3B2296FF2A82}"/>
              </a:ext>
            </a:extLst>
          </p:cNvPr>
          <p:cNvSpPr/>
          <p:nvPr/>
        </p:nvSpPr>
        <p:spPr>
          <a:xfrm>
            <a:off x="4207609" y="3666408"/>
            <a:ext cx="2232248" cy="13681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15752514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43B05A4-157F-403C-939A-ED1B6A0A02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el 2"/>
          <p:cNvSpPr>
            <a:spLocks noGrp="1"/>
          </p:cNvSpPr>
          <p:nvPr>
            <p:ph type="title"/>
          </p:nvPr>
        </p:nvSpPr>
        <p:spPr>
          <a:xfrm>
            <a:off x="581192" y="1507414"/>
            <a:ext cx="5120255" cy="3903332"/>
          </a:xfrm>
        </p:spPr>
        <p:txBody>
          <a:bodyPr anchor="t">
            <a:normAutofit/>
          </a:bodyPr>
          <a:lstStyle/>
          <a:p>
            <a:r>
              <a:rPr lang="en-GB" sz="4000" dirty="0">
                <a:solidFill>
                  <a:schemeClr val="tx1">
                    <a:lumMod val="85000"/>
                    <a:lumOff val="15000"/>
                  </a:schemeClr>
                </a:solidFill>
              </a:rPr>
              <a:t>Classification</a:t>
            </a:r>
          </a:p>
        </p:txBody>
      </p:sp>
      <p:sp>
        <p:nvSpPr>
          <p:cNvPr id="11" name="Rectangle 10">
            <a:extLst>
              <a:ext uri="{FF2B5EF4-FFF2-40B4-BE49-F238E27FC236}">
                <a16:creationId xmlns:a16="http://schemas.microsoft.com/office/drawing/2014/main" id="{E8CCE107-A70B-4916-9A0B-751C70B9B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9A925BC7-7CC5-4A0C-9B3D-8829EBF28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4244340" y="3329711"/>
            <a:ext cx="3703320" cy="587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 name="Inhaltsplatzhalter 3"/>
          <p:cNvSpPr>
            <a:spLocks noGrp="1"/>
          </p:cNvSpPr>
          <p:nvPr>
            <p:ph idx="1"/>
          </p:nvPr>
        </p:nvSpPr>
        <p:spPr>
          <a:xfrm>
            <a:off x="6441743" y="1507415"/>
            <a:ext cx="5169064" cy="3903331"/>
          </a:xfrm>
          <a:ln w="57150">
            <a:noFill/>
          </a:ln>
        </p:spPr>
        <p:txBody>
          <a:bodyPr anchor="t">
            <a:normAutofit/>
          </a:bodyPr>
          <a:lstStyle/>
          <a:p>
            <a:r>
              <a:rPr lang="en-US" sz="2000" dirty="0"/>
              <a:t>Classification is the problem of identifying to which of a set of categories a new observation belongs, on the basis of a training set of data containing observations whose category membership is known</a:t>
            </a:r>
          </a:p>
          <a:p>
            <a:endParaRPr lang="en-US" sz="2000" dirty="0"/>
          </a:p>
        </p:txBody>
      </p:sp>
      <p:sp>
        <p:nvSpPr>
          <p:cNvPr id="15" name="Rectangle 14">
            <a:extLst>
              <a:ext uri="{FF2B5EF4-FFF2-40B4-BE49-F238E27FC236}">
                <a16:creationId xmlns:a16="http://schemas.microsoft.com/office/drawing/2014/main" id="{6E67D916-28C7-4965-BA3C-287FB8579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4" descr="Fisher_iris_plot">
            <a:extLst>
              <a:ext uri="{FF2B5EF4-FFF2-40B4-BE49-F238E27FC236}">
                <a16:creationId xmlns:a16="http://schemas.microsoft.com/office/drawing/2014/main" id="{7C628813-1189-B44C-854D-694726382F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67" y="3987885"/>
            <a:ext cx="3860717" cy="28457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5">
            <a:extLst>
              <a:ext uri="{FF2B5EF4-FFF2-40B4-BE49-F238E27FC236}">
                <a16:creationId xmlns:a16="http://schemas.microsoft.com/office/drawing/2014/main" id="{817B3366-788B-3A4D-8B3B-ABBC20346651}"/>
              </a:ext>
            </a:extLst>
          </p:cNvPr>
          <p:cNvSpPr txBox="1">
            <a:spLocks noChangeArrowheads="1"/>
          </p:cNvSpPr>
          <p:nvPr/>
        </p:nvSpPr>
        <p:spPr bwMode="auto">
          <a:xfrm>
            <a:off x="3999706" y="4338747"/>
            <a:ext cx="827701" cy="175432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de-AT" altLang="de-DE">
                <a:solidFill>
                  <a:srgbClr val="0000FF"/>
                </a:solidFill>
                <a:latin typeface="Times New Roman" panose="02020603050405020304" pitchFamily="18" charset="0"/>
              </a:rPr>
              <a:t>Setosa</a:t>
            </a:r>
          </a:p>
          <a:p>
            <a:pPr>
              <a:spcBef>
                <a:spcPct val="50000"/>
              </a:spcBef>
            </a:pPr>
            <a:r>
              <a:rPr lang="de-AT" altLang="de-DE">
                <a:solidFill>
                  <a:srgbClr val="00FF00"/>
                </a:solidFill>
                <a:latin typeface="Times New Roman" panose="02020603050405020304" pitchFamily="18" charset="0"/>
              </a:rPr>
              <a:t>Versicolor</a:t>
            </a:r>
          </a:p>
          <a:p>
            <a:pPr>
              <a:spcBef>
                <a:spcPct val="50000"/>
              </a:spcBef>
            </a:pPr>
            <a:r>
              <a:rPr lang="de-AT" altLang="de-DE">
                <a:solidFill>
                  <a:srgbClr val="FF3300"/>
                </a:solidFill>
                <a:latin typeface="Times New Roman" panose="02020603050405020304" pitchFamily="18" charset="0"/>
              </a:rPr>
              <a:t>Verginica</a:t>
            </a:r>
            <a:endParaRPr lang="de-AT" altLang="de-DE" dirty="0">
              <a:solidFill>
                <a:srgbClr val="FF3300"/>
              </a:solidFill>
              <a:latin typeface="Times New Roman" panose="02020603050405020304" pitchFamily="18" charset="0"/>
            </a:endParaRPr>
          </a:p>
        </p:txBody>
      </p:sp>
      <p:pic>
        <p:nvPicPr>
          <p:cNvPr id="12" name="Inhaltsplatzhalter 3">
            <a:extLst>
              <a:ext uri="{FF2B5EF4-FFF2-40B4-BE49-F238E27FC236}">
                <a16:creationId xmlns:a16="http://schemas.microsoft.com/office/drawing/2014/main" id="{C1C806ED-A135-A24B-9EBA-38FC2C968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052" y="3152845"/>
            <a:ext cx="3281632" cy="989959"/>
          </a:xfrm>
          <a:prstGeom prst="rect">
            <a:avLst/>
          </a:prstGeom>
        </p:spPr>
      </p:pic>
      <p:sp>
        <p:nvSpPr>
          <p:cNvPr id="14" name="Textfeld 13">
            <a:extLst>
              <a:ext uri="{FF2B5EF4-FFF2-40B4-BE49-F238E27FC236}">
                <a16:creationId xmlns:a16="http://schemas.microsoft.com/office/drawing/2014/main" id="{8581ACB7-2E90-EE4D-8AA9-8BEABD35B361}"/>
              </a:ext>
            </a:extLst>
          </p:cNvPr>
          <p:cNvSpPr txBox="1"/>
          <p:nvPr/>
        </p:nvSpPr>
        <p:spPr>
          <a:xfrm>
            <a:off x="5807968" y="6628028"/>
            <a:ext cx="4968552" cy="246221"/>
          </a:xfrm>
          <a:prstGeom prst="rect">
            <a:avLst/>
          </a:prstGeom>
          <a:noFill/>
        </p:spPr>
        <p:txBody>
          <a:bodyPr wrap="square" rtlCol="0">
            <a:spAutoFit/>
          </a:bodyPr>
          <a:lstStyle/>
          <a:p>
            <a:r>
              <a:rPr lang="en-GB" sz="1000" dirty="0">
                <a:hlinkClick r:id="rId4"/>
              </a:rPr>
              <a:t>http://dataaspirant.com/2017/01/25/svm-classifier-implemenation-python-scikit-learn/</a:t>
            </a:r>
            <a:r>
              <a:rPr lang="en-GB" sz="1000" dirty="0"/>
              <a:t> </a:t>
            </a:r>
          </a:p>
        </p:txBody>
      </p:sp>
    </p:spTree>
    <p:extLst>
      <p:ext uri="{BB962C8B-B14F-4D97-AF65-F5344CB8AC3E}">
        <p14:creationId xmlns:p14="http://schemas.microsoft.com/office/powerpoint/2010/main" val="4411851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636" y="1716277"/>
            <a:ext cx="5476375" cy="3625910"/>
          </a:xfrm>
          <a:prstGeom prst="rect">
            <a:avLst/>
          </a:prstGeom>
        </p:spPr>
      </p:pic>
      <p:sp>
        <p:nvSpPr>
          <p:cNvPr id="14" name="Rectangle 13">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6873606" y="938022"/>
            <a:ext cx="4597758" cy="1188720"/>
          </a:xfrm>
        </p:spPr>
        <p:txBody>
          <a:bodyPr>
            <a:normAutofit/>
          </a:bodyPr>
          <a:lstStyle/>
          <a:p>
            <a:r>
              <a:rPr lang="en-GB" dirty="0">
                <a:solidFill>
                  <a:srgbClr val="FFFFFF"/>
                </a:solidFill>
              </a:rPr>
              <a:t>Regression</a:t>
            </a:r>
          </a:p>
        </p:txBody>
      </p:sp>
      <p:sp>
        <p:nvSpPr>
          <p:cNvPr id="3" name="Inhaltsplatzhalter 2"/>
          <p:cNvSpPr>
            <a:spLocks noGrp="1"/>
          </p:cNvSpPr>
          <p:nvPr>
            <p:ph idx="1"/>
          </p:nvPr>
        </p:nvSpPr>
        <p:spPr>
          <a:xfrm>
            <a:off x="6873606" y="2340864"/>
            <a:ext cx="4597758" cy="3793237"/>
          </a:xfrm>
        </p:spPr>
        <p:txBody>
          <a:bodyPr>
            <a:normAutofit/>
          </a:bodyPr>
          <a:lstStyle/>
          <a:p>
            <a:r>
              <a:rPr lang="en-US" dirty="0">
                <a:solidFill>
                  <a:srgbClr val="FFFFFF"/>
                </a:solidFill>
              </a:rPr>
              <a:t>is the processes of estimating the relationships among variables. It includes many techniques for modeling and analyzing several variables, when the focus is on the relationship between a dependent variable and one or more independent variables (or 'predictors')</a:t>
            </a:r>
            <a:endParaRPr lang="en-GB" dirty="0">
              <a:solidFill>
                <a:srgbClr val="FFFFFF"/>
              </a:solidFill>
            </a:endParaRPr>
          </a:p>
          <a:p>
            <a:endParaRPr lang="en-GB" dirty="0">
              <a:solidFill>
                <a:srgbClr val="FFFFFF"/>
              </a:solidFill>
            </a:endParaRPr>
          </a:p>
        </p:txBody>
      </p:sp>
    </p:spTree>
    <p:extLst>
      <p:ext uri="{BB962C8B-B14F-4D97-AF65-F5344CB8AC3E}">
        <p14:creationId xmlns:p14="http://schemas.microsoft.com/office/powerpoint/2010/main" val="3899319398"/>
      </p:ext>
    </p:extLst>
  </p:cSld>
  <p:clrMapOvr>
    <a:overrideClrMapping bg1="dk1" tx1="lt1" bg2="dk2" tx2="lt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1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14">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6">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8" name="Rectangle 18">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B5A7AB42-7453-0948-B13C-6A7FC11FD3F7}"/>
              </a:ext>
            </a:extLst>
          </p:cNvPr>
          <p:cNvSpPr>
            <a:spLocks noGrp="1"/>
          </p:cNvSpPr>
          <p:nvPr>
            <p:ph type="title"/>
          </p:nvPr>
        </p:nvSpPr>
        <p:spPr>
          <a:xfrm>
            <a:off x="8109235" y="863695"/>
            <a:ext cx="3511233" cy="3779995"/>
          </a:xfrm>
        </p:spPr>
        <p:txBody>
          <a:bodyPr vert="horz" lIns="91440" tIns="45720" rIns="91440" bIns="45720" rtlCol="0" anchor="ctr">
            <a:normAutofit/>
          </a:bodyPr>
          <a:lstStyle/>
          <a:p>
            <a:r>
              <a:rPr lang="en-US" sz="3600" dirty="0">
                <a:solidFill>
                  <a:schemeClr val="tx1"/>
                </a:solidFill>
              </a:rPr>
              <a:t>All models are wrong but some are useful</a:t>
            </a:r>
            <a:br>
              <a:rPr lang="en-US" sz="3600" dirty="0">
                <a:solidFill>
                  <a:schemeClr val="tx1"/>
                </a:solidFill>
              </a:rPr>
            </a:br>
            <a:endParaRPr lang="en-US" sz="3600" dirty="0">
              <a:solidFill>
                <a:schemeClr val="tx1"/>
              </a:solidFill>
            </a:endParaRPr>
          </a:p>
        </p:txBody>
      </p:sp>
      <p:pic>
        <p:nvPicPr>
          <p:cNvPr id="4" name="Inhaltsplatzhalter 4">
            <a:extLst>
              <a:ext uri="{FF2B5EF4-FFF2-40B4-BE49-F238E27FC236}">
                <a16:creationId xmlns:a16="http://schemas.microsoft.com/office/drawing/2014/main" id="{AA9A3084-8E41-944C-A2F2-30626CCCD90B}"/>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8963" b="26212"/>
          <a:stretch/>
        </p:blipFill>
        <p:spPr>
          <a:xfrm>
            <a:off x="20" y="10"/>
            <a:ext cx="7537685" cy="6857990"/>
          </a:xfrm>
          <a:prstGeom prst="rect">
            <a:avLst/>
          </a:prstGeom>
        </p:spPr>
      </p:pic>
      <p:sp>
        <p:nvSpPr>
          <p:cNvPr id="29" name="Rectangle 20">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Textfeld 21">
            <a:extLst>
              <a:ext uri="{FF2B5EF4-FFF2-40B4-BE49-F238E27FC236}">
                <a16:creationId xmlns:a16="http://schemas.microsoft.com/office/drawing/2014/main" id="{78BFBF36-2693-D545-97D6-05964E69ACA4}"/>
              </a:ext>
            </a:extLst>
          </p:cNvPr>
          <p:cNvSpPr txBox="1"/>
          <p:nvPr/>
        </p:nvSpPr>
        <p:spPr>
          <a:xfrm>
            <a:off x="8128400" y="3833764"/>
            <a:ext cx="3366628"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rPr>
              <a:t>George E.P. Box, 1978</a:t>
            </a:r>
            <a:endParaRPr kumimoji="0" lang="en-GB" sz="2400" b="0" i="0" u="none" strike="noStrike" kern="0" cap="none" spc="0" normalizeH="0" baseline="0" noProof="0" dirty="0">
              <a:ln>
                <a:noFill/>
              </a:ln>
              <a:solidFill>
                <a:srgbClr val="FFFFFF"/>
              </a:solidFill>
              <a:effectLst/>
              <a:uLnTx/>
              <a:uFillTx/>
            </a:endParaRPr>
          </a:p>
        </p:txBody>
      </p:sp>
      <p:sp>
        <p:nvSpPr>
          <p:cNvPr id="31" name="Textfeld 30">
            <a:extLst>
              <a:ext uri="{FF2B5EF4-FFF2-40B4-BE49-F238E27FC236}">
                <a16:creationId xmlns:a16="http://schemas.microsoft.com/office/drawing/2014/main" id="{B6EE7DEC-9F15-A842-A73D-BF42809DB29A}"/>
              </a:ext>
            </a:extLst>
          </p:cNvPr>
          <p:cNvSpPr txBox="1"/>
          <p:nvPr/>
        </p:nvSpPr>
        <p:spPr>
          <a:xfrm>
            <a:off x="4144529" y="6594656"/>
            <a:ext cx="6768752"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solidFill>
                  <a:srgbClr val="FFFFFF"/>
                </a:solidFill>
                <a:effectLst/>
                <a:uLnTx/>
                <a:uFillTx/>
              </a:rPr>
              <a:t>By </a:t>
            </a:r>
            <a:r>
              <a:rPr kumimoji="0" lang="en-GB" sz="1000" b="0" i="0" u="none" strike="noStrike" kern="0" cap="none" spc="0" normalizeH="0" baseline="0" noProof="0" dirty="0" err="1">
                <a:ln>
                  <a:noFill/>
                </a:ln>
                <a:solidFill>
                  <a:srgbClr val="FFFFFF"/>
                </a:solidFill>
                <a:effectLst/>
                <a:uLnTx/>
                <a:uFillTx/>
              </a:rPr>
              <a:t>DavidMCEddy</a:t>
            </a:r>
            <a:r>
              <a:rPr kumimoji="0" lang="en-GB" sz="1000" b="0" i="0" u="none" strike="noStrike" kern="0" cap="none" spc="0" normalizeH="0" baseline="0" noProof="0" dirty="0">
                <a:ln>
                  <a:noFill/>
                </a:ln>
                <a:solidFill>
                  <a:srgbClr val="FFFFFF"/>
                </a:solidFill>
                <a:effectLst/>
                <a:uLnTx/>
                <a:uFillTx/>
              </a:rPr>
              <a:t> at </a:t>
            </a:r>
            <a:r>
              <a:rPr kumimoji="0" lang="en-GB" sz="1000" b="0" i="0" u="none" strike="noStrike" kern="0" cap="none" spc="0" normalizeH="0" baseline="0" noProof="0" dirty="0" err="1">
                <a:ln>
                  <a:noFill/>
                </a:ln>
                <a:solidFill>
                  <a:srgbClr val="FFFFFF"/>
                </a:solidFill>
                <a:effectLst/>
                <a:uLnTx/>
                <a:uFillTx/>
              </a:rPr>
              <a:t>en.wikipedia</a:t>
            </a:r>
            <a:r>
              <a:rPr kumimoji="0" lang="en-GB" sz="1000" b="0" i="0" u="none" strike="noStrike" kern="0" cap="none" spc="0" normalizeH="0" baseline="0" noProof="0" dirty="0">
                <a:ln>
                  <a:noFill/>
                </a:ln>
                <a:solidFill>
                  <a:srgbClr val="FFFFFF"/>
                </a:solidFill>
                <a:effectLst/>
                <a:uLnTx/>
                <a:uFillTx/>
              </a:rPr>
              <a:t>, CC BY-SA 3. 0, https://commons.wikimedia.org/w/index.php?curid=14941622</a:t>
            </a:r>
          </a:p>
        </p:txBody>
      </p:sp>
    </p:spTree>
    <p:extLst>
      <p:ext uri="{BB962C8B-B14F-4D97-AF65-F5344CB8AC3E}">
        <p14:creationId xmlns:p14="http://schemas.microsoft.com/office/powerpoint/2010/main" val="2292321963"/>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2D4C37-0E42-C04B-9120-32089E6277FB}"/>
              </a:ext>
            </a:extLst>
          </p:cNvPr>
          <p:cNvSpPr>
            <a:spLocks noGrp="1"/>
          </p:cNvSpPr>
          <p:nvPr>
            <p:ph type="title"/>
          </p:nvPr>
        </p:nvSpPr>
        <p:spPr/>
        <p:txBody>
          <a:bodyPr/>
          <a:lstStyle/>
          <a:p>
            <a:r>
              <a:rPr lang="de-DE" dirty="0"/>
              <a:t>Danksagung für Unterstützung bei Materialien</a:t>
            </a:r>
          </a:p>
        </p:txBody>
      </p:sp>
      <p:sp>
        <p:nvSpPr>
          <p:cNvPr id="3" name="Inhaltsplatzhalter 2">
            <a:extLst>
              <a:ext uri="{FF2B5EF4-FFF2-40B4-BE49-F238E27FC236}">
                <a16:creationId xmlns:a16="http://schemas.microsoft.com/office/drawing/2014/main" id="{84D91575-8A43-2F40-ABA5-5A33FDC0742D}"/>
              </a:ext>
            </a:extLst>
          </p:cNvPr>
          <p:cNvSpPr>
            <a:spLocks noGrp="1"/>
          </p:cNvSpPr>
          <p:nvPr>
            <p:ph idx="1"/>
          </p:nvPr>
        </p:nvSpPr>
        <p:spPr/>
        <p:txBody>
          <a:bodyPr/>
          <a:lstStyle/>
          <a:p>
            <a:r>
              <a:rPr lang="de-DE" dirty="0" err="1"/>
              <a:t>Allan</a:t>
            </a:r>
            <a:r>
              <a:rPr lang="de-DE" dirty="0"/>
              <a:t> </a:t>
            </a:r>
            <a:r>
              <a:rPr lang="de-DE" dirty="0" err="1"/>
              <a:t>Hanbury</a:t>
            </a:r>
            <a:endParaRPr lang="de-DE" dirty="0"/>
          </a:p>
          <a:p>
            <a:r>
              <a:rPr lang="en-GB" dirty="0"/>
              <a:t>Mohamed Auf</a:t>
            </a:r>
          </a:p>
          <a:p>
            <a:r>
              <a:rPr lang="en-GB" dirty="0"/>
              <a:t>Andrew Poulter</a:t>
            </a:r>
            <a:endParaRPr lang="de-DE" dirty="0"/>
          </a:p>
        </p:txBody>
      </p:sp>
    </p:spTree>
    <p:extLst>
      <p:ext uri="{BB962C8B-B14F-4D97-AF65-F5344CB8AC3E}">
        <p14:creationId xmlns:p14="http://schemas.microsoft.com/office/powerpoint/2010/main" val="15361564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7" name="Grafik 6"/>
          <p:cNvPicPr>
            <a:picLocks noChangeAspect="1"/>
          </p:cNvPicPr>
          <p:nvPr/>
        </p:nvPicPr>
        <p:blipFill rotWithShape="1">
          <a:blip r:embed="rId3" cstate="print">
            <a:extLst>
              <a:ext uri="{28A0092B-C50C-407E-A947-70E740481C1C}">
                <a14:useLocalDpi xmlns:a14="http://schemas.microsoft.com/office/drawing/2010/main" val="0"/>
              </a:ext>
            </a:extLst>
          </a:blip>
          <a:srcRect r="1" b="29840"/>
          <a:stretch/>
        </p:blipFill>
        <p:spPr>
          <a:xfrm>
            <a:off x="453302" y="457200"/>
            <a:ext cx="7588885" cy="5899650"/>
          </a:xfrm>
          <a:prstGeom prst="rect">
            <a:avLst/>
          </a:prstGeom>
        </p:spPr>
      </p:pic>
      <p:sp>
        <p:nvSpPr>
          <p:cNvPr id="22" name="Rectangle 21">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8372723" y="850791"/>
            <a:ext cx="3202016" cy="4198288"/>
          </a:xfrm>
        </p:spPr>
        <p:txBody>
          <a:bodyPr vert="horz" lIns="91440" tIns="45720" rIns="91440" bIns="45720" rtlCol="0" anchor="ctr">
            <a:normAutofit/>
          </a:bodyPr>
          <a:lstStyle/>
          <a:p>
            <a:r>
              <a:rPr lang="en-US" sz="3600">
                <a:solidFill>
                  <a:srgbClr val="FFFFFF"/>
                </a:solidFill>
              </a:rPr>
              <a:t>Spherical Cows</a:t>
            </a:r>
          </a:p>
        </p:txBody>
      </p:sp>
      <p:sp>
        <p:nvSpPr>
          <p:cNvPr id="24" name="Rectangle 23">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Textfeld 12">
            <a:extLst>
              <a:ext uri="{FF2B5EF4-FFF2-40B4-BE49-F238E27FC236}">
                <a16:creationId xmlns:a16="http://schemas.microsoft.com/office/drawing/2014/main" id="{1B057C5B-AF43-2640-B6E0-EC6216100D31}"/>
              </a:ext>
            </a:extLst>
          </p:cNvPr>
          <p:cNvSpPr txBox="1"/>
          <p:nvPr/>
        </p:nvSpPr>
        <p:spPr>
          <a:xfrm>
            <a:off x="6023992" y="6128862"/>
            <a:ext cx="4752528" cy="707886"/>
          </a:xfrm>
          <a:prstGeom prst="rect">
            <a:avLst/>
          </a:prstGeom>
          <a:noFill/>
        </p:spPr>
        <p:txBody>
          <a:bodyPr wrap="square" rtlCol="0">
            <a:spAutoFit/>
          </a:bodyPr>
          <a:lstStyle/>
          <a:p>
            <a:r>
              <a:rPr lang="en-US" sz="800"/>
              <a:t>By Ingrid Kallick (http://www.ikallick.com) - The image was created by Ingrid Kallick for the program cover of the 1996 annual meeting of the American Astronomical Association. An earlier version was created for the National Center for Supercomputing Applications. The artist gave permission for use to the University of Wisconsin Department of Astronomy. The STScI subsequently used the image. http://www.ikallick.com, Public Domain, https://commons.wikimedia.org/w/index.php?curid=3498985</a:t>
            </a:r>
            <a:endParaRPr lang="en-GB" sz="800" dirty="0"/>
          </a:p>
        </p:txBody>
      </p:sp>
    </p:spTree>
    <p:extLst>
      <p:ext uri="{BB962C8B-B14F-4D97-AF65-F5344CB8AC3E}">
        <p14:creationId xmlns:p14="http://schemas.microsoft.com/office/powerpoint/2010/main" val="2775128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47700"/>
            <a:ext cx="3703320" cy="57428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8369643" y="1037967"/>
            <a:ext cx="3054091" cy="4709131"/>
          </a:xfrm>
        </p:spPr>
        <p:txBody>
          <a:bodyPr anchor="ctr">
            <a:normAutofit/>
          </a:bodyPr>
          <a:lstStyle/>
          <a:p>
            <a:r>
              <a:rPr lang="en-GB">
                <a:solidFill>
                  <a:srgbClr val="FFFEFF"/>
                </a:solidFill>
              </a:rPr>
              <a:t>Fit the Model</a:t>
            </a:r>
          </a:p>
        </p:txBody>
      </p:sp>
      <p:sp>
        <p:nvSpPr>
          <p:cNvPr id="14" name="Rectangle 13">
            <a:extLst>
              <a:ext uri="{FF2B5EF4-FFF2-40B4-BE49-F238E27FC236}">
                <a16:creationId xmlns:a16="http://schemas.microsoft.com/office/drawing/2014/main" id="{EC930E8B-CABB-49C6-9609-F872BC043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AFD211A8-7186-46C6-AC78-73F89CAA5E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8062204-EE69-489C-87C1-C1958C334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6" name="Inhaltsplatzhalter 2">
            <a:extLst>
              <a:ext uri="{FF2B5EF4-FFF2-40B4-BE49-F238E27FC236}">
                <a16:creationId xmlns:a16="http://schemas.microsoft.com/office/drawing/2014/main" id="{FD5D8B2A-BBCF-4A03-B208-36BFD0F1F034}"/>
              </a:ext>
            </a:extLst>
          </p:cNvPr>
          <p:cNvGraphicFramePr>
            <a:graphicFrameLocks noGrp="1"/>
          </p:cNvGraphicFramePr>
          <p:nvPr>
            <p:ph idx="1"/>
            <p:extLst>
              <p:ext uri="{D42A27DB-BD31-4B8C-83A1-F6EECF244321}">
                <p14:modId xmlns:p14="http://schemas.microsoft.com/office/powerpoint/2010/main" val="584187546"/>
              </p:ext>
            </p:extLst>
          </p:nvPr>
        </p:nvGraphicFramePr>
        <p:xfrm>
          <a:off x="486033" y="1037967"/>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079280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3"/>
          <p:cNvSpPr>
            <a:spLocks noGrp="1"/>
          </p:cNvSpPr>
          <p:nvPr>
            <p:ph type="sldNum" sz="quarter" idx="4294967295"/>
          </p:nvPr>
        </p:nvSpPr>
        <p:spPr>
          <a:xfrm>
            <a:off x="8077200" y="6245225"/>
            <a:ext cx="2133600" cy="476250"/>
          </a:xfrm>
          <a:prstGeom prst="rect">
            <a:avLst/>
          </a:prstGeom>
        </p:spPr>
        <p:txBody>
          <a:bodyPr/>
          <a:lstStyle/>
          <a:p>
            <a:fld id="{4DB9B3A7-BB7B-43A1-B91F-7BE7E8B1F359}" type="slidenum">
              <a:rPr lang="en-GB" altLang="de-DE"/>
              <a:pPr/>
              <a:t>72</a:t>
            </a:fld>
            <a:endParaRPr lang="en-GB" altLang="de-DE"/>
          </a:p>
        </p:txBody>
      </p:sp>
      <p:pic>
        <p:nvPicPr>
          <p:cNvPr id="175108" name="Picture 4" descr="plot_without_poi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307374"/>
            <a:ext cx="9220200" cy="6534150"/>
          </a:xfrm>
          <a:prstGeom prst="rect">
            <a:avLst/>
          </a:prstGeom>
          <a:noFill/>
          <a:extLst>
            <a:ext uri="{909E8E84-426E-40DD-AFC4-6F175D3DCCD1}">
              <a14:hiddenFill xmlns:a14="http://schemas.microsoft.com/office/drawing/2010/main">
                <a:solidFill>
                  <a:srgbClr val="FFFFFF"/>
                </a:solidFill>
              </a14:hiddenFill>
            </a:ext>
          </a:extLst>
        </p:spPr>
      </p:pic>
      <p:sp>
        <p:nvSpPr>
          <p:cNvPr id="175109" name="Line 5"/>
          <p:cNvSpPr>
            <a:spLocks noChangeShapeType="1"/>
          </p:cNvSpPr>
          <p:nvPr/>
        </p:nvSpPr>
        <p:spPr bwMode="auto">
          <a:xfrm flipV="1">
            <a:off x="3000376" y="1125539"/>
            <a:ext cx="6048375" cy="3311525"/>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75110" name="Text Box 6"/>
          <p:cNvSpPr txBox="1">
            <a:spLocks noChangeArrowheads="1"/>
          </p:cNvSpPr>
          <p:nvPr/>
        </p:nvSpPr>
        <p:spPr bwMode="auto">
          <a:xfrm>
            <a:off x="8040688" y="2133600"/>
            <a:ext cx="1079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de-DE" sz="2400" i="1">
                <a:latin typeface="Times New Roman" panose="02020603050405020304" pitchFamily="18" charset="0"/>
              </a:rPr>
              <a:t>F</a:t>
            </a:r>
            <a:r>
              <a:rPr lang="en-GB" altLang="de-DE" sz="2400">
                <a:latin typeface="Times New Roman" panose="02020603050405020304" pitchFamily="18" charset="0"/>
              </a:rPr>
              <a:t>(</a:t>
            </a:r>
            <a:r>
              <a:rPr lang="en-GB" altLang="de-DE" sz="2400" i="1">
                <a:latin typeface="Times New Roman" panose="02020603050405020304" pitchFamily="18" charset="0"/>
              </a:rPr>
              <a:t>x</a:t>
            </a:r>
            <a:r>
              <a:rPr lang="en-GB" altLang="de-DE" sz="2400">
                <a:latin typeface="Times New Roman" panose="02020603050405020304" pitchFamily="18" charset="0"/>
              </a:rPr>
              <a:t>)</a:t>
            </a:r>
          </a:p>
        </p:txBody>
      </p:sp>
      <p:sp>
        <p:nvSpPr>
          <p:cNvPr id="6" name="Rectangle 2"/>
          <p:cNvSpPr txBox="1">
            <a:spLocks noChangeArrowheads="1"/>
          </p:cNvSpPr>
          <p:nvPr/>
        </p:nvSpPr>
        <p:spPr>
          <a:xfrm>
            <a:off x="3081339" y="346176"/>
            <a:ext cx="7335837" cy="490537"/>
          </a:xfrm>
          <a:prstGeom prst="rect">
            <a:avLst/>
          </a:prstGeom>
        </p:spPr>
        <p:txBody>
          <a:bodyPr/>
          <a:lstStyle>
            <a:lvl1pPr algn="r" rtl="0" eaLnBrk="1" fontAlgn="base" hangingPunct="1">
              <a:spcBef>
                <a:spcPct val="0"/>
              </a:spcBef>
              <a:spcAft>
                <a:spcPct val="0"/>
              </a:spcAft>
              <a:defRPr sz="2400" b="1">
                <a:solidFill>
                  <a:schemeClr val="tx2"/>
                </a:solidFill>
                <a:latin typeface="+mj-lt"/>
                <a:ea typeface="+mj-ea"/>
                <a:cs typeface="+mj-cs"/>
              </a:defRPr>
            </a:lvl1pPr>
            <a:lvl2pPr algn="r" rtl="0" eaLnBrk="1" fontAlgn="base" hangingPunct="1">
              <a:spcBef>
                <a:spcPct val="0"/>
              </a:spcBef>
              <a:spcAft>
                <a:spcPct val="0"/>
              </a:spcAft>
              <a:defRPr sz="2400" b="1">
                <a:solidFill>
                  <a:schemeClr val="tx2"/>
                </a:solidFill>
                <a:latin typeface="Arial" charset="0"/>
              </a:defRPr>
            </a:lvl2pPr>
            <a:lvl3pPr algn="r" rtl="0" eaLnBrk="1" fontAlgn="base" hangingPunct="1">
              <a:spcBef>
                <a:spcPct val="0"/>
              </a:spcBef>
              <a:spcAft>
                <a:spcPct val="0"/>
              </a:spcAft>
              <a:defRPr sz="2400" b="1">
                <a:solidFill>
                  <a:schemeClr val="tx2"/>
                </a:solidFill>
                <a:latin typeface="Arial" charset="0"/>
              </a:defRPr>
            </a:lvl3pPr>
            <a:lvl4pPr algn="r" rtl="0" eaLnBrk="1" fontAlgn="base" hangingPunct="1">
              <a:spcBef>
                <a:spcPct val="0"/>
              </a:spcBef>
              <a:spcAft>
                <a:spcPct val="0"/>
              </a:spcAft>
              <a:defRPr sz="2400" b="1">
                <a:solidFill>
                  <a:schemeClr val="tx2"/>
                </a:solidFill>
                <a:latin typeface="Arial" charset="0"/>
              </a:defRPr>
            </a:lvl4pPr>
            <a:lvl5pPr algn="r" rtl="0" eaLnBrk="1" fontAlgn="base" hangingPunct="1">
              <a:spcBef>
                <a:spcPct val="0"/>
              </a:spcBef>
              <a:spcAft>
                <a:spcPct val="0"/>
              </a:spcAft>
              <a:defRPr sz="2400" b="1">
                <a:solidFill>
                  <a:schemeClr val="tx2"/>
                </a:solidFill>
                <a:latin typeface="Arial" charset="0"/>
              </a:defRPr>
            </a:lvl5pPr>
            <a:lvl6pPr marL="457200" algn="r" rtl="0" eaLnBrk="1" fontAlgn="base" hangingPunct="1">
              <a:spcBef>
                <a:spcPct val="0"/>
              </a:spcBef>
              <a:spcAft>
                <a:spcPct val="0"/>
              </a:spcAft>
              <a:defRPr sz="2400" b="1">
                <a:solidFill>
                  <a:schemeClr val="tx2"/>
                </a:solidFill>
                <a:latin typeface="Arial" charset="0"/>
              </a:defRPr>
            </a:lvl6pPr>
            <a:lvl7pPr marL="914400" algn="r" rtl="0" eaLnBrk="1" fontAlgn="base" hangingPunct="1">
              <a:spcBef>
                <a:spcPct val="0"/>
              </a:spcBef>
              <a:spcAft>
                <a:spcPct val="0"/>
              </a:spcAft>
              <a:defRPr sz="2400" b="1">
                <a:solidFill>
                  <a:schemeClr val="tx2"/>
                </a:solidFill>
                <a:latin typeface="Arial" charset="0"/>
              </a:defRPr>
            </a:lvl7pPr>
            <a:lvl8pPr marL="1371600" algn="r" rtl="0" eaLnBrk="1" fontAlgn="base" hangingPunct="1">
              <a:spcBef>
                <a:spcPct val="0"/>
              </a:spcBef>
              <a:spcAft>
                <a:spcPct val="0"/>
              </a:spcAft>
              <a:defRPr sz="2400" b="1">
                <a:solidFill>
                  <a:schemeClr val="tx2"/>
                </a:solidFill>
                <a:latin typeface="Arial" charset="0"/>
              </a:defRPr>
            </a:lvl8pPr>
            <a:lvl9pPr marL="1828800" algn="r" rtl="0" eaLnBrk="1" fontAlgn="base" hangingPunct="1">
              <a:spcBef>
                <a:spcPct val="0"/>
              </a:spcBef>
              <a:spcAft>
                <a:spcPct val="0"/>
              </a:spcAft>
              <a:defRPr sz="2400" b="1">
                <a:solidFill>
                  <a:schemeClr val="tx2"/>
                </a:solidFill>
                <a:latin typeface="Arial" charset="0"/>
              </a:defRPr>
            </a:lvl9pPr>
          </a:lstStyle>
          <a:p>
            <a:r>
              <a:rPr lang="en-GB" altLang="de-DE" kern="0" dirty="0"/>
              <a:t>Bias and Variance for Regression</a:t>
            </a:r>
          </a:p>
        </p:txBody>
      </p:sp>
      <p:sp>
        <p:nvSpPr>
          <p:cNvPr id="2" name="Rechteck 1"/>
          <p:cNvSpPr/>
          <p:nvPr/>
        </p:nvSpPr>
        <p:spPr>
          <a:xfrm>
            <a:off x="2142061" y="996722"/>
            <a:ext cx="4572000" cy="830997"/>
          </a:xfrm>
          <a:prstGeom prst="rect">
            <a:avLst/>
          </a:prstGeom>
        </p:spPr>
        <p:txBody>
          <a:bodyPr>
            <a:spAutoFit/>
          </a:bodyPr>
          <a:lstStyle/>
          <a:p>
            <a:r>
              <a:rPr lang="en-GB" altLang="de-DE" sz="2400" dirty="0"/>
              <a:t>The (unknown) function that we are trying to estimate is </a:t>
            </a:r>
            <a:r>
              <a:rPr lang="en-GB" altLang="de-DE" sz="2400" i="1" dirty="0"/>
              <a:t>F</a:t>
            </a:r>
            <a:r>
              <a:rPr lang="en-GB" altLang="de-DE" sz="2400" dirty="0"/>
              <a:t>(</a:t>
            </a:r>
            <a:r>
              <a:rPr lang="en-GB" altLang="de-DE" sz="2400" b="1" dirty="0"/>
              <a:t>x</a:t>
            </a:r>
            <a:r>
              <a:rPr lang="en-GB" altLang="de-DE" sz="2400" dirty="0"/>
              <a:t>)</a:t>
            </a:r>
          </a:p>
        </p:txBody>
      </p:sp>
    </p:spTree>
    <p:extLst>
      <p:ext uri="{BB962C8B-B14F-4D97-AF65-F5344CB8AC3E}">
        <p14:creationId xmlns:p14="http://schemas.microsoft.com/office/powerpoint/2010/main" val="21241054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3"/>
          <p:cNvSpPr>
            <a:spLocks noGrp="1"/>
          </p:cNvSpPr>
          <p:nvPr>
            <p:ph type="sldNum" sz="quarter" idx="4294967295"/>
          </p:nvPr>
        </p:nvSpPr>
        <p:spPr>
          <a:xfrm>
            <a:off x="8077200" y="6245225"/>
            <a:ext cx="2133600" cy="476250"/>
          </a:xfrm>
          <a:prstGeom prst="rect">
            <a:avLst/>
          </a:prstGeom>
        </p:spPr>
        <p:txBody>
          <a:bodyPr/>
          <a:lstStyle/>
          <a:p>
            <a:fld id="{EA75D414-B8CD-4CD4-9B44-44AA36D03498}" type="slidenum">
              <a:rPr lang="en-GB" altLang="de-DE"/>
              <a:pPr/>
              <a:t>73</a:t>
            </a:fld>
            <a:endParaRPr lang="en-GB" altLang="de-DE"/>
          </a:p>
        </p:txBody>
      </p:sp>
      <p:sp>
        <p:nvSpPr>
          <p:cNvPr id="172034" name="Rectangle 2"/>
          <p:cNvSpPr>
            <a:spLocks noGrp="1" noChangeArrowheads="1"/>
          </p:cNvSpPr>
          <p:nvPr>
            <p:ph type="title" idx="4294967295"/>
          </p:nvPr>
        </p:nvSpPr>
        <p:spPr>
          <a:xfrm>
            <a:off x="1524000" y="274638"/>
            <a:ext cx="8229600" cy="1143000"/>
          </a:xfrm>
        </p:spPr>
        <p:txBody>
          <a:bodyPr/>
          <a:lstStyle/>
          <a:p>
            <a:r>
              <a:rPr lang="en-GB" altLang="de-DE"/>
              <a:t>Regression</a:t>
            </a:r>
          </a:p>
        </p:txBody>
      </p:sp>
      <p:pic>
        <p:nvPicPr>
          <p:cNvPr id="172036" name="Picture 4" descr="plot_with_poi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61925"/>
            <a:ext cx="9220200" cy="6534150"/>
          </a:xfrm>
          <a:prstGeom prst="rect">
            <a:avLst/>
          </a:prstGeom>
          <a:noFill/>
          <a:extLst>
            <a:ext uri="{909E8E84-426E-40DD-AFC4-6F175D3DCCD1}">
              <a14:hiddenFill xmlns:a14="http://schemas.microsoft.com/office/drawing/2010/main">
                <a:solidFill>
                  <a:srgbClr val="FFFFFF"/>
                </a:solidFill>
              </a14:hiddenFill>
            </a:ext>
          </a:extLst>
        </p:spPr>
      </p:pic>
      <p:sp>
        <p:nvSpPr>
          <p:cNvPr id="172038" name="Text Box 6"/>
          <p:cNvSpPr txBox="1">
            <a:spLocks noChangeArrowheads="1"/>
          </p:cNvSpPr>
          <p:nvPr/>
        </p:nvSpPr>
        <p:spPr bwMode="auto">
          <a:xfrm>
            <a:off x="6672263" y="3284538"/>
            <a:ext cx="2303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AT" altLang="de-DE" sz="2400" dirty="0">
                <a:latin typeface="Script MT Bold" panose="03040602040607080904" pitchFamily="66" charset="0"/>
              </a:rPr>
              <a:t>D</a:t>
            </a:r>
            <a:r>
              <a:rPr lang="de-AT" altLang="de-DE" sz="2400" dirty="0">
                <a:sym typeface="Lucida Bright Math Symbol" pitchFamily="2" charset="2"/>
              </a:rPr>
              <a:t> </a:t>
            </a:r>
            <a:r>
              <a:rPr lang="de-AT" altLang="de-DE" sz="2400" dirty="0">
                <a:latin typeface="Times New Roman" panose="02020603050405020304" pitchFamily="18" charset="0"/>
                <a:sym typeface="Lucida Bright Math Symbol" pitchFamily="2" charset="2"/>
              </a:rPr>
              <a:t>: </a:t>
            </a:r>
            <a:r>
              <a:rPr lang="de-AT" altLang="de-DE" sz="2400" i="1" dirty="0">
                <a:latin typeface="Times New Roman" panose="02020603050405020304" pitchFamily="18" charset="0"/>
                <a:sym typeface="Lucida Bright Math Symbol" pitchFamily="2" charset="2"/>
              </a:rPr>
              <a:t>n</a:t>
            </a:r>
            <a:r>
              <a:rPr lang="de-AT" altLang="de-DE" sz="2400" dirty="0">
                <a:latin typeface="Times New Roman" panose="02020603050405020304" pitchFamily="18" charset="0"/>
                <a:sym typeface="Lucida Bright Math Symbol" pitchFamily="2" charset="2"/>
              </a:rPr>
              <a:t> = 14  </a:t>
            </a:r>
            <a:endParaRPr lang="en-GB" altLang="de-DE" sz="2400" dirty="0">
              <a:sym typeface="Lucida Bright Math Symbol" pitchFamily="2" charset="2"/>
            </a:endParaRPr>
          </a:p>
        </p:txBody>
      </p:sp>
      <p:sp>
        <p:nvSpPr>
          <p:cNvPr id="2" name="Rechteck 1"/>
          <p:cNvSpPr/>
          <p:nvPr/>
        </p:nvSpPr>
        <p:spPr>
          <a:xfrm>
            <a:off x="2075186" y="522973"/>
            <a:ext cx="4572000" cy="830997"/>
          </a:xfrm>
          <a:prstGeom prst="rect">
            <a:avLst/>
          </a:prstGeom>
        </p:spPr>
        <p:txBody>
          <a:bodyPr>
            <a:spAutoFit/>
          </a:bodyPr>
          <a:lstStyle/>
          <a:p>
            <a:r>
              <a:rPr lang="en-GB" altLang="de-DE" sz="2400" dirty="0"/>
              <a:t>We estimate </a:t>
            </a:r>
            <a:r>
              <a:rPr lang="en-GB" altLang="de-DE" sz="2400" i="1" dirty="0"/>
              <a:t>F</a:t>
            </a:r>
            <a:r>
              <a:rPr lang="en-GB" altLang="de-DE" sz="2400" dirty="0"/>
              <a:t>(</a:t>
            </a:r>
            <a:r>
              <a:rPr lang="en-GB" altLang="de-DE" sz="2400" b="1" dirty="0"/>
              <a:t>x</a:t>
            </a:r>
            <a:r>
              <a:rPr lang="en-GB" altLang="de-DE" sz="2400" dirty="0"/>
              <a:t>) using a set </a:t>
            </a:r>
            <a:r>
              <a:rPr lang="en-GB" altLang="de-DE" sz="2400" dirty="0">
                <a:latin typeface="Script MT Bold" panose="03040602040607080904" pitchFamily="66" charset="0"/>
              </a:rPr>
              <a:t>D</a:t>
            </a:r>
            <a:r>
              <a:rPr lang="en-GB" altLang="de-DE" sz="2400" dirty="0"/>
              <a:t> of </a:t>
            </a:r>
            <a:r>
              <a:rPr lang="en-GB" altLang="de-DE" sz="2400" i="1" dirty="0"/>
              <a:t>n</a:t>
            </a:r>
            <a:r>
              <a:rPr lang="en-GB" altLang="de-DE" sz="2400" dirty="0"/>
              <a:t> samples</a:t>
            </a:r>
          </a:p>
        </p:txBody>
      </p:sp>
    </p:spTree>
    <p:extLst>
      <p:ext uri="{BB962C8B-B14F-4D97-AF65-F5344CB8AC3E}">
        <p14:creationId xmlns:p14="http://schemas.microsoft.com/office/powerpoint/2010/main" val="13810220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liennummernplatzhalter 3"/>
          <p:cNvSpPr>
            <a:spLocks noGrp="1"/>
          </p:cNvSpPr>
          <p:nvPr>
            <p:ph type="sldNum" sz="quarter" idx="4294967295"/>
          </p:nvPr>
        </p:nvSpPr>
        <p:spPr>
          <a:xfrm>
            <a:off x="8077200" y="6245225"/>
            <a:ext cx="2133600" cy="476250"/>
          </a:xfrm>
          <a:prstGeom prst="rect">
            <a:avLst/>
          </a:prstGeom>
        </p:spPr>
        <p:txBody>
          <a:bodyPr/>
          <a:lstStyle/>
          <a:p>
            <a:fld id="{3C012050-F0FC-4EAC-B094-0682278717AA}" type="slidenum">
              <a:rPr lang="en-GB" altLang="de-DE"/>
              <a:pPr/>
              <a:t>74</a:t>
            </a:fld>
            <a:endParaRPr lang="en-GB" altLang="de-DE"/>
          </a:p>
        </p:txBody>
      </p:sp>
      <p:sp>
        <p:nvSpPr>
          <p:cNvPr id="176130" name="Rectangle 2"/>
          <p:cNvSpPr>
            <a:spLocks noGrp="1" noChangeArrowheads="1"/>
          </p:cNvSpPr>
          <p:nvPr>
            <p:ph type="title" idx="4294967295"/>
          </p:nvPr>
        </p:nvSpPr>
        <p:spPr>
          <a:xfrm>
            <a:off x="1524000" y="274638"/>
            <a:ext cx="8229600" cy="1143000"/>
          </a:xfrm>
        </p:spPr>
        <p:txBody>
          <a:bodyPr/>
          <a:lstStyle/>
          <a:p>
            <a:r>
              <a:rPr lang="en-GB" altLang="de-DE"/>
              <a:t>Regression</a:t>
            </a:r>
          </a:p>
        </p:txBody>
      </p:sp>
      <p:pic>
        <p:nvPicPr>
          <p:cNvPr id="176131" name="Picture 3" descr="plot_with_poi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61925"/>
            <a:ext cx="9220200" cy="6534150"/>
          </a:xfrm>
          <a:prstGeom prst="rect">
            <a:avLst/>
          </a:prstGeom>
          <a:noFill/>
          <a:extLst>
            <a:ext uri="{909E8E84-426E-40DD-AFC4-6F175D3DCCD1}">
              <a14:hiddenFill xmlns:a14="http://schemas.microsoft.com/office/drawing/2010/main">
                <a:solidFill>
                  <a:srgbClr val="FFFFFF"/>
                </a:solidFill>
              </a14:hiddenFill>
            </a:ext>
          </a:extLst>
        </p:spPr>
      </p:pic>
      <p:sp>
        <p:nvSpPr>
          <p:cNvPr id="176133" name="Line 5"/>
          <p:cNvSpPr>
            <a:spLocks noChangeShapeType="1"/>
          </p:cNvSpPr>
          <p:nvPr/>
        </p:nvSpPr>
        <p:spPr bwMode="auto">
          <a:xfrm flipV="1">
            <a:off x="3216276" y="1411288"/>
            <a:ext cx="5688013" cy="2665412"/>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76134" name="Line 6"/>
          <p:cNvSpPr>
            <a:spLocks noChangeShapeType="1"/>
          </p:cNvSpPr>
          <p:nvPr/>
        </p:nvSpPr>
        <p:spPr bwMode="auto">
          <a:xfrm flipV="1">
            <a:off x="3000376" y="1125539"/>
            <a:ext cx="6048375" cy="3311525"/>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76136" name="Text Box 8"/>
          <p:cNvSpPr txBox="1">
            <a:spLocks noChangeArrowheads="1"/>
          </p:cNvSpPr>
          <p:nvPr/>
        </p:nvSpPr>
        <p:spPr bwMode="auto">
          <a:xfrm>
            <a:off x="3071813" y="3068638"/>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AT" altLang="de-DE" sz="2400" i="1" dirty="0">
                <a:latin typeface="Times New Roman" panose="02020603050405020304" pitchFamily="18" charset="0"/>
              </a:rPr>
              <a:t>g</a:t>
            </a:r>
            <a:r>
              <a:rPr lang="de-AT" altLang="de-DE" sz="2400" dirty="0">
                <a:latin typeface="Times New Roman" panose="02020603050405020304" pitchFamily="18" charset="0"/>
              </a:rPr>
              <a:t>(</a:t>
            </a:r>
            <a:r>
              <a:rPr lang="de-AT" altLang="de-DE" sz="2400" i="1" dirty="0">
                <a:latin typeface="Times New Roman" panose="02020603050405020304" pitchFamily="18" charset="0"/>
              </a:rPr>
              <a:t>x</a:t>
            </a:r>
            <a:r>
              <a:rPr lang="de-AT" altLang="de-DE" sz="2400" dirty="0">
                <a:latin typeface="Times New Roman" panose="02020603050405020304" pitchFamily="18" charset="0"/>
              </a:rPr>
              <a:t>;</a:t>
            </a:r>
            <a:r>
              <a:rPr lang="de-AT" altLang="de-DE" sz="2400" dirty="0"/>
              <a:t> </a:t>
            </a:r>
            <a:r>
              <a:rPr lang="de-AT" altLang="de-DE" sz="2400" dirty="0">
                <a:latin typeface="Script MT Bold" panose="03040602040607080904" pitchFamily="66" charset="0"/>
              </a:rPr>
              <a:t>D</a:t>
            </a:r>
            <a:r>
              <a:rPr lang="de-AT" altLang="de-DE" sz="2400" dirty="0">
                <a:latin typeface="Times New Roman" panose="02020603050405020304" pitchFamily="18" charset="0"/>
              </a:rPr>
              <a:t>)</a:t>
            </a:r>
            <a:r>
              <a:rPr lang="de-AT" altLang="de-DE" dirty="0"/>
              <a:t> </a:t>
            </a:r>
            <a:endParaRPr lang="en-GB" altLang="de-DE" dirty="0"/>
          </a:p>
        </p:txBody>
      </p:sp>
      <p:sp>
        <p:nvSpPr>
          <p:cNvPr id="176137" name="Text Box 9"/>
          <p:cNvSpPr txBox="1">
            <a:spLocks noChangeArrowheads="1"/>
          </p:cNvSpPr>
          <p:nvPr/>
        </p:nvSpPr>
        <p:spPr bwMode="auto">
          <a:xfrm>
            <a:off x="8328025" y="765175"/>
            <a:ext cx="1079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de-DE" sz="2400" i="1">
                <a:latin typeface="Times New Roman" panose="02020603050405020304" pitchFamily="18" charset="0"/>
              </a:rPr>
              <a:t>F</a:t>
            </a:r>
            <a:r>
              <a:rPr lang="en-GB" altLang="de-DE" sz="2400">
                <a:latin typeface="Times New Roman" panose="02020603050405020304" pitchFamily="18" charset="0"/>
              </a:rPr>
              <a:t>(</a:t>
            </a:r>
            <a:r>
              <a:rPr lang="en-GB" altLang="de-DE" sz="2400" i="1">
                <a:latin typeface="Times New Roman" panose="02020603050405020304" pitchFamily="18" charset="0"/>
              </a:rPr>
              <a:t>x</a:t>
            </a:r>
            <a:r>
              <a:rPr lang="en-GB" altLang="de-DE" sz="2400">
                <a:latin typeface="Times New Roman" panose="02020603050405020304" pitchFamily="18" charset="0"/>
              </a:rPr>
              <a:t>)</a:t>
            </a:r>
          </a:p>
        </p:txBody>
      </p:sp>
      <p:sp>
        <p:nvSpPr>
          <p:cNvPr id="2" name="Rechteck 1"/>
          <p:cNvSpPr/>
          <p:nvPr/>
        </p:nvSpPr>
        <p:spPr>
          <a:xfrm>
            <a:off x="2047875" y="589261"/>
            <a:ext cx="4572000" cy="830997"/>
          </a:xfrm>
          <a:prstGeom prst="rect">
            <a:avLst/>
          </a:prstGeom>
        </p:spPr>
        <p:txBody>
          <a:bodyPr>
            <a:spAutoFit/>
          </a:bodyPr>
          <a:lstStyle/>
          <a:p>
            <a:r>
              <a:rPr lang="en-GB" altLang="de-DE" sz="2400" dirty="0"/>
              <a:t>The estimated function is written as </a:t>
            </a:r>
            <a:r>
              <a:rPr lang="en-GB" altLang="de-DE" sz="2400" i="1" dirty="0"/>
              <a:t>g</a:t>
            </a:r>
            <a:r>
              <a:rPr lang="en-GB" altLang="de-DE" sz="2400" dirty="0"/>
              <a:t>(</a:t>
            </a:r>
            <a:r>
              <a:rPr lang="en-GB" altLang="de-DE" sz="2400" b="1" dirty="0"/>
              <a:t>x</a:t>
            </a:r>
            <a:r>
              <a:rPr lang="en-GB" altLang="de-DE" sz="2400" dirty="0"/>
              <a:t>; </a:t>
            </a:r>
            <a:r>
              <a:rPr lang="en-GB" altLang="de-DE" sz="2400" dirty="0">
                <a:latin typeface="Script MT Bold" panose="03040602040607080904" pitchFamily="66" charset="0"/>
              </a:rPr>
              <a:t>D</a:t>
            </a:r>
            <a:r>
              <a:rPr lang="en-GB" altLang="de-DE" sz="2400" dirty="0"/>
              <a:t>) </a:t>
            </a:r>
            <a:endParaRPr lang="en-GB" sz="2400" dirty="0"/>
          </a:p>
        </p:txBody>
      </p:sp>
      <p:sp>
        <p:nvSpPr>
          <p:cNvPr id="3" name="Rechteck 2"/>
          <p:cNvSpPr/>
          <p:nvPr/>
        </p:nvSpPr>
        <p:spPr>
          <a:xfrm>
            <a:off x="5591944" y="3930823"/>
            <a:ext cx="4777680" cy="2308324"/>
          </a:xfrm>
          <a:prstGeom prst="rect">
            <a:avLst/>
          </a:prstGeom>
        </p:spPr>
        <p:txBody>
          <a:bodyPr wrap="square">
            <a:spAutoFit/>
          </a:bodyPr>
          <a:lstStyle/>
          <a:p>
            <a:r>
              <a:rPr lang="de-AT" altLang="de-DE" sz="2400" dirty="0" err="1"/>
              <a:t>It</a:t>
            </a:r>
            <a:r>
              <a:rPr lang="de-AT" altLang="de-DE" sz="2400" dirty="0"/>
              <a:t> </a:t>
            </a:r>
            <a:r>
              <a:rPr lang="de-AT" altLang="de-DE" sz="2400" dirty="0" err="1"/>
              <a:t>is</a:t>
            </a:r>
            <a:r>
              <a:rPr lang="de-AT" altLang="de-DE" sz="2400" dirty="0"/>
              <a:t> </a:t>
            </a:r>
            <a:r>
              <a:rPr lang="de-AT" altLang="de-DE" sz="2400" dirty="0" err="1"/>
              <a:t>interesting</a:t>
            </a:r>
            <a:r>
              <a:rPr lang="de-AT" altLang="de-DE" sz="2400" dirty="0"/>
              <a:t> </a:t>
            </a:r>
            <a:r>
              <a:rPr lang="de-AT" altLang="de-DE" sz="2400" dirty="0" err="1"/>
              <a:t>how</a:t>
            </a:r>
            <a:r>
              <a:rPr lang="de-AT" altLang="de-DE" sz="2400" dirty="0"/>
              <a:t> </a:t>
            </a:r>
            <a:r>
              <a:rPr lang="de-AT" altLang="de-DE" sz="2400" i="1" dirty="0"/>
              <a:t>g</a:t>
            </a:r>
            <a:r>
              <a:rPr lang="de-AT" altLang="de-DE" sz="2400" dirty="0"/>
              <a:t>(</a:t>
            </a:r>
            <a:r>
              <a:rPr lang="de-AT" altLang="de-DE" sz="2400" b="1" dirty="0"/>
              <a:t>x</a:t>
            </a:r>
            <a:r>
              <a:rPr lang="de-AT" altLang="de-DE" sz="2400" dirty="0"/>
              <a:t>; </a:t>
            </a:r>
            <a:r>
              <a:rPr lang="en-GB" altLang="de-DE" sz="2400" dirty="0">
                <a:latin typeface="Script MT Bold" panose="03040602040607080904" pitchFamily="66" charset="0"/>
              </a:rPr>
              <a:t>D</a:t>
            </a:r>
            <a:r>
              <a:rPr lang="de-AT" altLang="de-DE" sz="2400" dirty="0"/>
              <a:t>) </a:t>
            </a:r>
            <a:r>
              <a:rPr lang="de-AT" altLang="de-DE" sz="2400" dirty="0" err="1"/>
              <a:t>depends</a:t>
            </a:r>
            <a:r>
              <a:rPr lang="de-AT" altLang="de-DE" sz="2400" dirty="0"/>
              <a:t> on </a:t>
            </a:r>
            <a:r>
              <a:rPr lang="de-AT" altLang="de-DE" sz="2400" dirty="0" err="1"/>
              <a:t>the</a:t>
            </a:r>
            <a:r>
              <a:rPr lang="de-AT" altLang="de-DE" sz="2400" dirty="0"/>
              <a:t> </a:t>
            </a:r>
            <a:r>
              <a:rPr lang="de-AT" altLang="de-DE" sz="2400" dirty="0" err="1"/>
              <a:t>training</a:t>
            </a:r>
            <a:r>
              <a:rPr lang="de-AT" altLang="de-DE" sz="2400" dirty="0"/>
              <a:t> </a:t>
            </a:r>
            <a:r>
              <a:rPr lang="de-AT" altLang="de-DE" sz="2400" dirty="0" err="1"/>
              <a:t>set</a:t>
            </a:r>
            <a:r>
              <a:rPr lang="de-AT" altLang="de-DE" sz="2400" dirty="0"/>
              <a:t> </a:t>
            </a:r>
            <a:r>
              <a:rPr lang="en-GB" altLang="de-DE" sz="2400" dirty="0">
                <a:latin typeface="Script MT Bold" panose="03040602040607080904" pitchFamily="66" charset="0"/>
              </a:rPr>
              <a:t>D</a:t>
            </a:r>
            <a:r>
              <a:rPr lang="en-GB" altLang="de-DE" sz="2400" dirty="0"/>
              <a:t>.</a:t>
            </a:r>
            <a:endParaRPr lang="de-AT" altLang="de-DE" sz="2400" dirty="0"/>
          </a:p>
          <a:p>
            <a:pPr marL="0" lvl="1"/>
            <a:r>
              <a:rPr lang="de-AT" altLang="de-DE" sz="2400" dirty="0" err="1"/>
              <a:t>It</a:t>
            </a:r>
            <a:r>
              <a:rPr lang="de-AT" altLang="de-DE" sz="2400" dirty="0"/>
              <a:t> </a:t>
            </a:r>
            <a:r>
              <a:rPr lang="de-AT" altLang="de-DE" sz="2400" dirty="0" err="1"/>
              <a:t>could</a:t>
            </a:r>
            <a:r>
              <a:rPr lang="de-AT" altLang="de-DE" sz="2400" dirty="0"/>
              <a:t> </a:t>
            </a:r>
            <a:r>
              <a:rPr lang="de-AT" altLang="de-DE" sz="2400" dirty="0" err="1"/>
              <a:t>be</a:t>
            </a:r>
            <a:r>
              <a:rPr lang="de-AT" altLang="de-DE" sz="2400" dirty="0"/>
              <a:t> </a:t>
            </a:r>
            <a:r>
              <a:rPr lang="de-AT" altLang="de-DE" sz="2400" dirty="0" err="1"/>
              <a:t>that</a:t>
            </a:r>
            <a:r>
              <a:rPr lang="de-AT" altLang="de-DE" sz="2400" dirty="0"/>
              <a:t> </a:t>
            </a:r>
            <a:r>
              <a:rPr lang="de-AT" altLang="de-DE" sz="2400" dirty="0" err="1"/>
              <a:t>the</a:t>
            </a:r>
            <a:r>
              <a:rPr lang="de-AT" altLang="de-DE" sz="2400" dirty="0"/>
              <a:t> </a:t>
            </a:r>
            <a:r>
              <a:rPr lang="de-AT" altLang="de-DE" sz="2400" dirty="0" err="1"/>
              <a:t>estimation</a:t>
            </a:r>
            <a:r>
              <a:rPr lang="de-AT" altLang="de-DE" sz="2400" dirty="0"/>
              <a:t> </a:t>
            </a:r>
            <a:r>
              <a:rPr lang="de-AT" altLang="de-DE" sz="2400" dirty="0" err="1"/>
              <a:t>is</a:t>
            </a:r>
            <a:r>
              <a:rPr lang="de-AT" altLang="de-DE" sz="2400" dirty="0"/>
              <a:t> </a:t>
            </a:r>
            <a:r>
              <a:rPr lang="de-AT" altLang="de-DE" sz="2400" dirty="0" err="1"/>
              <a:t>very</a:t>
            </a:r>
            <a:r>
              <a:rPr lang="de-AT" altLang="de-DE" sz="2400" dirty="0"/>
              <a:t> </a:t>
            </a:r>
            <a:r>
              <a:rPr lang="de-AT" altLang="de-DE" sz="2400" dirty="0" err="1"/>
              <a:t>good</a:t>
            </a:r>
            <a:r>
              <a:rPr lang="de-AT" altLang="de-DE" sz="2400" dirty="0"/>
              <a:t> </a:t>
            </a:r>
            <a:r>
              <a:rPr lang="de-AT" altLang="de-DE" sz="2400" dirty="0" err="1"/>
              <a:t>for</a:t>
            </a:r>
            <a:r>
              <a:rPr lang="de-AT" altLang="de-DE" sz="2400" dirty="0"/>
              <a:t> </a:t>
            </a:r>
            <a:r>
              <a:rPr lang="de-AT" altLang="de-DE" sz="2400" dirty="0" err="1"/>
              <a:t>some</a:t>
            </a:r>
            <a:r>
              <a:rPr lang="de-AT" altLang="de-DE" sz="2400" dirty="0"/>
              <a:t> </a:t>
            </a:r>
            <a:r>
              <a:rPr lang="de-AT" altLang="de-DE" sz="2400" dirty="0" err="1"/>
              <a:t>training</a:t>
            </a:r>
            <a:r>
              <a:rPr lang="de-AT" altLang="de-DE" sz="2400" dirty="0"/>
              <a:t> </a:t>
            </a:r>
            <a:r>
              <a:rPr lang="de-AT" altLang="de-DE" sz="2400" dirty="0" err="1"/>
              <a:t>sets</a:t>
            </a:r>
            <a:r>
              <a:rPr lang="de-AT" altLang="de-DE" sz="2400" dirty="0"/>
              <a:t>, but </a:t>
            </a:r>
            <a:r>
              <a:rPr lang="de-AT" altLang="de-DE" sz="2400" dirty="0" err="1"/>
              <a:t>bad</a:t>
            </a:r>
            <a:r>
              <a:rPr lang="de-AT" altLang="de-DE" sz="2400" dirty="0"/>
              <a:t> </a:t>
            </a:r>
            <a:r>
              <a:rPr lang="de-AT" altLang="de-DE" sz="2400" dirty="0" err="1"/>
              <a:t>for</a:t>
            </a:r>
            <a:r>
              <a:rPr lang="de-AT" altLang="de-DE" sz="2400" dirty="0"/>
              <a:t> </a:t>
            </a:r>
            <a:r>
              <a:rPr lang="de-AT" altLang="de-DE" sz="2400" dirty="0" err="1"/>
              <a:t>other</a:t>
            </a:r>
            <a:r>
              <a:rPr lang="de-AT" altLang="de-DE" sz="2400" dirty="0"/>
              <a:t> </a:t>
            </a:r>
            <a:r>
              <a:rPr lang="de-AT" altLang="de-DE" sz="2400" dirty="0" err="1"/>
              <a:t>training</a:t>
            </a:r>
            <a:r>
              <a:rPr lang="de-AT" altLang="de-DE" sz="2400" dirty="0"/>
              <a:t> </a:t>
            </a:r>
            <a:r>
              <a:rPr lang="de-AT" altLang="de-DE" sz="2400" dirty="0" err="1"/>
              <a:t>sets</a:t>
            </a:r>
            <a:r>
              <a:rPr lang="de-AT" altLang="de-DE" sz="2400" dirty="0"/>
              <a:t> </a:t>
            </a:r>
            <a:r>
              <a:rPr lang="de-AT" altLang="de-DE" sz="2400" dirty="0" err="1"/>
              <a:t>with</a:t>
            </a:r>
            <a:r>
              <a:rPr lang="de-AT" altLang="de-DE" sz="2400" dirty="0"/>
              <a:t> </a:t>
            </a:r>
            <a:r>
              <a:rPr lang="de-AT" altLang="de-DE" sz="2400" dirty="0" err="1"/>
              <a:t>the</a:t>
            </a:r>
            <a:r>
              <a:rPr lang="de-AT" altLang="de-DE" sz="2400" dirty="0"/>
              <a:t> same </a:t>
            </a:r>
            <a:r>
              <a:rPr lang="de-AT" altLang="de-DE" sz="2400" dirty="0" err="1"/>
              <a:t>number</a:t>
            </a:r>
            <a:r>
              <a:rPr lang="de-AT" altLang="de-DE" sz="2400" dirty="0"/>
              <a:t> </a:t>
            </a:r>
            <a:r>
              <a:rPr lang="de-AT" altLang="de-DE" sz="2400" dirty="0" err="1"/>
              <a:t>of</a:t>
            </a:r>
            <a:r>
              <a:rPr lang="de-AT" altLang="de-DE" sz="2400" dirty="0"/>
              <a:t> </a:t>
            </a:r>
            <a:r>
              <a:rPr lang="de-AT" altLang="de-DE" sz="2400" dirty="0" err="1"/>
              <a:t>points</a:t>
            </a:r>
            <a:endParaRPr lang="de-AT" altLang="de-DE" sz="2400" dirty="0"/>
          </a:p>
        </p:txBody>
      </p:sp>
    </p:spTree>
    <p:extLst>
      <p:ext uri="{BB962C8B-B14F-4D97-AF65-F5344CB8AC3E}">
        <p14:creationId xmlns:p14="http://schemas.microsoft.com/office/powerpoint/2010/main" val="36705330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76134"/>
                                        </p:tgtEl>
                                        <p:attrNameLst>
                                          <p:attrName>style.visibility</p:attrName>
                                        </p:attrNameLst>
                                      </p:cBhvr>
                                      <p:to>
                                        <p:strVal val="visible"/>
                                      </p:to>
                                    </p:set>
                                    <p:animEffect transition="in" filter="randombar(horizontal)">
                                      <p:cBhvr>
                                        <p:cTn id="7" dur="500"/>
                                        <p:tgtEl>
                                          <p:spTgt spid="17613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7613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4" grpId="0" animBg="1"/>
      <p:bldP spid="176137" grpId="0"/>
      <p:bldP spid="3"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740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enthält.&#10;&#10;Automatisch generierte Beschreibung">
            <a:hlinkClick r:id="rId3"/>
            <a:extLst>
              <a:ext uri="{FF2B5EF4-FFF2-40B4-BE49-F238E27FC236}">
                <a16:creationId xmlns:a16="http://schemas.microsoft.com/office/drawing/2014/main" id="{91498255-E8AD-1B4B-BA82-086C894FE2D0}"/>
              </a:ext>
            </a:extLst>
          </p:cNvPr>
          <p:cNvPicPr>
            <a:picLocks noChangeAspect="1"/>
          </p:cNvPicPr>
          <p:nvPr/>
        </p:nvPicPr>
        <p:blipFill rotWithShape="1">
          <a:blip r:embed="rId4"/>
          <a:srcRect t="6483" b="14287"/>
          <a:stretch/>
        </p:blipFill>
        <p:spPr>
          <a:xfrm>
            <a:off x="3003509" y="609598"/>
            <a:ext cx="5966657" cy="5194927"/>
          </a:xfrm>
          <a:prstGeom prst="rect">
            <a:avLst/>
          </a:prstGeom>
        </p:spPr>
      </p:pic>
      <p:sp>
        <p:nvSpPr>
          <p:cNvPr id="6" name="Rechteck 5">
            <a:extLst>
              <a:ext uri="{FF2B5EF4-FFF2-40B4-BE49-F238E27FC236}">
                <a16:creationId xmlns:a16="http://schemas.microsoft.com/office/drawing/2014/main" id="{4DD210A7-F90F-4B4A-91F1-F283B5626289}"/>
              </a:ext>
            </a:extLst>
          </p:cNvPr>
          <p:cNvSpPr/>
          <p:nvPr/>
        </p:nvSpPr>
        <p:spPr>
          <a:xfrm>
            <a:off x="682541" y="5975758"/>
            <a:ext cx="10999165" cy="369332"/>
          </a:xfrm>
          <a:prstGeom prst="rect">
            <a:avLst/>
          </a:prstGeom>
        </p:spPr>
        <p:txBody>
          <a:bodyPr wrap="none">
            <a:spAutoFit/>
          </a:bodyPr>
          <a:lstStyle/>
          <a:p>
            <a:r>
              <a:rPr lang="de-DE" dirty="0">
                <a:hlinkClick r:id="rId3"/>
              </a:rPr>
              <a:t>http://immersivemath.com/ila/index.html</a:t>
            </a:r>
            <a:r>
              <a:rPr lang="de-DE" dirty="0"/>
              <a:t>, </a:t>
            </a:r>
            <a:r>
              <a:rPr lang="de-DE" dirty="0">
                <a:hlinkClick r:id="rId5"/>
              </a:rPr>
              <a:t>https://github.com/fastai/numerical-linear-algebra/blob/master/README.md</a:t>
            </a:r>
            <a:endParaRPr lang="de-DE" dirty="0"/>
          </a:p>
        </p:txBody>
      </p:sp>
    </p:spTree>
    <p:extLst>
      <p:ext uri="{BB962C8B-B14F-4D97-AF65-F5344CB8AC3E}">
        <p14:creationId xmlns:p14="http://schemas.microsoft.com/office/powerpoint/2010/main" val="24218137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581192" y="702156"/>
            <a:ext cx="11029616" cy="637692"/>
          </a:xfrm>
        </p:spPr>
        <p:txBody>
          <a:bodyPr/>
          <a:lstStyle/>
          <a:p>
            <a:r>
              <a:rPr lang="de-AT" altLang="de-DE" dirty="0" err="1"/>
              <a:t>Example</a:t>
            </a:r>
            <a:endParaRPr lang="de-AT" altLang="de-DE" dirty="0"/>
          </a:p>
        </p:txBody>
      </p:sp>
      <p:sp>
        <p:nvSpPr>
          <p:cNvPr id="90115" name="Rectangle 3"/>
          <p:cNvSpPr>
            <a:spLocks noGrp="1" noChangeArrowheads="1"/>
          </p:cNvSpPr>
          <p:nvPr>
            <p:ph type="body" idx="1"/>
          </p:nvPr>
        </p:nvSpPr>
        <p:spPr>
          <a:xfrm>
            <a:off x="1847851" y="1125539"/>
            <a:ext cx="8569325" cy="3024187"/>
          </a:xfrm>
        </p:spPr>
        <p:txBody>
          <a:bodyPr/>
          <a:lstStyle/>
          <a:p>
            <a:r>
              <a:rPr lang="en-GB" altLang="de-DE" dirty="0"/>
              <a:t>Function </a:t>
            </a:r>
            <a:r>
              <a:rPr lang="en-GB" altLang="de-DE" i="1" dirty="0"/>
              <a:t>F</a:t>
            </a:r>
            <a:endParaRPr lang="en-GB" altLang="de-DE" dirty="0"/>
          </a:p>
          <a:p>
            <a:endParaRPr lang="en-GB" altLang="de-DE" dirty="0"/>
          </a:p>
          <a:p>
            <a:endParaRPr lang="en-GB" altLang="de-DE" dirty="0"/>
          </a:p>
          <a:p>
            <a:endParaRPr lang="en-GB" altLang="de-DE" dirty="0"/>
          </a:p>
          <a:p>
            <a:r>
              <a:rPr lang="en-GB" altLang="de-DE" dirty="0"/>
              <a:t>With this training set one could get</a:t>
            </a:r>
            <a:br>
              <a:rPr lang="en-GB" altLang="de-DE" dirty="0"/>
            </a:br>
            <a:r>
              <a:rPr lang="en-GB" altLang="de-DE" dirty="0"/>
              <a:t>a reasonable estimate</a:t>
            </a:r>
          </a:p>
          <a:p>
            <a:endParaRPr lang="de-AT" altLang="de-DE" dirty="0"/>
          </a:p>
        </p:txBody>
      </p:sp>
      <p:grpSp>
        <p:nvGrpSpPr>
          <p:cNvPr id="90116" name="Group 4"/>
          <p:cNvGrpSpPr>
            <a:grpSpLocks/>
          </p:cNvGrpSpPr>
          <p:nvPr/>
        </p:nvGrpSpPr>
        <p:grpSpPr bwMode="auto">
          <a:xfrm>
            <a:off x="7231063" y="1300164"/>
            <a:ext cx="2214562" cy="1387475"/>
            <a:chOff x="3595" y="819"/>
            <a:chExt cx="1395" cy="874"/>
          </a:xfrm>
        </p:grpSpPr>
        <p:sp>
          <p:nvSpPr>
            <p:cNvPr id="90117" name="Line 5"/>
            <p:cNvSpPr>
              <a:spLocks noChangeShapeType="1"/>
            </p:cNvSpPr>
            <p:nvPr/>
          </p:nvSpPr>
          <p:spPr bwMode="auto">
            <a:xfrm>
              <a:off x="3602" y="819"/>
              <a:ext cx="0" cy="867"/>
            </a:xfrm>
            <a:prstGeom prst="line">
              <a:avLst/>
            </a:prstGeom>
            <a:noFill/>
            <a:ln w="1905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0118" name="Line 6"/>
            <p:cNvSpPr>
              <a:spLocks noChangeShapeType="1"/>
            </p:cNvSpPr>
            <p:nvPr/>
          </p:nvSpPr>
          <p:spPr bwMode="auto">
            <a:xfrm>
              <a:off x="3595" y="1693"/>
              <a:ext cx="1395" cy="0"/>
            </a:xfrm>
            <a:prstGeom prst="line">
              <a:avLst/>
            </a:prstGeom>
            <a:noFill/>
            <a:ln w="190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sp>
        <p:nvSpPr>
          <p:cNvPr id="90119" name="Freeform 7"/>
          <p:cNvSpPr>
            <a:spLocks/>
          </p:cNvSpPr>
          <p:nvPr/>
        </p:nvSpPr>
        <p:spPr bwMode="auto">
          <a:xfrm>
            <a:off x="7319963" y="1268413"/>
            <a:ext cx="1871662" cy="1223962"/>
          </a:xfrm>
          <a:custGeom>
            <a:avLst/>
            <a:gdLst>
              <a:gd name="T0" fmla="*/ 0 w 1179"/>
              <a:gd name="T1" fmla="*/ 771 h 771"/>
              <a:gd name="T2" fmla="*/ 363 w 1179"/>
              <a:gd name="T3" fmla="*/ 363 h 771"/>
              <a:gd name="T4" fmla="*/ 681 w 1179"/>
              <a:gd name="T5" fmla="*/ 590 h 771"/>
              <a:gd name="T6" fmla="*/ 1179 w 1179"/>
              <a:gd name="T7" fmla="*/ 0 h 771"/>
            </a:gdLst>
            <a:ahLst/>
            <a:cxnLst>
              <a:cxn ang="0">
                <a:pos x="T0" y="T1"/>
              </a:cxn>
              <a:cxn ang="0">
                <a:pos x="T2" y="T3"/>
              </a:cxn>
              <a:cxn ang="0">
                <a:pos x="T4" y="T5"/>
              </a:cxn>
              <a:cxn ang="0">
                <a:pos x="T6" y="T7"/>
              </a:cxn>
            </a:cxnLst>
            <a:rect l="0" t="0" r="r" b="b"/>
            <a:pathLst>
              <a:path w="1179" h="771">
                <a:moveTo>
                  <a:pt x="0" y="771"/>
                </a:moveTo>
                <a:cubicBezTo>
                  <a:pt x="125" y="582"/>
                  <a:pt x="250" y="393"/>
                  <a:pt x="363" y="363"/>
                </a:cubicBezTo>
                <a:cubicBezTo>
                  <a:pt x="476" y="333"/>
                  <a:pt x="545" y="650"/>
                  <a:pt x="681" y="590"/>
                </a:cubicBezTo>
                <a:cubicBezTo>
                  <a:pt x="817" y="530"/>
                  <a:pt x="998" y="265"/>
                  <a:pt x="1179" y="0"/>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nvGrpSpPr>
          <p:cNvPr id="90120" name="Group 8"/>
          <p:cNvGrpSpPr>
            <a:grpSpLocks/>
          </p:cNvGrpSpPr>
          <p:nvPr/>
        </p:nvGrpSpPr>
        <p:grpSpPr bwMode="auto">
          <a:xfrm>
            <a:off x="7248526" y="2997201"/>
            <a:ext cx="2214563" cy="1387475"/>
            <a:chOff x="3595" y="819"/>
            <a:chExt cx="1395" cy="874"/>
          </a:xfrm>
        </p:grpSpPr>
        <p:sp>
          <p:nvSpPr>
            <p:cNvPr id="90121" name="Line 9"/>
            <p:cNvSpPr>
              <a:spLocks noChangeShapeType="1"/>
            </p:cNvSpPr>
            <p:nvPr/>
          </p:nvSpPr>
          <p:spPr bwMode="auto">
            <a:xfrm>
              <a:off x="3602" y="819"/>
              <a:ext cx="0" cy="867"/>
            </a:xfrm>
            <a:prstGeom prst="line">
              <a:avLst/>
            </a:prstGeom>
            <a:noFill/>
            <a:ln w="1905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0122" name="Line 10"/>
            <p:cNvSpPr>
              <a:spLocks noChangeShapeType="1"/>
            </p:cNvSpPr>
            <p:nvPr/>
          </p:nvSpPr>
          <p:spPr bwMode="auto">
            <a:xfrm>
              <a:off x="3595" y="1693"/>
              <a:ext cx="1395" cy="0"/>
            </a:xfrm>
            <a:prstGeom prst="line">
              <a:avLst/>
            </a:prstGeom>
            <a:noFill/>
            <a:ln w="190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sp>
        <p:nvSpPr>
          <p:cNvPr id="90123" name="Freeform 11"/>
          <p:cNvSpPr>
            <a:spLocks/>
          </p:cNvSpPr>
          <p:nvPr/>
        </p:nvSpPr>
        <p:spPr bwMode="auto">
          <a:xfrm>
            <a:off x="7337426" y="2965451"/>
            <a:ext cx="1871663" cy="1223963"/>
          </a:xfrm>
          <a:custGeom>
            <a:avLst/>
            <a:gdLst>
              <a:gd name="T0" fmla="*/ 0 w 1179"/>
              <a:gd name="T1" fmla="*/ 771 h 771"/>
              <a:gd name="T2" fmla="*/ 363 w 1179"/>
              <a:gd name="T3" fmla="*/ 363 h 771"/>
              <a:gd name="T4" fmla="*/ 681 w 1179"/>
              <a:gd name="T5" fmla="*/ 590 h 771"/>
              <a:gd name="T6" fmla="*/ 1179 w 1179"/>
              <a:gd name="T7" fmla="*/ 0 h 771"/>
            </a:gdLst>
            <a:ahLst/>
            <a:cxnLst>
              <a:cxn ang="0">
                <a:pos x="T0" y="T1"/>
              </a:cxn>
              <a:cxn ang="0">
                <a:pos x="T2" y="T3"/>
              </a:cxn>
              <a:cxn ang="0">
                <a:pos x="T4" y="T5"/>
              </a:cxn>
              <a:cxn ang="0">
                <a:pos x="T6" y="T7"/>
              </a:cxn>
            </a:cxnLst>
            <a:rect l="0" t="0" r="r" b="b"/>
            <a:pathLst>
              <a:path w="1179" h="771">
                <a:moveTo>
                  <a:pt x="0" y="771"/>
                </a:moveTo>
                <a:cubicBezTo>
                  <a:pt x="125" y="582"/>
                  <a:pt x="250" y="393"/>
                  <a:pt x="363" y="363"/>
                </a:cubicBezTo>
                <a:cubicBezTo>
                  <a:pt x="476" y="333"/>
                  <a:pt x="545" y="650"/>
                  <a:pt x="681" y="590"/>
                </a:cubicBezTo>
                <a:cubicBezTo>
                  <a:pt x="817" y="530"/>
                  <a:pt x="998" y="265"/>
                  <a:pt x="1179" y="0"/>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0124" name="Oval 12"/>
          <p:cNvSpPr>
            <a:spLocks noChangeArrowheads="1"/>
          </p:cNvSpPr>
          <p:nvPr/>
        </p:nvSpPr>
        <p:spPr bwMode="auto">
          <a:xfrm>
            <a:off x="8975725" y="3141664"/>
            <a:ext cx="71438"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25" name="Oval 13"/>
          <p:cNvSpPr>
            <a:spLocks noChangeArrowheads="1"/>
          </p:cNvSpPr>
          <p:nvPr/>
        </p:nvSpPr>
        <p:spPr bwMode="auto">
          <a:xfrm>
            <a:off x="8328025" y="4005264"/>
            <a:ext cx="71438"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26" name="Oval 14"/>
          <p:cNvSpPr>
            <a:spLocks noChangeArrowheads="1"/>
          </p:cNvSpPr>
          <p:nvPr/>
        </p:nvSpPr>
        <p:spPr bwMode="auto">
          <a:xfrm>
            <a:off x="8904289" y="3500439"/>
            <a:ext cx="71437"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27" name="Oval 15"/>
          <p:cNvSpPr>
            <a:spLocks noChangeArrowheads="1"/>
          </p:cNvSpPr>
          <p:nvPr/>
        </p:nvSpPr>
        <p:spPr bwMode="auto">
          <a:xfrm>
            <a:off x="7824789" y="3500439"/>
            <a:ext cx="71437"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28" name="Oval 16"/>
          <p:cNvSpPr>
            <a:spLocks noChangeArrowheads="1"/>
          </p:cNvSpPr>
          <p:nvPr/>
        </p:nvSpPr>
        <p:spPr bwMode="auto">
          <a:xfrm>
            <a:off x="7391400" y="4149726"/>
            <a:ext cx="71438"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29" name="Oval 17"/>
          <p:cNvSpPr>
            <a:spLocks noChangeArrowheads="1"/>
          </p:cNvSpPr>
          <p:nvPr/>
        </p:nvSpPr>
        <p:spPr bwMode="auto">
          <a:xfrm>
            <a:off x="8472489" y="3716339"/>
            <a:ext cx="71437"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30" name="Oval 18"/>
          <p:cNvSpPr>
            <a:spLocks noChangeArrowheads="1"/>
          </p:cNvSpPr>
          <p:nvPr/>
        </p:nvSpPr>
        <p:spPr bwMode="auto">
          <a:xfrm>
            <a:off x="7464425" y="3716339"/>
            <a:ext cx="71438"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90131" name="Group 19"/>
          <p:cNvGrpSpPr>
            <a:grpSpLocks/>
          </p:cNvGrpSpPr>
          <p:nvPr/>
        </p:nvGrpSpPr>
        <p:grpSpPr bwMode="auto">
          <a:xfrm>
            <a:off x="7248528" y="4765676"/>
            <a:ext cx="2214563" cy="1419225"/>
            <a:chOff x="3606" y="3002"/>
            <a:chExt cx="1395" cy="894"/>
          </a:xfrm>
        </p:grpSpPr>
        <p:grpSp>
          <p:nvGrpSpPr>
            <p:cNvPr id="90132" name="Group 20"/>
            <p:cNvGrpSpPr>
              <a:grpSpLocks/>
            </p:cNvGrpSpPr>
            <p:nvPr/>
          </p:nvGrpSpPr>
          <p:grpSpPr bwMode="auto">
            <a:xfrm>
              <a:off x="3606" y="3022"/>
              <a:ext cx="1395" cy="874"/>
              <a:chOff x="3595" y="819"/>
              <a:chExt cx="1395" cy="874"/>
            </a:xfrm>
          </p:grpSpPr>
          <p:sp>
            <p:nvSpPr>
              <p:cNvPr id="90133" name="Line 21"/>
              <p:cNvSpPr>
                <a:spLocks noChangeShapeType="1"/>
              </p:cNvSpPr>
              <p:nvPr/>
            </p:nvSpPr>
            <p:spPr bwMode="auto">
              <a:xfrm>
                <a:off x="3602" y="819"/>
                <a:ext cx="0" cy="867"/>
              </a:xfrm>
              <a:prstGeom prst="line">
                <a:avLst/>
              </a:prstGeom>
              <a:noFill/>
              <a:ln w="1905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0134" name="Line 22"/>
              <p:cNvSpPr>
                <a:spLocks noChangeShapeType="1"/>
              </p:cNvSpPr>
              <p:nvPr/>
            </p:nvSpPr>
            <p:spPr bwMode="auto">
              <a:xfrm>
                <a:off x="3595" y="1693"/>
                <a:ext cx="1395" cy="0"/>
              </a:xfrm>
              <a:prstGeom prst="line">
                <a:avLst/>
              </a:prstGeom>
              <a:noFill/>
              <a:ln w="190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sp>
          <p:nvSpPr>
            <p:cNvPr id="90135" name="Freeform 23"/>
            <p:cNvSpPr>
              <a:spLocks/>
            </p:cNvSpPr>
            <p:nvPr/>
          </p:nvSpPr>
          <p:spPr bwMode="auto">
            <a:xfrm>
              <a:off x="3662" y="3002"/>
              <a:ext cx="1179" cy="771"/>
            </a:xfrm>
            <a:custGeom>
              <a:avLst/>
              <a:gdLst>
                <a:gd name="T0" fmla="*/ 0 w 1179"/>
                <a:gd name="T1" fmla="*/ 771 h 771"/>
                <a:gd name="T2" fmla="*/ 363 w 1179"/>
                <a:gd name="T3" fmla="*/ 363 h 771"/>
                <a:gd name="T4" fmla="*/ 681 w 1179"/>
                <a:gd name="T5" fmla="*/ 590 h 771"/>
                <a:gd name="T6" fmla="*/ 1179 w 1179"/>
                <a:gd name="T7" fmla="*/ 0 h 771"/>
              </a:gdLst>
              <a:ahLst/>
              <a:cxnLst>
                <a:cxn ang="0">
                  <a:pos x="T0" y="T1"/>
                </a:cxn>
                <a:cxn ang="0">
                  <a:pos x="T2" y="T3"/>
                </a:cxn>
                <a:cxn ang="0">
                  <a:pos x="T4" y="T5"/>
                </a:cxn>
                <a:cxn ang="0">
                  <a:pos x="T6" y="T7"/>
                </a:cxn>
              </a:cxnLst>
              <a:rect l="0" t="0" r="r" b="b"/>
              <a:pathLst>
                <a:path w="1179" h="771">
                  <a:moveTo>
                    <a:pt x="0" y="771"/>
                  </a:moveTo>
                  <a:cubicBezTo>
                    <a:pt x="125" y="582"/>
                    <a:pt x="250" y="393"/>
                    <a:pt x="363" y="363"/>
                  </a:cubicBezTo>
                  <a:cubicBezTo>
                    <a:pt x="476" y="333"/>
                    <a:pt x="545" y="650"/>
                    <a:pt x="681" y="590"/>
                  </a:cubicBezTo>
                  <a:cubicBezTo>
                    <a:pt x="817" y="530"/>
                    <a:pt x="998" y="265"/>
                    <a:pt x="1179" y="0"/>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0136" name="Oval 24"/>
            <p:cNvSpPr>
              <a:spLocks noChangeArrowheads="1"/>
            </p:cNvSpPr>
            <p:nvPr/>
          </p:nvSpPr>
          <p:spPr bwMode="auto">
            <a:xfrm>
              <a:off x="4740" y="3022"/>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37" name="Oval 25"/>
            <p:cNvSpPr>
              <a:spLocks noChangeArrowheads="1"/>
            </p:cNvSpPr>
            <p:nvPr/>
          </p:nvSpPr>
          <p:spPr bwMode="auto">
            <a:xfrm>
              <a:off x="4740" y="3158"/>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38" name="Oval 26"/>
            <p:cNvSpPr>
              <a:spLocks noChangeArrowheads="1"/>
            </p:cNvSpPr>
            <p:nvPr/>
          </p:nvSpPr>
          <p:spPr bwMode="auto">
            <a:xfrm>
              <a:off x="4694" y="3249"/>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39" name="Oval 27"/>
            <p:cNvSpPr>
              <a:spLocks noChangeArrowheads="1"/>
            </p:cNvSpPr>
            <p:nvPr/>
          </p:nvSpPr>
          <p:spPr bwMode="auto">
            <a:xfrm>
              <a:off x="4604" y="3249"/>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40" name="Oval 28"/>
            <p:cNvSpPr>
              <a:spLocks noChangeArrowheads="1"/>
            </p:cNvSpPr>
            <p:nvPr/>
          </p:nvSpPr>
          <p:spPr bwMode="auto">
            <a:xfrm>
              <a:off x="4558" y="3430"/>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41" name="Oval 29"/>
            <p:cNvSpPr>
              <a:spLocks noChangeArrowheads="1"/>
            </p:cNvSpPr>
            <p:nvPr/>
          </p:nvSpPr>
          <p:spPr bwMode="auto">
            <a:xfrm>
              <a:off x="4377" y="3475"/>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42" name="Oval 30"/>
            <p:cNvSpPr>
              <a:spLocks noChangeArrowheads="1"/>
            </p:cNvSpPr>
            <p:nvPr/>
          </p:nvSpPr>
          <p:spPr bwMode="auto">
            <a:xfrm>
              <a:off x="4468" y="3430"/>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
        <p:nvSpPr>
          <p:cNvPr id="90144" name="Text Box 32"/>
          <p:cNvSpPr txBox="1">
            <a:spLocks noChangeArrowheads="1"/>
          </p:cNvSpPr>
          <p:nvPr/>
        </p:nvSpPr>
        <p:spPr bwMode="auto">
          <a:xfrm>
            <a:off x="9480550" y="2492376"/>
            <a:ext cx="431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AT" altLang="de-DE" i="1">
                <a:latin typeface="Times New Roman" panose="02020603050405020304" pitchFamily="18" charset="0"/>
              </a:rPr>
              <a:t>x</a:t>
            </a:r>
          </a:p>
        </p:txBody>
      </p:sp>
      <p:sp>
        <p:nvSpPr>
          <p:cNvPr id="34" name="Rectangle 3"/>
          <p:cNvSpPr txBox="1">
            <a:spLocks noChangeArrowheads="1"/>
          </p:cNvSpPr>
          <p:nvPr/>
        </p:nvSpPr>
        <p:spPr bwMode="auto">
          <a:xfrm>
            <a:off x="1844992" y="5015985"/>
            <a:ext cx="5036824" cy="695841"/>
          </a:xfrm>
          <a:prstGeom prst="rect">
            <a:avLst/>
          </a:prstGeom>
          <a:noFill/>
          <a:ln w="9525">
            <a:noFill/>
            <a:miter lim="800000"/>
            <a:headEnd/>
            <a:tailEnd/>
          </a:ln>
          <a:effectLst/>
        </p:spPr>
        <p:txBody>
          <a:bodyPr vert="horz" wrap="square" lIns="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90000"/>
              <a:buFont typeface="Wingdings" pitchFamily="2" charset="2"/>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SzPct val="75000"/>
              <a:buFont typeface="Wingdings" pitchFamily="2" charset="2"/>
              <a:buChar char="§"/>
              <a:defRPr sz="20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5pPr>
            <a:lvl6pPr marL="25146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6pPr>
            <a:lvl7pPr marL="29718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7pPr>
            <a:lvl8pPr marL="34290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8pPr>
            <a:lvl9pPr marL="38862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9pPr>
          </a:lstStyle>
          <a:p>
            <a:r>
              <a:rPr lang="en-GB" altLang="de-DE" kern="0" dirty="0"/>
              <a:t>Not with this training set</a:t>
            </a:r>
          </a:p>
          <a:p>
            <a:endParaRPr lang="de-AT" altLang="de-DE" kern="0" dirty="0"/>
          </a:p>
        </p:txBody>
      </p:sp>
    </p:spTree>
    <p:extLst>
      <p:ext uri="{BB962C8B-B14F-4D97-AF65-F5344CB8AC3E}">
        <p14:creationId xmlns:p14="http://schemas.microsoft.com/office/powerpoint/2010/main" val="428476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0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581192" y="702156"/>
            <a:ext cx="11029616" cy="1188720"/>
          </a:xfrm>
        </p:spPr>
        <p:txBody>
          <a:bodyPr>
            <a:normAutofit/>
          </a:bodyPr>
          <a:lstStyle/>
          <a:p>
            <a:r>
              <a:rPr lang="en-GB" altLang="de-DE">
                <a:solidFill>
                  <a:schemeClr val="tx1">
                    <a:lumMod val="85000"/>
                    <a:lumOff val="15000"/>
                  </a:schemeClr>
                </a:solidFill>
              </a:rPr>
              <a:t>Bias and Variance for Classification</a:t>
            </a:r>
          </a:p>
        </p:txBody>
      </p:sp>
      <p:sp>
        <p:nvSpPr>
          <p:cNvPr id="4" name="Foliennummernplatzhalter 5"/>
          <p:cNvSpPr>
            <a:spLocks noGrp="1"/>
          </p:cNvSpPr>
          <p:nvPr>
            <p:ph type="sldNum" sz="quarter" idx="4294967295"/>
          </p:nvPr>
        </p:nvSpPr>
        <p:spPr>
          <a:xfrm>
            <a:off x="10558300" y="6423914"/>
            <a:ext cx="1052510" cy="365125"/>
          </a:xfrm>
          <a:prstGeom prst="rect">
            <a:avLst/>
          </a:prstGeom>
        </p:spPr>
        <p:txBody>
          <a:bodyPr>
            <a:normAutofit/>
          </a:bodyPr>
          <a:lstStyle/>
          <a:p>
            <a:pPr>
              <a:spcAft>
                <a:spcPts val="600"/>
              </a:spcAft>
            </a:pPr>
            <a:fld id="{7003FA44-8127-4208-9636-E36FEBB9C0DC}" type="slidenum">
              <a:rPr lang="en-GB" altLang="de-DE"/>
              <a:pPr>
                <a:spcAft>
                  <a:spcPts val="600"/>
                </a:spcAft>
              </a:pPr>
              <a:t>77</a:t>
            </a:fld>
            <a:endParaRPr lang="en-GB" altLang="de-DE"/>
          </a:p>
        </p:txBody>
      </p:sp>
      <p:graphicFrame>
        <p:nvGraphicFramePr>
          <p:cNvPr id="96261" name="Rectangle 3">
            <a:extLst>
              <a:ext uri="{FF2B5EF4-FFF2-40B4-BE49-F238E27FC236}">
                <a16:creationId xmlns:a16="http://schemas.microsoft.com/office/drawing/2014/main" id="{5AF76C8D-1E7E-47B0-9E44-DF8AEA6D2B20}"/>
              </a:ext>
            </a:extLst>
          </p:cNvPr>
          <p:cNvGraphicFramePr>
            <a:graphicFrameLocks noGrp="1"/>
          </p:cNvGraphicFramePr>
          <p:nvPr>
            <p:ph idx="1"/>
            <p:extLst>
              <p:ext uri="{D42A27DB-BD31-4B8C-83A1-F6EECF244321}">
                <p14:modId xmlns:p14="http://schemas.microsoft.com/office/powerpoint/2010/main" val="799310804"/>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666938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liennummernplatzhalter 5"/>
          <p:cNvSpPr>
            <a:spLocks noGrp="1"/>
          </p:cNvSpPr>
          <p:nvPr>
            <p:ph type="sldNum" sz="quarter" idx="4294967295"/>
          </p:nvPr>
        </p:nvSpPr>
        <p:spPr>
          <a:xfrm>
            <a:off x="8077200" y="6245225"/>
            <a:ext cx="2133600" cy="476250"/>
          </a:xfrm>
          <a:prstGeom prst="rect">
            <a:avLst/>
          </a:prstGeom>
        </p:spPr>
        <p:txBody>
          <a:bodyPr/>
          <a:lstStyle/>
          <a:p>
            <a:fld id="{955FEE42-15C4-4C36-9115-5CA31CC84F29}" type="slidenum">
              <a:rPr lang="en-GB" altLang="de-DE"/>
              <a:pPr/>
              <a:t>78</a:t>
            </a:fld>
            <a:endParaRPr lang="en-GB" altLang="de-DE"/>
          </a:p>
        </p:txBody>
      </p:sp>
      <p:sp>
        <p:nvSpPr>
          <p:cNvPr id="171010" name="Rectangle 2"/>
          <p:cNvSpPr>
            <a:spLocks noGrp="1" noChangeArrowheads="1"/>
          </p:cNvSpPr>
          <p:nvPr>
            <p:ph type="body" idx="1"/>
          </p:nvPr>
        </p:nvSpPr>
        <p:spPr>
          <a:xfrm>
            <a:off x="2423594" y="1340992"/>
            <a:ext cx="4065587" cy="2232025"/>
          </a:xfrm>
        </p:spPr>
        <p:txBody>
          <a:bodyPr/>
          <a:lstStyle/>
          <a:p>
            <a:r>
              <a:rPr lang="de-AT" altLang="de-DE" dirty="0"/>
              <a:t>Bias high</a:t>
            </a:r>
            <a:br>
              <a:rPr lang="de-AT" altLang="de-DE" dirty="0"/>
            </a:br>
            <a:r>
              <a:rPr lang="de-AT" altLang="de-DE" dirty="0"/>
              <a:t>(</a:t>
            </a:r>
            <a:r>
              <a:rPr lang="de-AT" altLang="de-DE" i="1" dirty="0" err="1"/>
              <a:t>underfitting</a:t>
            </a:r>
            <a:r>
              <a:rPr lang="de-AT" altLang="de-DE" dirty="0"/>
              <a:t>)</a:t>
            </a:r>
          </a:p>
        </p:txBody>
      </p:sp>
      <p:sp>
        <p:nvSpPr>
          <p:cNvPr id="171012" name="Line 4"/>
          <p:cNvSpPr>
            <a:spLocks noChangeShapeType="1"/>
          </p:cNvSpPr>
          <p:nvPr/>
        </p:nvSpPr>
        <p:spPr bwMode="auto">
          <a:xfrm>
            <a:off x="1524000" y="3500438"/>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pic>
        <p:nvPicPr>
          <p:cNvPr id="171013" name="Picture 5" descr="DHS_fig_1_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872" y="188914"/>
            <a:ext cx="5148262" cy="3146425"/>
          </a:xfrm>
          <a:prstGeom prst="rect">
            <a:avLst/>
          </a:prstGeom>
          <a:noFill/>
          <a:extLst>
            <a:ext uri="{909E8E84-426E-40DD-AFC4-6F175D3DCCD1}">
              <a14:hiddenFill xmlns:a14="http://schemas.microsoft.com/office/drawing/2010/main">
                <a:solidFill>
                  <a:srgbClr val="FFFFFF"/>
                </a:solidFill>
              </a14:hiddenFill>
            </a:ext>
          </a:extLst>
        </p:spPr>
      </p:pic>
      <p:pic>
        <p:nvPicPr>
          <p:cNvPr id="171014" name="Picture 6" descr="DHS_fig_1_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3872" y="3541714"/>
            <a:ext cx="5148262" cy="3101975"/>
          </a:xfrm>
          <a:prstGeom prst="rect">
            <a:avLst/>
          </a:prstGeom>
          <a:noFill/>
          <a:extLst>
            <a:ext uri="{909E8E84-426E-40DD-AFC4-6F175D3DCCD1}">
              <a14:hiddenFill xmlns:a14="http://schemas.microsoft.com/office/drawing/2010/main">
                <a:solidFill>
                  <a:srgbClr val="FFFFFF"/>
                </a:solidFill>
              </a14:hiddenFill>
            </a:ext>
          </a:extLst>
        </p:spPr>
      </p:pic>
      <p:sp>
        <p:nvSpPr>
          <p:cNvPr id="171015" name="Rectangle 7"/>
          <p:cNvSpPr>
            <a:spLocks noChangeArrowheads="1"/>
          </p:cNvSpPr>
          <p:nvPr/>
        </p:nvSpPr>
        <p:spPr bwMode="auto">
          <a:xfrm>
            <a:off x="6832601" y="6583364"/>
            <a:ext cx="355982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de-AT" altLang="de-DE" sz="1200"/>
              <a:t>(Aus Duda, Hart, Stork: Pattern Classification, 2nd ed.)</a:t>
            </a:r>
          </a:p>
        </p:txBody>
      </p:sp>
      <p:sp>
        <p:nvSpPr>
          <p:cNvPr id="9" name="Rectangle 2"/>
          <p:cNvSpPr txBox="1">
            <a:spLocks noChangeArrowheads="1"/>
          </p:cNvSpPr>
          <p:nvPr/>
        </p:nvSpPr>
        <p:spPr bwMode="auto">
          <a:xfrm>
            <a:off x="2423593" y="4242373"/>
            <a:ext cx="4065587" cy="2232025"/>
          </a:xfrm>
          <a:prstGeom prst="rect">
            <a:avLst/>
          </a:prstGeom>
          <a:noFill/>
          <a:ln w="9525">
            <a:noFill/>
            <a:miter lim="800000"/>
            <a:headEnd/>
            <a:tailEnd/>
          </a:ln>
          <a:effectLst/>
        </p:spPr>
        <p:txBody>
          <a:bodyPr vert="horz" wrap="square" lIns="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90000"/>
              <a:buFont typeface="Wingdings" pitchFamily="2" charset="2"/>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SzPct val="75000"/>
              <a:buFont typeface="Wingdings" pitchFamily="2" charset="2"/>
              <a:buChar char="§"/>
              <a:defRPr sz="20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5pPr>
            <a:lvl6pPr marL="25146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6pPr>
            <a:lvl7pPr marL="29718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7pPr>
            <a:lvl8pPr marL="34290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8pPr>
            <a:lvl9pPr marL="38862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9pPr>
          </a:lstStyle>
          <a:p>
            <a:r>
              <a:rPr lang="de-AT" altLang="de-DE" kern="0" dirty="0" err="1"/>
              <a:t>Variance</a:t>
            </a:r>
            <a:r>
              <a:rPr lang="de-AT" altLang="de-DE" kern="0" dirty="0"/>
              <a:t> high</a:t>
            </a:r>
            <a:br>
              <a:rPr lang="de-AT" altLang="de-DE" kern="0" dirty="0"/>
            </a:br>
            <a:r>
              <a:rPr lang="de-AT" altLang="de-DE" kern="0" dirty="0"/>
              <a:t>(</a:t>
            </a:r>
            <a:r>
              <a:rPr lang="de-AT" altLang="de-DE" i="1" kern="0" dirty="0" err="1"/>
              <a:t>overfitting</a:t>
            </a:r>
            <a:r>
              <a:rPr lang="de-AT" altLang="de-DE" kern="0" dirty="0"/>
              <a:t>)</a:t>
            </a:r>
          </a:p>
        </p:txBody>
      </p:sp>
    </p:spTree>
    <p:extLst>
      <p:ext uri="{BB962C8B-B14F-4D97-AF65-F5344CB8AC3E}">
        <p14:creationId xmlns:p14="http://schemas.microsoft.com/office/powerpoint/2010/main" val="10628296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8071" name="Rectangle 73">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066" name="Rectangle 2"/>
          <p:cNvSpPr>
            <a:spLocks noGrp="1" noChangeArrowheads="1"/>
          </p:cNvSpPr>
          <p:nvPr>
            <p:ph type="title"/>
          </p:nvPr>
        </p:nvSpPr>
        <p:spPr>
          <a:xfrm>
            <a:off x="746228" y="1037967"/>
            <a:ext cx="3054091" cy="4709131"/>
          </a:xfrm>
        </p:spPr>
        <p:txBody>
          <a:bodyPr anchor="ctr">
            <a:normAutofit/>
          </a:bodyPr>
          <a:lstStyle/>
          <a:p>
            <a:r>
              <a:rPr lang="de-AT" altLang="de-DE">
                <a:solidFill>
                  <a:schemeClr val="bg1">
                    <a:lumMod val="85000"/>
                    <a:lumOff val="15000"/>
                  </a:schemeClr>
                </a:solidFill>
              </a:rPr>
              <a:t>Summary</a:t>
            </a:r>
          </a:p>
        </p:txBody>
      </p:sp>
      <p:sp>
        <p:nvSpPr>
          <p:cNvPr id="88072" name="Rectangle 75">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8073" name="Rectangle 77">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8074" name="Rectangle 79">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88075" name="Rectangle 3">
            <a:extLst>
              <a:ext uri="{FF2B5EF4-FFF2-40B4-BE49-F238E27FC236}">
                <a16:creationId xmlns:a16="http://schemas.microsoft.com/office/drawing/2014/main" id="{DB44E688-1D1C-4502-BA29-5458CD1E5139}"/>
              </a:ext>
            </a:extLst>
          </p:cNvPr>
          <p:cNvGraphicFramePr/>
          <p:nvPr>
            <p:extLst>
              <p:ext uri="{D42A27DB-BD31-4B8C-83A1-F6EECF244321}">
                <p14:modId xmlns:p14="http://schemas.microsoft.com/office/powerpoint/2010/main" val="2058059890"/>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0246855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F550F618-9A6A-0540-A55C-E0A17F952CFF}"/>
              </a:ext>
            </a:extLst>
          </p:cNvPr>
          <p:cNvSpPr>
            <a:spLocks noGrp="1"/>
          </p:cNvSpPr>
          <p:nvPr>
            <p:ph type="ctrTitle"/>
          </p:nvPr>
        </p:nvSpPr>
        <p:spPr>
          <a:xfrm>
            <a:off x="1555733" y="1577340"/>
            <a:ext cx="4955798" cy="3703320"/>
          </a:xfrm>
        </p:spPr>
        <p:txBody>
          <a:bodyPr anchor="ctr">
            <a:normAutofit/>
          </a:bodyPr>
          <a:lstStyle/>
          <a:p>
            <a:pPr algn="r">
              <a:lnSpc>
                <a:spcPct val="90000"/>
              </a:lnSpc>
            </a:pPr>
            <a:r>
              <a:rPr lang="de-DE" sz="6100">
                <a:solidFill>
                  <a:srgbClr val="FFFFFF">
                    <a:alpha val="90000"/>
                  </a:srgbClr>
                </a:solidFill>
              </a:rPr>
              <a:t>What</a:t>
            </a:r>
            <a:r>
              <a:rPr lang="de-DE" sz="6100" dirty="0">
                <a:solidFill>
                  <a:srgbClr val="FFFFFF">
                    <a:alpha val="90000"/>
                  </a:srgbClr>
                </a:solidFill>
              </a:rPr>
              <a:t> </a:t>
            </a:r>
            <a:r>
              <a:rPr lang="de-DE" sz="6100">
                <a:solidFill>
                  <a:srgbClr val="FFFFFF">
                    <a:alpha val="90000"/>
                  </a:srgbClr>
                </a:solidFill>
              </a:rPr>
              <a:t>is</a:t>
            </a:r>
            <a:r>
              <a:rPr lang="de-DE" sz="6100" dirty="0">
                <a:solidFill>
                  <a:srgbClr val="FFFFFF">
                    <a:alpha val="90000"/>
                  </a:srgbClr>
                </a:solidFill>
              </a:rPr>
              <a:t> </a:t>
            </a:r>
            <a:r>
              <a:rPr lang="de-DE" sz="6100">
                <a:solidFill>
                  <a:srgbClr val="FFFFFF">
                    <a:alpha val="90000"/>
                  </a:srgbClr>
                </a:solidFill>
              </a:rPr>
              <a:t>data</a:t>
            </a:r>
            <a:r>
              <a:rPr lang="de-DE" sz="6100" dirty="0">
                <a:solidFill>
                  <a:srgbClr val="FFFFFF">
                    <a:alpha val="90000"/>
                  </a:srgbClr>
                </a:solidFill>
              </a:rPr>
              <a:t> </a:t>
            </a:r>
            <a:r>
              <a:rPr lang="de-DE" sz="6100">
                <a:solidFill>
                  <a:srgbClr val="FFFFFF">
                    <a:alpha val="90000"/>
                  </a:srgbClr>
                </a:solidFill>
              </a:rPr>
              <a:t>science</a:t>
            </a:r>
            <a:r>
              <a:rPr lang="de-DE" sz="6100" dirty="0">
                <a:solidFill>
                  <a:srgbClr val="FFFFFF">
                    <a:alpha val="90000"/>
                  </a:srgbClr>
                </a:solidFill>
              </a:rPr>
              <a:t> &amp; </a:t>
            </a:r>
            <a:r>
              <a:rPr lang="de-DE" sz="6100">
                <a:solidFill>
                  <a:srgbClr val="FFFFFF">
                    <a:alpha val="90000"/>
                  </a:srgbClr>
                </a:solidFill>
              </a:rPr>
              <a:t>basics</a:t>
            </a:r>
          </a:p>
        </p:txBody>
      </p:sp>
      <p:sp>
        <p:nvSpPr>
          <p:cNvPr id="3" name="Untertitel 2">
            <a:extLst>
              <a:ext uri="{FF2B5EF4-FFF2-40B4-BE49-F238E27FC236}">
                <a16:creationId xmlns:a16="http://schemas.microsoft.com/office/drawing/2014/main" id="{311080D3-7AF9-B942-8ED1-E554E1B58676}"/>
              </a:ext>
            </a:extLst>
          </p:cNvPr>
          <p:cNvSpPr>
            <a:spLocks noGrp="1"/>
          </p:cNvSpPr>
          <p:nvPr>
            <p:ph type="subTitle" idx="1"/>
          </p:nvPr>
        </p:nvSpPr>
        <p:spPr>
          <a:xfrm>
            <a:off x="7534655" y="1577340"/>
            <a:ext cx="2895067" cy="3703320"/>
          </a:xfrm>
          <a:ln w="57150">
            <a:noFill/>
          </a:ln>
        </p:spPr>
        <p:txBody>
          <a:bodyPr anchor="ctr">
            <a:normAutofit/>
          </a:bodyPr>
          <a:lstStyle/>
          <a:p>
            <a:r>
              <a:rPr lang="de-DE" sz="2800" dirty="0"/>
              <a:t>Part 1</a:t>
            </a:r>
          </a:p>
        </p:txBody>
      </p:sp>
      <p:sp>
        <p:nvSpPr>
          <p:cNvPr id="10" name="Rectangle 9">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012795646"/>
      </p:ext>
    </p:extLst>
  </p:cSld>
  <p:clrMapOvr>
    <a:overrideClrMapping bg1="dk1" tx1="lt1" bg2="dk2" tx2="lt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10A0F143-4F74-6C45-9F1B-3B2296FF2A82}"/>
              </a:ext>
            </a:extLst>
          </p:cNvPr>
          <p:cNvSpPr/>
          <p:nvPr/>
        </p:nvSpPr>
        <p:spPr>
          <a:xfrm>
            <a:off x="4195252" y="4423500"/>
            <a:ext cx="2232248" cy="13681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18639126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9">
            <a:extLst>
              <a:ext uri="{FF2B5EF4-FFF2-40B4-BE49-F238E27FC236}">
                <a16:creationId xmlns:a16="http://schemas.microsoft.com/office/drawing/2014/main" id="{77F2BB43-1E8B-40A7-9733-9AEE76BFE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1">
            <a:extLst>
              <a:ext uri="{FF2B5EF4-FFF2-40B4-BE49-F238E27FC236}">
                <a16:creationId xmlns:a16="http://schemas.microsoft.com/office/drawing/2014/main" id="{2F2499BD-C67D-4CD4-9747-4DCC7EF1F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13">
            <a:extLst>
              <a:ext uri="{FF2B5EF4-FFF2-40B4-BE49-F238E27FC236}">
                <a16:creationId xmlns:a16="http://schemas.microsoft.com/office/drawing/2014/main" id="{80D02CAC-A533-4E24-84A6-B3171E16A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5">
            <a:extLst>
              <a:ext uri="{FF2B5EF4-FFF2-40B4-BE49-F238E27FC236}">
                <a16:creationId xmlns:a16="http://schemas.microsoft.com/office/drawing/2014/main" id="{44DBAF48-B17B-4AA7-9E99-4EC0C99058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 name="Grafik 4"/>
          <p:cNvPicPr>
            <a:picLocks noChangeAspect="1"/>
          </p:cNvPicPr>
          <p:nvPr/>
        </p:nvPicPr>
        <p:blipFill rotWithShape="1">
          <a:blip r:embed="rId3">
            <a:extLst>
              <a:ext uri="{28A0092B-C50C-407E-A947-70E740481C1C}">
                <a14:useLocalDpi xmlns:a14="http://schemas.microsoft.com/office/drawing/2010/main" val="0"/>
              </a:ext>
            </a:extLst>
          </a:blip>
          <a:srcRect l="3506" r="-3" b="-3"/>
          <a:stretch/>
        </p:blipFill>
        <p:spPr>
          <a:xfrm>
            <a:off x="1" y="10"/>
            <a:ext cx="4637078" cy="6857530"/>
          </a:xfrm>
          <a:prstGeom prst="rect">
            <a:avLst/>
          </a:prstGeom>
        </p:spPr>
      </p:pic>
      <p:pic>
        <p:nvPicPr>
          <p:cNvPr id="3" name="Grafik 2"/>
          <p:cNvPicPr>
            <a:picLocks noChangeAspect="1"/>
          </p:cNvPicPr>
          <p:nvPr/>
        </p:nvPicPr>
        <p:blipFill rotWithShape="1">
          <a:blip r:embed="rId4">
            <a:extLst>
              <a:ext uri="{28A0092B-C50C-407E-A947-70E740481C1C}">
                <a14:useLocalDpi xmlns:a14="http://schemas.microsoft.com/office/drawing/2010/main" val="0"/>
              </a:ext>
            </a:extLst>
          </a:blip>
          <a:srcRect t="12173" b="11330"/>
          <a:stretch/>
        </p:blipFill>
        <p:spPr>
          <a:xfrm>
            <a:off x="4628829" y="10"/>
            <a:ext cx="7563171" cy="4266944"/>
          </a:xfrm>
          <a:prstGeom prst="rect">
            <a:avLst/>
          </a:prstGeom>
        </p:spPr>
      </p:pic>
      <p:sp>
        <p:nvSpPr>
          <p:cNvPr id="30" name="Rectangle 17">
            <a:extLst>
              <a:ext uri="{FF2B5EF4-FFF2-40B4-BE49-F238E27FC236}">
                <a16:creationId xmlns:a16="http://schemas.microsoft.com/office/drawing/2014/main" id="{457E30F7-3253-4621-AB18-6A383D3A3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498" y="4267831"/>
            <a:ext cx="7552502" cy="2590169"/>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4" name="Titel 3"/>
          <p:cNvSpPr>
            <a:spLocks noGrp="1"/>
          </p:cNvSpPr>
          <p:nvPr>
            <p:ph type="title"/>
          </p:nvPr>
        </p:nvSpPr>
        <p:spPr>
          <a:xfrm>
            <a:off x="5089842" y="4571122"/>
            <a:ext cx="6591957" cy="1037907"/>
          </a:xfrm>
        </p:spPr>
        <p:txBody>
          <a:bodyPr vert="horz" lIns="91440" tIns="45720" rIns="91440" bIns="45720" rtlCol="0" anchor="b">
            <a:normAutofit/>
          </a:bodyPr>
          <a:lstStyle/>
          <a:p>
            <a:pPr>
              <a:lnSpc>
                <a:spcPct val="90000"/>
              </a:lnSpc>
            </a:pPr>
            <a:r>
              <a:rPr lang="en-US" sz="3300">
                <a:solidFill>
                  <a:srgbClr val="FFFFFF"/>
                </a:solidFill>
              </a:rPr>
              <a:t>It’s easy to do a bad or misleading visualisation</a:t>
            </a:r>
          </a:p>
        </p:txBody>
      </p:sp>
      <p:sp>
        <p:nvSpPr>
          <p:cNvPr id="31" name="Rectangle 19">
            <a:extLst>
              <a:ext uri="{FF2B5EF4-FFF2-40B4-BE49-F238E27FC236}">
                <a16:creationId xmlns:a16="http://schemas.microsoft.com/office/drawing/2014/main" id="{B305829B-9491-4F93-8853-9BCABA78F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498" y="4220158"/>
            <a:ext cx="7554921"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1">
            <a:extLst>
              <a:ext uri="{FF2B5EF4-FFF2-40B4-BE49-F238E27FC236}">
                <a16:creationId xmlns:a16="http://schemas.microsoft.com/office/drawing/2014/main" id="{51F966F2-031A-4EA8-B214-62BED34FF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1359" y="-460"/>
            <a:ext cx="9144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Foliennummernplatzhalter 1"/>
          <p:cNvSpPr>
            <a:spLocks noGrp="1"/>
          </p:cNvSpPr>
          <p:nvPr>
            <p:ph type="sldNum" sz="quarter" idx="4294967295"/>
          </p:nvPr>
        </p:nvSpPr>
        <p:spPr>
          <a:xfrm>
            <a:off x="11137490" y="6198425"/>
            <a:ext cx="542673" cy="365125"/>
          </a:xfrm>
          <a:prstGeom prst="rect">
            <a:avLst/>
          </a:prstGeom>
        </p:spPr>
        <p:txBody>
          <a:bodyPr vert="horz" lIns="91440" tIns="45720" rIns="91440" bIns="45720" rtlCol="0" anchor="ctr">
            <a:normAutofit/>
          </a:bodyPr>
          <a:lstStyle/>
          <a:p>
            <a:pPr defTabSz="457200">
              <a:spcAft>
                <a:spcPts val="600"/>
              </a:spcAft>
            </a:pPr>
            <a:fld id="{90732043-BA98-4DCE-8903-78BED659ADE9}" type="slidenum">
              <a:rPr lang="en-US">
                <a:solidFill>
                  <a:srgbClr val="FFFFFF"/>
                </a:solidFill>
              </a:rPr>
              <a:pPr defTabSz="457200">
                <a:spcAft>
                  <a:spcPts val="600"/>
                </a:spcAft>
              </a:pPr>
              <a:t>81</a:t>
            </a:fld>
            <a:endParaRPr lang="en-US">
              <a:solidFill>
                <a:srgbClr val="FFFFFF"/>
              </a:solidFill>
            </a:endParaRPr>
          </a:p>
        </p:txBody>
      </p:sp>
      <p:sp>
        <p:nvSpPr>
          <p:cNvPr id="23" name="Textfeld 22">
            <a:extLst>
              <a:ext uri="{FF2B5EF4-FFF2-40B4-BE49-F238E27FC236}">
                <a16:creationId xmlns:a16="http://schemas.microsoft.com/office/drawing/2014/main" id="{D4689091-F79D-0644-9D0A-4694DB5E8421}"/>
              </a:ext>
            </a:extLst>
          </p:cNvPr>
          <p:cNvSpPr txBox="1"/>
          <p:nvPr/>
        </p:nvSpPr>
        <p:spPr>
          <a:xfrm>
            <a:off x="1491766" y="6598365"/>
            <a:ext cx="4752528" cy="246221"/>
          </a:xfrm>
          <a:prstGeom prst="rect">
            <a:avLst/>
          </a:prstGeom>
          <a:noFill/>
        </p:spPr>
        <p:txBody>
          <a:bodyPr wrap="square" rtlCol="0">
            <a:spAutoFit/>
          </a:bodyPr>
          <a:lstStyle/>
          <a:p>
            <a:r>
              <a:rPr lang="en-GB" sz="1000" dirty="0">
                <a:hlinkClick r:id="rId5"/>
              </a:rPr>
              <a:t>http://flowingdata.com/2012/08/06/fox-news-continues-charting-excellence/</a:t>
            </a:r>
            <a:r>
              <a:rPr lang="en-GB" sz="1000" dirty="0"/>
              <a:t> </a:t>
            </a:r>
          </a:p>
        </p:txBody>
      </p:sp>
    </p:spTree>
    <p:extLst>
      <p:ext uri="{BB962C8B-B14F-4D97-AF65-F5344CB8AC3E}">
        <p14:creationId xmlns:p14="http://schemas.microsoft.com/office/powerpoint/2010/main" val="89138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p:cNvPicPr>
            <a:picLocks noChangeAspect="1"/>
          </p:cNvPicPr>
          <p:nvPr/>
        </p:nvPicPr>
        <p:blipFill rotWithShape="1">
          <a:blip r:embed="rId2">
            <a:extLst>
              <a:ext uri="{28A0092B-C50C-407E-A947-70E740481C1C}">
                <a14:useLocalDpi xmlns:a14="http://schemas.microsoft.com/office/drawing/2010/main" val="0"/>
              </a:ext>
            </a:extLst>
          </a:blip>
          <a:srcRect t="966" b="20087"/>
          <a:stretch/>
        </p:blipFill>
        <p:spPr>
          <a:xfrm>
            <a:off x="0" y="284215"/>
            <a:ext cx="12191980" cy="6857990"/>
          </a:xfrm>
          <a:prstGeom prst="rect">
            <a:avLst/>
          </a:prstGeom>
        </p:spPr>
      </p:pic>
      <p:sp>
        <p:nvSpPr>
          <p:cNvPr id="4" name="Textfeld 3"/>
          <p:cNvSpPr txBox="1"/>
          <p:nvPr/>
        </p:nvSpPr>
        <p:spPr>
          <a:xfrm>
            <a:off x="205248" y="6594679"/>
            <a:ext cx="3374265" cy="547526"/>
          </a:xfrm>
          <a:prstGeom prst="rect">
            <a:avLst/>
          </a:prstGeom>
        </p:spPr>
        <p:txBody>
          <a:bodyPr vert="horz" lIns="91440" tIns="45720" rIns="91440" bIns="45720" rtlCol="0" anchor="ctr">
            <a:normAutofit/>
          </a:bodyPr>
          <a:lstStyle/>
          <a:p>
            <a:pPr defTabSz="457200">
              <a:spcBef>
                <a:spcPct val="20000"/>
              </a:spcBef>
              <a:spcAft>
                <a:spcPts val="600"/>
              </a:spcAft>
              <a:buClr>
                <a:schemeClr val="accent1"/>
              </a:buClr>
              <a:buSzPct val="92000"/>
              <a:buFont typeface="Wingdings 2" panose="05020102010507070707" pitchFamily="18" charset="2"/>
              <a:buChar char=""/>
            </a:pPr>
            <a:r>
              <a:rPr lang="en-US" sz="1600" dirty="0">
                <a:solidFill>
                  <a:schemeClr val="tx1">
                    <a:lumMod val="75000"/>
                    <a:lumOff val="25000"/>
                  </a:schemeClr>
                </a:solidFill>
                <a:hlinkClick r:id="rId3"/>
              </a:rPr>
              <a:t>http://viz.wtf/</a:t>
            </a:r>
            <a:r>
              <a:rPr lang="en-US" sz="1600" dirty="0">
                <a:solidFill>
                  <a:schemeClr val="tx1">
                    <a:lumMod val="75000"/>
                    <a:lumOff val="25000"/>
                  </a:schemeClr>
                </a:solidFill>
              </a:rPr>
              <a:t> </a:t>
            </a:r>
          </a:p>
        </p:txBody>
      </p:sp>
    </p:spTree>
    <p:extLst>
      <p:ext uri="{BB962C8B-B14F-4D97-AF65-F5344CB8AC3E}">
        <p14:creationId xmlns:p14="http://schemas.microsoft.com/office/powerpoint/2010/main" val="492044378"/>
      </p:ext>
    </p:extLst>
  </p:cSld>
  <p:clrMapOvr>
    <a:overrideClrMapping bg1="dk1" tx1="lt1" bg2="dk2" tx2="lt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6640" y="73620"/>
            <a:ext cx="10100837" cy="6523733"/>
          </a:xfrm>
          <a:prstGeom prst="rect">
            <a:avLst/>
          </a:prstGeom>
        </p:spPr>
      </p:pic>
      <p:sp>
        <p:nvSpPr>
          <p:cNvPr id="4" name="Textfeld 3"/>
          <p:cNvSpPr txBox="1"/>
          <p:nvPr/>
        </p:nvSpPr>
        <p:spPr>
          <a:xfrm>
            <a:off x="1775520" y="6597353"/>
            <a:ext cx="2520280" cy="246221"/>
          </a:xfrm>
          <a:prstGeom prst="rect">
            <a:avLst/>
          </a:prstGeom>
          <a:noFill/>
        </p:spPr>
        <p:txBody>
          <a:bodyPr wrap="square" rtlCol="0">
            <a:spAutoFit/>
          </a:bodyPr>
          <a:lstStyle/>
          <a:p>
            <a:r>
              <a:rPr lang="en-GB" sz="1000" dirty="0">
                <a:hlinkClick r:id="rId3"/>
              </a:rPr>
              <a:t>http://viz.wtf/</a:t>
            </a:r>
            <a:r>
              <a:rPr lang="en-GB" sz="1000" dirty="0"/>
              <a:t> </a:t>
            </a:r>
          </a:p>
        </p:txBody>
      </p:sp>
    </p:spTree>
    <p:extLst>
      <p:ext uri="{BB962C8B-B14F-4D97-AF65-F5344CB8AC3E}">
        <p14:creationId xmlns:p14="http://schemas.microsoft.com/office/powerpoint/2010/main" val="28129128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8109235" y="863695"/>
            <a:ext cx="3511233" cy="3779995"/>
          </a:xfrm>
        </p:spPr>
        <p:txBody>
          <a:bodyPr vert="horz" lIns="91440" tIns="45720" rIns="91440" bIns="45720" rtlCol="0" anchor="ctr">
            <a:normAutofit/>
          </a:bodyPr>
          <a:lstStyle/>
          <a:p>
            <a:r>
              <a:rPr lang="en-US" sz="3600" dirty="0">
                <a:solidFill>
                  <a:schemeClr val="tx1"/>
                </a:solidFill>
              </a:rPr>
              <a:t>What is the real cause?</a:t>
            </a:r>
          </a:p>
        </p:txBody>
      </p:sp>
      <p:sp>
        <p:nvSpPr>
          <p:cNvPr id="83" name="Rectangle 82">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1026" name="Picture 2" descr="Heatmap"/>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95426" y="647808"/>
            <a:ext cx="5149242" cy="5581779"/>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p:cNvSpPr/>
          <p:nvPr/>
        </p:nvSpPr>
        <p:spPr>
          <a:xfrm>
            <a:off x="8478454" y="6520089"/>
            <a:ext cx="2226059" cy="338554"/>
          </a:xfrm>
          <a:prstGeom prst="rect">
            <a:avLst/>
          </a:prstGeom>
        </p:spPr>
        <p:txBody>
          <a:bodyPr wrap="none">
            <a:spAutoFit/>
          </a:bodyPr>
          <a:lstStyle/>
          <a:p>
            <a:pPr>
              <a:spcAft>
                <a:spcPts val="600"/>
              </a:spcAft>
            </a:pPr>
            <a:r>
              <a:rPr lang="de-AT" sz="1600" dirty="0">
                <a:solidFill>
                  <a:srgbClr val="000000"/>
                </a:solidFill>
                <a:latin typeface="Lucida"/>
              </a:rPr>
              <a:t>https://xkcd.com/1138/</a:t>
            </a:r>
            <a:endParaRPr lang="en-GB" sz="1600"/>
          </a:p>
        </p:txBody>
      </p:sp>
    </p:spTree>
    <p:extLst>
      <p:ext uri="{BB962C8B-B14F-4D97-AF65-F5344CB8AC3E}">
        <p14:creationId xmlns:p14="http://schemas.microsoft.com/office/powerpoint/2010/main" val="766108595"/>
      </p:ext>
    </p:extLst>
  </p:cSld>
  <p:clrMapOvr>
    <a:overrideClrMapping bg1="dk1" tx1="lt1" bg2="dk2" tx2="lt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9" name="Rectangle 17">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9">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3" name="Inhaltsplatzhalter 2"/>
          <p:cNvPicPr>
            <a:picLocks noGrp="1" noChangeAspect="1"/>
          </p:cNvPicPr>
          <p:nvPr>
            <p:ph idx="1"/>
          </p:nvPr>
        </p:nvPicPr>
        <p:blipFill rotWithShape="1">
          <a:blip r:embed="rId2"/>
          <a:srcRect l="3699" t="28944" r="2423"/>
          <a:stretch/>
        </p:blipFill>
        <p:spPr>
          <a:xfrm>
            <a:off x="182007" y="1080655"/>
            <a:ext cx="7798979" cy="4810989"/>
          </a:xfrm>
          <a:prstGeom prst="rect">
            <a:avLst/>
          </a:prstGeom>
        </p:spPr>
      </p:pic>
      <p:sp>
        <p:nvSpPr>
          <p:cNvPr id="26" name="Rectangle 25">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3D826571-3D18-3648-9A2A-81C79023EE3F}"/>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Caveats</a:t>
            </a:r>
          </a:p>
        </p:txBody>
      </p:sp>
      <p:sp>
        <p:nvSpPr>
          <p:cNvPr id="35" name="Rechteck 34">
            <a:extLst>
              <a:ext uri="{FF2B5EF4-FFF2-40B4-BE49-F238E27FC236}">
                <a16:creationId xmlns:a16="http://schemas.microsoft.com/office/drawing/2014/main" id="{26141646-0162-B746-A23F-F93C444936BB}"/>
              </a:ext>
            </a:extLst>
          </p:cNvPr>
          <p:cNvSpPr/>
          <p:nvPr/>
        </p:nvSpPr>
        <p:spPr>
          <a:xfrm>
            <a:off x="1524001" y="6519446"/>
            <a:ext cx="3657155" cy="338554"/>
          </a:xfrm>
          <a:prstGeom prst="rect">
            <a:avLst/>
          </a:prstGeom>
        </p:spPr>
        <p:txBody>
          <a:bodyPr wrap="none">
            <a:spAutoFit/>
          </a:bodyPr>
          <a:lstStyle/>
          <a:p>
            <a:pPr>
              <a:spcAft>
                <a:spcPts val="600"/>
              </a:spcAft>
            </a:pPr>
            <a:r>
              <a:rPr lang="en-GB" sz="1600" dirty="0">
                <a:hlinkClick r:id="rId3"/>
              </a:rPr>
              <a:t>https://www.data-to-viz.com/caveats.html</a:t>
            </a:r>
            <a:r>
              <a:rPr lang="en-GB" sz="1600" dirty="0"/>
              <a:t> </a:t>
            </a:r>
          </a:p>
        </p:txBody>
      </p:sp>
    </p:spTree>
    <p:extLst>
      <p:ext uri="{BB962C8B-B14F-4D97-AF65-F5344CB8AC3E}">
        <p14:creationId xmlns:p14="http://schemas.microsoft.com/office/powerpoint/2010/main" val="26991189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
        <p:nvSpPr>
          <p:cNvPr id="7" name="Rechteck 6">
            <a:extLst>
              <a:ext uri="{FF2B5EF4-FFF2-40B4-BE49-F238E27FC236}">
                <a16:creationId xmlns:a16="http://schemas.microsoft.com/office/drawing/2014/main" id="{2D1A9C02-99E4-FF44-B794-12757B8B5D9C}"/>
              </a:ext>
            </a:extLst>
          </p:cNvPr>
          <p:cNvSpPr/>
          <p:nvPr/>
        </p:nvSpPr>
        <p:spPr>
          <a:xfrm>
            <a:off x="2999656" y="1340768"/>
            <a:ext cx="1008112" cy="439248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
        <p:nvSpPr>
          <p:cNvPr id="8" name="Rechteck 7">
            <a:extLst>
              <a:ext uri="{FF2B5EF4-FFF2-40B4-BE49-F238E27FC236}">
                <a16:creationId xmlns:a16="http://schemas.microsoft.com/office/drawing/2014/main" id="{71E89E93-D5C8-4D44-B277-3606E41E2DFC}"/>
              </a:ext>
            </a:extLst>
          </p:cNvPr>
          <p:cNvSpPr/>
          <p:nvPr/>
        </p:nvSpPr>
        <p:spPr>
          <a:xfrm>
            <a:off x="5879976" y="1844824"/>
            <a:ext cx="432048" cy="367240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379084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GB" dirty="0"/>
              <a:t>Summary</a:t>
            </a:r>
          </a:p>
        </p:txBody>
      </p:sp>
      <p:sp>
        <p:nvSpPr>
          <p:cNvPr id="5" name="Textplatzhalter 4"/>
          <p:cNvSpPr>
            <a:spLocks noGrp="1"/>
          </p:cNvSpPr>
          <p:nvPr>
            <p:ph type="body" idx="1"/>
          </p:nvPr>
        </p:nvSpPr>
        <p:spPr/>
        <p:txBody>
          <a:bodyPr/>
          <a:lstStyle/>
          <a:p>
            <a:endParaRPr lang="en-GB"/>
          </a:p>
        </p:txBody>
      </p:sp>
    </p:spTree>
    <p:extLst>
      <p:ext uri="{BB962C8B-B14F-4D97-AF65-F5344CB8AC3E}">
        <p14:creationId xmlns:p14="http://schemas.microsoft.com/office/powerpoint/2010/main" val="353534816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blog.cloudfactory.com/hs-fs/hubfs/04-blog-img/life-of-data-scientist.png?t=1538391928520&amp;width=1584&amp;name=life-of-data-scientist.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8704"/>
          <a:stretch/>
        </p:blipFill>
        <p:spPr bwMode="auto">
          <a:xfrm>
            <a:off x="5224210" y="-27384"/>
            <a:ext cx="5480303" cy="68853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blog.cloudfactory.com/hs-fs/hubfs/04-blog-img/life-of-data-scientist.png?t=1538391928520&amp;width=1584&amp;name=life-of-data-scientist.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 b="80640"/>
          <a:stretch/>
        </p:blipFill>
        <p:spPr bwMode="auto">
          <a:xfrm rot="19249702">
            <a:off x="569638" y="2415578"/>
            <a:ext cx="5480303" cy="1639758"/>
          </a:xfrm>
          <a:prstGeom prst="rect">
            <a:avLst/>
          </a:prstGeom>
          <a:noFill/>
          <a:extLst>
            <a:ext uri="{909E8E84-426E-40DD-AFC4-6F175D3DCCD1}">
              <a14:hiddenFill xmlns:a14="http://schemas.microsoft.com/office/drawing/2010/main">
                <a:solidFill>
                  <a:srgbClr val="FFFFFF"/>
                </a:solidFill>
              </a14:hiddenFill>
            </a:ext>
          </a:extLst>
        </p:spPr>
      </p:pic>
      <p:sp>
        <p:nvSpPr>
          <p:cNvPr id="4" name="Rechteck 3"/>
          <p:cNvSpPr/>
          <p:nvPr/>
        </p:nvSpPr>
        <p:spPr>
          <a:xfrm>
            <a:off x="7717522" y="116632"/>
            <a:ext cx="1008112" cy="5184576"/>
          </a:xfrm>
          <a:prstGeom prst="rect">
            <a:avLst/>
          </a:prstGeom>
          <a:solidFill>
            <a:srgbClr val="90C7E1"/>
          </a:solidFill>
          <a:ln>
            <a:solidFill>
              <a:srgbClr val="90C7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hteck 7"/>
          <p:cNvSpPr/>
          <p:nvPr/>
        </p:nvSpPr>
        <p:spPr>
          <a:xfrm>
            <a:off x="7330516" y="1128592"/>
            <a:ext cx="1008112" cy="4172616"/>
          </a:xfrm>
          <a:prstGeom prst="rect">
            <a:avLst/>
          </a:prstGeom>
          <a:solidFill>
            <a:srgbClr val="90C7E1"/>
          </a:solidFill>
          <a:ln>
            <a:solidFill>
              <a:srgbClr val="90C7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hteck 8"/>
          <p:cNvSpPr/>
          <p:nvPr/>
        </p:nvSpPr>
        <p:spPr>
          <a:xfrm>
            <a:off x="7524020" y="895028"/>
            <a:ext cx="337519" cy="373732"/>
          </a:xfrm>
          <a:prstGeom prst="rect">
            <a:avLst/>
          </a:prstGeom>
          <a:solidFill>
            <a:srgbClr val="90C7E1"/>
          </a:solidFill>
          <a:ln>
            <a:solidFill>
              <a:srgbClr val="90C7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hteck 9"/>
          <p:cNvSpPr/>
          <p:nvPr/>
        </p:nvSpPr>
        <p:spPr>
          <a:xfrm>
            <a:off x="7645514" y="269032"/>
            <a:ext cx="567680" cy="711696"/>
          </a:xfrm>
          <a:prstGeom prst="rect">
            <a:avLst/>
          </a:prstGeom>
          <a:solidFill>
            <a:srgbClr val="90C7E1"/>
          </a:solidFill>
          <a:ln>
            <a:solidFill>
              <a:srgbClr val="90C7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hteck 10"/>
          <p:cNvSpPr/>
          <p:nvPr/>
        </p:nvSpPr>
        <p:spPr>
          <a:xfrm>
            <a:off x="7293858" y="4589512"/>
            <a:ext cx="567680" cy="711696"/>
          </a:xfrm>
          <a:prstGeom prst="rect">
            <a:avLst/>
          </a:prstGeom>
          <a:solidFill>
            <a:srgbClr val="90C7E1"/>
          </a:solidFill>
          <a:ln>
            <a:solidFill>
              <a:srgbClr val="90C7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hteck 11"/>
          <p:cNvSpPr/>
          <p:nvPr/>
        </p:nvSpPr>
        <p:spPr>
          <a:xfrm>
            <a:off x="6829998" y="116632"/>
            <a:ext cx="1031540" cy="1011960"/>
          </a:xfrm>
          <a:prstGeom prst="rect">
            <a:avLst/>
          </a:prstGeom>
          <a:solidFill>
            <a:srgbClr val="90C7E1"/>
          </a:solidFill>
          <a:ln>
            <a:solidFill>
              <a:srgbClr val="90C7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717533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01255" y="702155"/>
            <a:ext cx="3409783" cy="1300365"/>
          </a:xfrm>
        </p:spPr>
        <p:txBody>
          <a:bodyPr>
            <a:normAutofit/>
          </a:bodyPr>
          <a:lstStyle/>
          <a:p>
            <a:pPr>
              <a:lnSpc>
                <a:spcPct val="90000"/>
              </a:lnSpc>
            </a:pPr>
            <a:r>
              <a:rPr lang="en-US">
                <a:solidFill>
                  <a:srgbClr val="FFFFFF"/>
                </a:solidFill>
              </a:rPr>
              <a:t>What’s Hard about Data Science? (1)</a:t>
            </a:r>
          </a:p>
        </p:txBody>
      </p:sp>
      <p:sp>
        <p:nvSpPr>
          <p:cNvPr id="3" name="Content Placeholder 2"/>
          <p:cNvSpPr>
            <a:spLocks noGrp="1"/>
          </p:cNvSpPr>
          <p:nvPr>
            <p:ph idx="1"/>
          </p:nvPr>
        </p:nvSpPr>
        <p:spPr>
          <a:xfrm>
            <a:off x="601255" y="2177142"/>
            <a:ext cx="3409782" cy="3823607"/>
          </a:xfrm>
        </p:spPr>
        <p:txBody>
          <a:bodyPr>
            <a:normAutofit/>
          </a:bodyPr>
          <a:lstStyle/>
          <a:p>
            <a:r>
              <a:rPr lang="en-US">
                <a:solidFill>
                  <a:srgbClr val="FFFFFF"/>
                </a:solidFill>
              </a:rPr>
              <a:t>Getting the data (usually)</a:t>
            </a:r>
          </a:p>
          <a:p>
            <a:r>
              <a:rPr lang="en-US">
                <a:solidFill>
                  <a:srgbClr val="FFFFFF"/>
                </a:solidFill>
              </a:rPr>
              <a:t>Overcoming assumptions</a:t>
            </a:r>
          </a:p>
          <a:p>
            <a:r>
              <a:rPr lang="en-US">
                <a:solidFill>
                  <a:srgbClr val="FFFFFF"/>
                </a:solidFill>
              </a:rPr>
              <a:t>Communication:</a:t>
            </a:r>
          </a:p>
          <a:p>
            <a:pPr lvl="1"/>
            <a:r>
              <a:rPr lang="en-US">
                <a:solidFill>
                  <a:srgbClr val="FFFFFF"/>
                </a:solidFill>
              </a:rPr>
              <a:t>with domain experts</a:t>
            </a:r>
          </a:p>
          <a:p>
            <a:pPr lvl="1"/>
            <a:r>
              <a:rPr lang="en-US">
                <a:solidFill>
                  <a:srgbClr val="FFFFFF"/>
                </a:solidFill>
              </a:rPr>
              <a:t>expectation management for client</a:t>
            </a:r>
          </a:p>
          <a:p>
            <a:pPr marL="0" indent="0">
              <a:buNone/>
            </a:pPr>
            <a:endParaRPr lang="en-US">
              <a:solidFill>
                <a:srgbClr val="FFFFFF"/>
              </a:solidFill>
            </a:endParaRPr>
          </a:p>
          <a:p>
            <a:pPr marL="0" indent="0">
              <a:buNone/>
            </a:pPr>
            <a:endParaRPr lang="en-US">
              <a:solidFill>
                <a:srgbClr val="FFFFFF"/>
              </a:solidFill>
            </a:endParaRPr>
          </a:p>
        </p:txBody>
      </p:sp>
      <p:pic>
        <p:nvPicPr>
          <p:cNvPr id="7" name="Inhaltsplatzhalter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592231" y="2216241"/>
            <a:ext cx="6831503" cy="2408104"/>
          </a:xfrm>
          <a:prstGeom prst="rect">
            <a:avLst/>
          </a:prstGeom>
          <a:noFill/>
        </p:spPr>
      </p:pic>
      <p:sp>
        <p:nvSpPr>
          <p:cNvPr id="11" name="Rechteck 10">
            <a:extLst>
              <a:ext uri="{FF2B5EF4-FFF2-40B4-BE49-F238E27FC236}">
                <a16:creationId xmlns:a16="http://schemas.microsoft.com/office/drawing/2014/main" id="{2FF0EE19-827D-5D4B-944D-3B557FB1D974}"/>
              </a:ext>
            </a:extLst>
          </p:cNvPr>
          <p:cNvSpPr/>
          <p:nvPr/>
        </p:nvSpPr>
        <p:spPr>
          <a:xfrm>
            <a:off x="8040217" y="6444044"/>
            <a:ext cx="2392001" cy="369332"/>
          </a:xfrm>
          <a:prstGeom prst="rect">
            <a:avLst/>
          </a:prstGeom>
        </p:spPr>
        <p:txBody>
          <a:bodyPr wrap="none">
            <a:spAutoFit/>
          </a:bodyPr>
          <a:lstStyle/>
          <a:p>
            <a:r>
              <a:rPr lang="de-AT" dirty="0">
                <a:hlinkClick r:id="rId4"/>
              </a:rPr>
              <a:t>https://xkcd.com/1831/</a:t>
            </a:r>
            <a:r>
              <a:rPr lang="de-AT" dirty="0"/>
              <a:t> </a:t>
            </a:r>
            <a:endParaRPr lang="en-GB" dirty="0"/>
          </a:p>
        </p:txBody>
      </p:sp>
    </p:spTree>
    <p:extLst>
      <p:ext uri="{BB962C8B-B14F-4D97-AF65-F5344CB8AC3E}">
        <p14:creationId xmlns:p14="http://schemas.microsoft.com/office/powerpoint/2010/main" val="290074257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9" name="Graphic 8">
            <a:extLst>
              <a:ext uri="{FF2B5EF4-FFF2-40B4-BE49-F238E27FC236}">
                <a16:creationId xmlns:a16="http://schemas.microsoft.com/office/drawing/2014/main" id="{00FCE5C0-A45C-45D5-A428-7ED7909EAB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4700" y="2049354"/>
            <a:ext cx="3053422" cy="3053422"/>
          </a:xfrm>
          <a:prstGeom prst="rect">
            <a:avLst/>
          </a:prstGeom>
        </p:spPr>
      </p:pic>
      <p:sp>
        <p:nvSpPr>
          <p:cNvPr id="28" name="Rectangle 27">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 name="Titel 4"/>
          <p:cNvSpPr>
            <a:spLocks noGrp="1"/>
          </p:cNvSpPr>
          <p:nvPr>
            <p:ph type="title"/>
          </p:nvPr>
        </p:nvSpPr>
        <p:spPr>
          <a:xfrm>
            <a:off x="4579243" y="1419225"/>
            <a:ext cx="6798608" cy="3486407"/>
          </a:xfrm>
        </p:spPr>
        <p:txBody>
          <a:bodyPr vert="horz" lIns="91440" tIns="45720" rIns="91440" bIns="45720" rtlCol="0" anchor="b">
            <a:normAutofit/>
          </a:bodyPr>
          <a:lstStyle/>
          <a:p>
            <a:pPr>
              <a:lnSpc>
                <a:spcPct val="90000"/>
              </a:lnSpc>
            </a:pPr>
            <a:r>
              <a:rPr lang="en-US" sz="3300" dirty="0">
                <a:solidFill>
                  <a:srgbClr val="FFFFFF"/>
                </a:solidFill>
              </a:rPr>
              <a:t>Data Science: </a:t>
            </a:r>
            <a:br>
              <a:rPr lang="en-US" sz="3300" dirty="0">
                <a:solidFill>
                  <a:srgbClr val="FFFFFF"/>
                </a:solidFill>
              </a:rPr>
            </a:br>
            <a:br>
              <a:rPr lang="en-US" sz="3300" dirty="0">
                <a:solidFill>
                  <a:srgbClr val="FFFFFF"/>
                </a:solidFill>
              </a:rPr>
            </a:br>
            <a:br>
              <a:rPr lang="en-US" sz="3300" dirty="0">
                <a:solidFill>
                  <a:srgbClr val="FFFFFF"/>
                </a:solidFill>
              </a:rPr>
            </a:br>
            <a:r>
              <a:rPr lang="en-US" sz="3300" dirty="0">
                <a:solidFill>
                  <a:srgbClr val="FFFFFF"/>
                </a:solidFill>
              </a:rPr>
              <a:t>To gain insights into data through computation, statistics, and visualization</a:t>
            </a:r>
          </a:p>
        </p:txBody>
      </p:sp>
    </p:spTree>
    <p:extLst>
      <p:ext uri="{BB962C8B-B14F-4D97-AF65-F5344CB8AC3E}">
        <p14:creationId xmlns:p14="http://schemas.microsoft.com/office/powerpoint/2010/main" val="14453228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601255" y="702155"/>
            <a:ext cx="3409783" cy="1300365"/>
          </a:xfrm>
        </p:spPr>
        <p:txBody>
          <a:bodyPr>
            <a:normAutofit/>
          </a:bodyPr>
          <a:lstStyle/>
          <a:p>
            <a:pPr>
              <a:lnSpc>
                <a:spcPct val="90000"/>
              </a:lnSpc>
            </a:pPr>
            <a:r>
              <a:rPr lang="en-US">
                <a:solidFill>
                  <a:srgbClr val="FFFFFF"/>
                </a:solidFill>
              </a:rPr>
              <a:t>What’s Hard about Data Science? (2)</a:t>
            </a:r>
            <a:endParaRPr lang="en-GB">
              <a:solidFill>
                <a:srgbClr val="FFFFFF"/>
              </a:solidFill>
            </a:endParaRPr>
          </a:p>
        </p:txBody>
      </p:sp>
      <p:sp>
        <p:nvSpPr>
          <p:cNvPr id="3" name="Inhaltsplatzhalter 2"/>
          <p:cNvSpPr>
            <a:spLocks noGrp="1"/>
          </p:cNvSpPr>
          <p:nvPr>
            <p:ph idx="1"/>
          </p:nvPr>
        </p:nvSpPr>
        <p:spPr>
          <a:xfrm>
            <a:off x="601255" y="2177142"/>
            <a:ext cx="3409782" cy="3823607"/>
          </a:xfrm>
        </p:spPr>
        <p:txBody>
          <a:bodyPr>
            <a:normAutofit lnSpcReduction="10000"/>
          </a:bodyPr>
          <a:lstStyle/>
          <a:p>
            <a:r>
              <a:rPr lang="en-US" dirty="0">
                <a:solidFill>
                  <a:srgbClr val="FFFFFF"/>
                </a:solidFill>
              </a:rPr>
              <a:t>Making ad-hoc explanations of data patterns</a:t>
            </a:r>
          </a:p>
          <a:p>
            <a:r>
              <a:rPr lang="en-US" dirty="0">
                <a:solidFill>
                  <a:srgbClr val="FFFFFF"/>
                </a:solidFill>
              </a:rPr>
              <a:t>Overgeneralizing</a:t>
            </a:r>
          </a:p>
          <a:p>
            <a:r>
              <a:rPr lang="en-US" dirty="0">
                <a:solidFill>
                  <a:srgbClr val="FFFFFF"/>
                </a:solidFill>
              </a:rPr>
              <a:t>Not checking enough (validate models, data pipeline integrity, etc.)</a:t>
            </a:r>
          </a:p>
          <a:p>
            <a:r>
              <a:rPr lang="en-US" dirty="0">
                <a:solidFill>
                  <a:srgbClr val="FFFFFF"/>
                </a:solidFill>
              </a:rPr>
              <a:t>Using statistical tests correctly</a:t>
            </a:r>
          </a:p>
          <a:p>
            <a:r>
              <a:rPr lang="en-US" dirty="0">
                <a:solidFill>
                  <a:srgbClr val="FFFFFF"/>
                </a:solidFill>
              </a:rPr>
              <a:t>Prototype </a:t>
            </a:r>
            <a:r>
              <a:rPr lang="en-US" dirty="0">
                <a:solidFill>
                  <a:srgbClr val="FFFFFF"/>
                </a:solidFill>
                <a:sym typeface="Wingdings" panose="05000000000000000000" pitchFamily="2" charset="2"/>
              </a:rPr>
              <a:t> Production transitions</a:t>
            </a:r>
          </a:p>
          <a:p>
            <a:r>
              <a:rPr lang="en-US" dirty="0">
                <a:solidFill>
                  <a:srgbClr val="FFFFFF"/>
                </a:solidFill>
                <a:sym typeface="Wingdings" panose="05000000000000000000" pitchFamily="2" charset="2"/>
              </a:rPr>
              <a:t>Data pipeline complexity (team boundary)</a:t>
            </a:r>
            <a:endParaRPr lang="en-US" dirty="0">
              <a:solidFill>
                <a:srgbClr val="FFFFFF"/>
              </a:solidFill>
            </a:endParaRPr>
          </a:p>
          <a:p>
            <a:endParaRPr lang="en-GB" dirty="0">
              <a:solidFill>
                <a:srgbClr val="FFFFFF"/>
              </a:solidFill>
            </a:endParaRPr>
          </a:p>
        </p:txBody>
      </p:sp>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8619" y="936141"/>
            <a:ext cx="4198727" cy="4968305"/>
          </a:xfrm>
          <a:prstGeom prst="rect">
            <a:avLst/>
          </a:prstGeom>
        </p:spPr>
      </p:pic>
      <p:sp>
        <p:nvSpPr>
          <p:cNvPr id="12" name="Rechteck 11">
            <a:extLst>
              <a:ext uri="{FF2B5EF4-FFF2-40B4-BE49-F238E27FC236}">
                <a16:creationId xmlns:a16="http://schemas.microsoft.com/office/drawing/2014/main" id="{4ECE5968-B244-3D4D-AAC3-104A67C41B29}"/>
              </a:ext>
            </a:extLst>
          </p:cNvPr>
          <p:cNvSpPr/>
          <p:nvPr/>
        </p:nvSpPr>
        <p:spPr>
          <a:xfrm>
            <a:off x="4631274" y="6450931"/>
            <a:ext cx="2392001" cy="369332"/>
          </a:xfrm>
          <a:prstGeom prst="rect">
            <a:avLst/>
          </a:prstGeom>
        </p:spPr>
        <p:txBody>
          <a:bodyPr wrap="none">
            <a:spAutoFit/>
          </a:bodyPr>
          <a:lstStyle/>
          <a:p>
            <a:r>
              <a:rPr lang="de-AT" dirty="0">
                <a:hlinkClick r:id="rId3"/>
              </a:rPr>
              <a:t>https://xkcd.com/1838/</a:t>
            </a:r>
            <a:r>
              <a:rPr lang="de-AT" dirty="0"/>
              <a:t> </a:t>
            </a:r>
            <a:endParaRPr lang="en-GB" dirty="0"/>
          </a:p>
        </p:txBody>
      </p:sp>
    </p:spTree>
    <p:extLst>
      <p:ext uri="{BB962C8B-B14F-4D97-AF65-F5344CB8AC3E}">
        <p14:creationId xmlns:p14="http://schemas.microsoft.com/office/powerpoint/2010/main" val="218599776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919F5EA-1B0A-BB4A-953E-00AAF2222D0B}"/>
              </a:ext>
            </a:extLst>
          </p:cNvPr>
          <p:cNvSpPr>
            <a:spLocks noGrp="1"/>
          </p:cNvSpPr>
          <p:nvPr>
            <p:ph type="title"/>
          </p:nvPr>
        </p:nvSpPr>
        <p:spPr>
          <a:xfrm>
            <a:off x="1555733" y="1577340"/>
            <a:ext cx="4955798" cy="3703320"/>
          </a:xfrm>
        </p:spPr>
        <p:txBody>
          <a:bodyPr vert="horz" lIns="91440" tIns="45720" rIns="91440" bIns="45720" rtlCol="0" anchor="ctr">
            <a:normAutofit/>
          </a:bodyPr>
          <a:lstStyle/>
          <a:p>
            <a:pPr algn="r"/>
            <a:r>
              <a:rPr lang="en-US" sz="7200">
                <a:solidFill>
                  <a:srgbClr val="FFFFFF">
                    <a:alpha val="90000"/>
                  </a:srgbClr>
                </a:solidFill>
              </a:rPr>
              <a:t>Basics</a:t>
            </a:r>
          </a:p>
        </p:txBody>
      </p:sp>
      <p:sp>
        <p:nvSpPr>
          <p:cNvPr id="3" name="Textplatzhalter 2">
            <a:extLst>
              <a:ext uri="{FF2B5EF4-FFF2-40B4-BE49-F238E27FC236}">
                <a16:creationId xmlns:a16="http://schemas.microsoft.com/office/drawing/2014/main" id="{7A6357F3-F3C1-FC44-9E87-7DA8BE392796}"/>
              </a:ext>
            </a:extLst>
          </p:cNvPr>
          <p:cNvSpPr>
            <a:spLocks noGrp="1"/>
          </p:cNvSpPr>
          <p:nvPr>
            <p:ph type="body" idx="1"/>
          </p:nvPr>
        </p:nvSpPr>
        <p:spPr>
          <a:xfrm>
            <a:off x="7534655" y="1577340"/>
            <a:ext cx="2895067" cy="3703320"/>
          </a:xfrm>
          <a:ln w="57150">
            <a:noFill/>
          </a:ln>
        </p:spPr>
        <p:txBody>
          <a:bodyPr vert="horz" lIns="91440" tIns="45720" rIns="91440" bIns="45720" rtlCol="0" anchor="ctr">
            <a:normAutofit/>
          </a:bodyPr>
          <a:lstStyle/>
          <a:p>
            <a:r>
              <a:rPr lang="en-US" sz="2800"/>
              <a:t>GIT</a:t>
            </a:r>
          </a:p>
        </p:txBody>
      </p:sp>
      <p:sp>
        <p:nvSpPr>
          <p:cNvPr id="27"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92671778"/>
      </p:ext>
    </p:extLst>
  </p:cSld>
  <p:clrMapOvr>
    <a:overrideClrMapping bg1="dk1" tx1="lt1" bg2="dk2" tx2="lt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el 3">
            <a:extLst>
              <a:ext uri="{FF2B5EF4-FFF2-40B4-BE49-F238E27FC236}">
                <a16:creationId xmlns:a16="http://schemas.microsoft.com/office/drawing/2014/main" id="{52F9CFC9-C434-164E-9D14-E7CC907A2170}"/>
              </a:ext>
            </a:extLst>
          </p:cNvPr>
          <p:cNvSpPr>
            <a:spLocks noGrp="1"/>
          </p:cNvSpPr>
          <p:nvPr>
            <p:ph type="title"/>
          </p:nvPr>
        </p:nvSpPr>
        <p:spPr>
          <a:xfrm>
            <a:off x="581192" y="800930"/>
            <a:ext cx="3568661" cy="2256390"/>
          </a:xfrm>
        </p:spPr>
        <p:txBody>
          <a:bodyPr anchor="ctr">
            <a:normAutofit/>
          </a:bodyPr>
          <a:lstStyle/>
          <a:p>
            <a:r>
              <a:rPr lang="de-DE"/>
              <a:t>What is it?</a:t>
            </a:r>
            <a:endParaRPr lang="de-DE" dirty="0"/>
          </a:p>
        </p:txBody>
      </p:sp>
      <p:sp>
        <p:nvSpPr>
          <p:cNvPr id="14" name="Rectangle 13">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5" name="Inhaltsplatzhalter 4">
            <a:extLst>
              <a:ext uri="{FF2B5EF4-FFF2-40B4-BE49-F238E27FC236}">
                <a16:creationId xmlns:a16="http://schemas.microsoft.com/office/drawing/2014/main" id="{C635CF1C-50FA-444D-97EC-AA04276DF8AF}"/>
              </a:ext>
            </a:extLst>
          </p:cNvPr>
          <p:cNvSpPr>
            <a:spLocks noGrp="1"/>
          </p:cNvSpPr>
          <p:nvPr>
            <p:ph idx="1"/>
          </p:nvPr>
        </p:nvSpPr>
        <p:spPr>
          <a:xfrm>
            <a:off x="4561870" y="800930"/>
            <a:ext cx="7183597" cy="2256390"/>
          </a:xfrm>
        </p:spPr>
        <p:txBody>
          <a:bodyPr>
            <a:normAutofit/>
          </a:bodyPr>
          <a:lstStyle/>
          <a:p>
            <a:pPr marL="457200" lvl="0" indent="-342900">
              <a:spcBef>
                <a:spcPts val="0"/>
              </a:spcBef>
              <a:buClr>
                <a:srgbClr val="50D7FF"/>
              </a:buClr>
              <a:buSzPts val="1800"/>
              <a:buChar char="●"/>
            </a:pPr>
            <a:r>
              <a:rPr lang="de-DE" b="1" dirty="0" err="1"/>
              <a:t>distributed</a:t>
            </a:r>
            <a:r>
              <a:rPr lang="de-DE" dirty="0"/>
              <a:t> </a:t>
            </a:r>
            <a:r>
              <a:rPr lang="de-DE" dirty="0" err="1"/>
              <a:t>version</a:t>
            </a:r>
            <a:r>
              <a:rPr lang="de-DE" dirty="0"/>
              <a:t> </a:t>
            </a:r>
            <a:r>
              <a:rPr lang="de-DE" dirty="0" err="1"/>
              <a:t>control</a:t>
            </a:r>
            <a:endParaRPr lang="de-DE" dirty="0"/>
          </a:p>
          <a:p>
            <a:pPr marL="457200" lvl="0" indent="-342900">
              <a:spcBef>
                <a:spcPts val="0"/>
              </a:spcBef>
              <a:buClr>
                <a:srgbClr val="50D7FF"/>
              </a:buClr>
              <a:buSzPts val="1800"/>
              <a:buChar char="●"/>
            </a:pPr>
            <a:r>
              <a:rPr lang="de-DE" dirty="0" err="1"/>
              <a:t>needed</a:t>
            </a:r>
            <a:r>
              <a:rPr lang="de-DE" dirty="0"/>
              <a:t> </a:t>
            </a:r>
            <a:r>
              <a:rPr lang="de-DE" dirty="0" err="1"/>
              <a:t>to</a:t>
            </a:r>
            <a:r>
              <a:rPr lang="de-DE" dirty="0"/>
              <a:t> </a:t>
            </a:r>
            <a:r>
              <a:rPr lang="de-DE" dirty="0" err="1"/>
              <a:t>keep</a:t>
            </a:r>
            <a:r>
              <a:rPr lang="de-DE" dirty="0"/>
              <a:t> a log </a:t>
            </a:r>
            <a:r>
              <a:rPr lang="de-DE" dirty="0" err="1"/>
              <a:t>of</a:t>
            </a:r>
            <a:r>
              <a:rPr lang="de-DE" dirty="0"/>
              <a:t> </a:t>
            </a:r>
            <a:r>
              <a:rPr lang="de-DE" dirty="0" err="1"/>
              <a:t>changes</a:t>
            </a:r>
            <a:r>
              <a:rPr lang="de-DE" dirty="0"/>
              <a:t> </a:t>
            </a:r>
            <a:r>
              <a:rPr lang="de-DE" dirty="0" err="1"/>
              <a:t>and</a:t>
            </a:r>
            <a:r>
              <a:rPr lang="de-DE" dirty="0"/>
              <a:t> </a:t>
            </a:r>
            <a:r>
              <a:rPr lang="de-DE" dirty="0" err="1"/>
              <a:t>synchronize</a:t>
            </a:r>
            <a:r>
              <a:rPr lang="de-DE" dirty="0"/>
              <a:t> </a:t>
            </a:r>
            <a:r>
              <a:rPr lang="de-DE" dirty="0" err="1"/>
              <a:t>across</a:t>
            </a:r>
            <a:r>
              <a:rPr lang="de-DE" dirty="0"/>
              <a:t> </a:t>
            </a:r>
            <a:r>
              <a:rPr lang="de-DE" dirty="0" err="1"/>
              <a:t>the</a:t>
            </a:r>
            <a:r>
              <a:rPr lang="de-DE" dirty="0"/>
              <a:t> </a:t>
            </a:r>
            <a:r>
              <a:rPr lang="de-DE" dirty="0" err="1"/>
              <a:t>team</a:t>
            </a:r>
            <a:endParaRPr lang="de-DE" dirty="0"/>
          </a:p>
          <a:p>
            <a:pPr marL="457200" lvl="0" indent="-342900">
              <a:spcBef>
                <a:spcPts val="0"/>
              </a:spcBef>
              <a:buClr>
                <a:srgbClr val="50D7FF"/>
              </a:buClr>
              <a:buSzPts val="1800"/>
              <a:buChar char="●"/>
            </a:pPr>
            <a:r>
              <a:rPr lang="de-DE" u="sng" dirty="0">
                <a:hlinkClick r:id="rId3"/>
              </a:rPr>
              <a:t>See the demo</a:t>
            </a:r>
            <a:r>
              <a:rPr lang="de-DE" dirty="0"/>
              <a:t> </a:t>
            </a:r>
            <a:r>
              <a:rPr lang="de-DE" dirty="0" err="1"/>
              <a:t>and</a:t>
            </a:r>
            <a:r>
              <a:rPr lang="de-DE" dirty="0"/>
              <a:t> </a:t>
            </a:r>
            <a:r>
              <a:rPr lang="de-DE" u="sng" dirty="0">
                <a:hlinkClick r:id="rId4"/>
              </a:rPr>
              <a:t>try it online</a:t>
            </a:r>
            <a:endParaRPr lang="de-DE" dirty="0"/>
          </a:p>
          <a:p>
            <a:pPr marL="457200" lvl="0" indent="-342900">
              <a:spcBef>
                <a:spcPts val="0"/>
              </a:spcBef>
              <a:buClr>
                <a:srgbClr val="50D7FF"/>
              </a:buClr>
              <a:buSzPts val="1800"/>
              <a:buChar char="●"/>
            </a:pPr>
            <a:r>
              <a:rPr lang="de-DE" dirty="0" err="1"/>
              <a:t>great</a:t>
            </a:r>
            <a:r>
              <a:rPr lang="de-DE" dirty="0"/>
              <a:t> </a:t>
            </a:r>
            <a:r>
              <a:rPr lang="de-DE" dirty="0" err="1"/>
              <a:t>and</a:t>
            </a:r>
            <a:r>
              <a:rPr lang="de-DE" dirty="0"/>
              <a:t> </a:t>
            </a:r>
            <a:r>
              <a:rPr lang="de-DE" dirty="0" err="1"/>
              <a:t>free</a:t>
            </a:r>
            <a:r>
              <a:rPr lang="de-DE" dirty="0"/>
              <a:t> GUI</a:t>
            </a:r>
          </a:p>
          <a:p>
            <a:pPr marL="781200" lvl="1" indent="-342900">
              <a:spcBef>
                <a:spcPts val="0"/>
              </a:spcBef>
              <a:buClr>
                <a:srgbClr val="50D7FF"/>
              </a:buClr>
              <a:buSzPts val="1800"/>
              <a:buFont typeface="Wingdings 2" panose="05020102010507070707" pitchFamily="18" charset="2"/>
              <a:buChar char="●"/>
            </a:pPr>
            <a:r>
              <a:rPr lang="de-DE" u="sng" dirty="0">
                <a:hlinkClick r:id="rId5"/>
              </a:rPr>
              <a:t>https://www.sourcetreeapp.com/</a:t>
            </a:r>
            <a:endParaRPr lang="de-DE" dirty="0"/>
          </a:p>
          <a:p>
            <a:pPr marL="781200" lvl="1" indent="-342900">
              <a:spcBef>
                <a:spcPts val="0"/>
              </a:spcBef>
              <a:buClr>
                <a:srgbClr val="50D7FF"/>
              </a:buClr>
              <a:buSzPts val="1800"/>
              <a:buChar char="●"/>
            </a:pPr>
            <a:r>
              <a:rPr lang="de-DE" dirty="0">
                <a:hlinkClick r:id="rId6"/>
              </a:rPr>
              <a:t>Visual </a:t>
            </a:r>
            <a:r>
              <a:rPr lang="de-DE" dirty="0" err="1">
                <a:hlinkClick r:id="rId6"/>
              </a:rPr>
              <a:t>studio</a:t>
            </a:r>
            <a:r>
              <a:rPr lang="de-DE" dirty="0">
                <a:hlinkClick r:id="rId6"/>
              </a:rPr>
              <a:t> </a:t>
            </a:r>
            <a:r>
              <a:rPr lang="de-DE" dirty="0" err="1">
                <a:hlinkClick r:id="rId6"/>
              </a:rPr>
              <a:t>code</a:t>
            </a:r>
            <a:endParaRPr lang="de-DE" dirty="0"/>
          </a:p>
        </p:txBody>
      </p:sp>
      <p:pic>
        <p:nvPicPr>
          <p:cNvPr id="6" name="Grafik 5">
            <a:extLst>
              <a:ext uri="{FF2B5EF4-FFF2-40B4-BE49-F238E27FC236}">
                <a16:creationId xmlns:a16="http://schemas.microsoft.com/office/drawing/2014/main" id="{C211E8FF-AAC1-2040-8DBD-04F6370B467F}"/>
              </a:ext>
            </a:extLst>
          </p:cNvPr>
          <p:cNvPicPr>
            <a:picLocks noChangeAspect="1"/>
          </p:cNvPicPr>
          <p:nvPr/>
        </p:nvPicPr>
        <p:blipFill>
          <a:blip r:embed="rId7"/>
          <a:stretch>
            <a:fillRect/>
          </a:stretch>
        </p:blipFill>
        <p:spPr>
          <a:xfrm>
            <a:off x="762482" y="3261798"/>
            <a:ext cx="4855658" cy="3046926"/>
          </a:xfrm>
          <a:prstGeom prst="rect">
            <a:avLst/>
          </a:prstGeom>
        </p:spPr>
      </p:pic>
      <p:pic>
        <p:nvPicPr>
          <p:cNvPr id="7" name="Grafik 6">
            <a:extLst>
              <a:ext uri="{FF2B5EF4-FFF2-40B4-BE49-F238E27FC236}">
                <a16:creationId xmlns:a16="http://schemas.microsoft.com/office/drawing/2014/main" id="{F035574F-55C8-1249-8081-89A4CF8DA631}"/>
              </a:ext>
            </a:extLst>
          </p:cNvPr>
          <p:cNvPicPr>
            <a:picLocks noChangeAspect="1"/>
          </p:cNvPicPr>
          <p:nvPr/>
        </p:nvPicPr>
        <p:blipFill>
          <a:blip r:embed="rId8"/>
          <a:stretch>
            <a:fillRect/>
          </a:stretch>
        </p:blipFill>
        <p:spPr>
          <a:xfrm>
            <a:off x="6254357" y="3539917"/>
            <a:ext cx="5489646" cy="2456616"/>
          </a:xfrm>
          <a:prstGeom prst="rect">
            <a:avLst/>
          </a:prstGeom>
        </p:spPr>
      </p:pic>
    </p:spTree>
    <p:extLst>
      <p:ext uri="{BB962C8B-B14F-4D97-AF65-F5344CB8AC3E}">
        <p14:creationId xmlns:p14="http://schemas.microsoft.com/office/powerpoint/2010/main" val="31447745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4" name="Google Shape;88;p18">
            <a:extLst>
              <a:ext uri="{FF2B5EF4-FFF2-40B4-BE49-F238E27FC236}">
                <a16:creationId xmlns:a16="http://schemas.microsoft.com/office/drawing/2014/main" id="{20C80880-6DF5-304C-901D-3E23C0DE09F8}"/>
              </a:ext>
            </a:extLst>
          </p:cNvPr>
          <p:cNvPicPr preferRelativeResize="0">
            <a:picLocks noGrp="1"/>
          </p:cNvPicPr>
          <p:nvPr>
            <p:ph idx="1"/>
          </p:nvPr>
        </p:nvPicPr>
        <p:blipFill>
          <a:blip r:embed="rId2"/>
          <a:stretch>
            <a:fillRect/>
          </a:stretch>
        </p:blipFill>
        <p:spPr>
          <a:xfrm>
            <a:off x="931166" y="1245595"/>
            <a:ext cx="6518800" cy="4660940"/>
          </a:xfrm>
          <a:prstGeom prst="rect">
            <a:avLst/>
          </a:prstGeom>
          <a:noFill/>
        </p:spPr>
      </p:pic>
      <p:sp>
        <p:nvSpPr>
          <p:cNvPr id="25" name="Rectangle 24">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9C741D50-5470-DB4A-9C7A-CE08DD6AFC74}"/>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dirty="0">
                <a:solidFill>
                  <a:srgbClr val="FFFFFF"/>
                </a:solidFill>
                <a:hlinkClick r:id="rId3"/>
              </a:rPr>
              <a:t>Git flow</a:t>
            </a:r>
            <a:endParaRPr lang="en-US" sz="3600" dirty="0">
              <a:solidFill>
                <a:srgbClr val="FFFFFF"/>
              </a:solidFill>
            </a:endParaRPr>
          </a:p>
        </p:txBody>
      </p:sp>
    </p:spTree>
    <p:extLst>
      <p:ext uri="{BB962C8B-B14F-4D97-AF65-F5344CB8AC3E}">
        <p14:creationId xmlns:p14="http://schemas.microsoft.com/office/powerpoint/2010/main" val="2811399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oogle Shape;93;p19" descr="Ein Bild, das Screenshot enthält.&#10;&#10;Automatisch generierte Beschreibung">
            <a:extLst>
              <a:ext uri="{FF2B5EF4-FFF2-40B4-BE49-F238E27FC236}">
                <a16:creationId xmlns:a16="http://schemas.microsoft.com/office/drawing/2014/main" id="{516DB8A4-8DD5-924E-BBF1-EBD093DB8A97}"/>
              </a:ext>
            </a:extLst>
          </p:cNvPr>
          <p:cNvPicPr preferRelativeResize="0"/>
          <p:nvPr/>
        </p:nvPicPr>
        <p:blipFill>
          <a:blip r:embed="rId2"/>
          <a:stretch>
            <a:fillRect/>
          </a:stretch>
        </p:blipFill>
        <p:spPr>
          <a:xfrm>
            <a:off x="2381956" y="643467"/>
            <a:ext cx="7428088" cy="5571066"/>
          </a:xfrm>
          <a:prstGeom prst="rect">
            <a:avLst/>
          </a:prstGeom>
          <a:noFill/>
        </p:spPr>
      </p:pic>
      <p:sp>
        <p:nvSpPr>
          <p:cNvPr id="5" name="Abgerundetes Rechteck 4">
            <a:extLst>
              <a:ext uri="{FF2B5EF4-FFF2-40B4-BE49-F238E27FC236}">
                <a16:creationId xmlns:a16="http://schemas.microsoft.com/office/drawing/2014/main" id="{1E4983FB-604A-9441-A94B-1F00E7C8F3AE}"/>
              </a:ext>
            </a:extLst>
          </p:cNvPr>
          <p:cNvSpPr/>
          <p:nvPr/>
        </p:nvSpPr>
        <p:spPr>
          <a:xfrm>
            <a:off x="3142445" y="1059873"/>
            <a:ext cx="1287887" cy="218209"/>
          </a:xfrm>
          <a:prstGeom prst="roundRect">
            <a:avLst/>
          </a:prstGeom>
          <a:solidFill>
            <a:schemeClr val="accent1">
              <a:alpha val="2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6457355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0"/>
          <p:cNvSpPr txBox="1">
            <a:spLocks noGrp="1"/>
          </p:cNvSpPr>
          <p:nvPr>
            <p:ph type="title"/>
          </p:nvPr>
        </p:nvSpPr>
        <p:spPr>
          <a:xfrm>
            <a:off x="415600" y="1474833"/>
            <a:ext cx="11360800" cy="2618000"/>
          </a:xfrm>
          <a:prstGeom prst="rect">
            <a:avLst/>
          </a:prstGeom>
        </p:spPr>
        <p:txBody>
          <a:bodyPr spcFirstLastPara="1" vert="horz" wrap="square" lIns="121900" tIns="121900" rIns="121900" bIns="121900" rtlCol="0" anchor="b" anchorCtr="0">
            <a:noAutofit/>
          </a:bodyPr>
          <a:lstStyle/>
          <a:p>
            <a:r>
              <a:rPr lang="de-DE"/>
              <a:t>DEMO</a:t>
            </a:r>
            <a:endParaRPr lang="de-DE" dirty="0"/>
          </a:p>
        </p:txBody>
      </p:sp>
      <p:sp>
        <p:nvSpPr>
          <p:cNvPr id="99" name="Google Shape;99;p20"/>
          <p:cNvSpPr txBox="1">
            <a:spLocks noGrp="1"/>
          </p:cNvSpPr>
          <p:nvPr>
            <p:ph type="body" idx="1"/>
          </p:nvPr>
        </p:nvSpPr>
        <p:spPr>
          <a:xfrm>
            <a:off x="415600" y="4202967"/>
            <a:ext cx="11360800" cy="173440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de-DE"/>
              <a:t>Please all follow along to </a:t>
            </a:r>
            <a:r>
              <a:rPr lang="de-DE">
                <a:hlinkClick r:id="rId3"/>
              </a:rPr>
              <a:t>https://github.com/lecturing/DHBW19-DS101-git-demo.git</a:t>
            </a:r>
            <a:r>
              <a:rPr lang="de-DE"/>
              <a:t> </a:t>
            </a:r>
            <a:endParaRPr lang="de-DE" dirty="0"/>
          </a:p>
        </p:txBody>
      </p:sp>
    </p:spTree>
    <p:extLst>
      <p:ext uri="{BB962C8B-B14F-4D97-AF65-F5344CB8AC3E}">
        <p14:creationId xmlns:p14="http://schemas.microsoft.com/office/powerpoint/2010/main" val="25771628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919F5EA-1B0A-BB4A-953E-00AAF2222D0B}"/>
              </a:ext>
            </a:extLst>
          </p:cNvPr>
          <p:cNvSpPr>
            <a:spLocks noGrp="1"/>
          </p:cNvSpPr>
          <p:nvPr>
            <p:ph type="title"/>
          </p:nvPr>
        </p:nvSpPr>
        <p:spPr>
          <a:xfrm>
            <a:off x="1555733" y="1577340"/>
            <a:ext cx="4955798" cy="3703320"/>
          </a:xfrm>
        </p:spPr>
        <p:txBody>
          <a:bodyPr vert="horz" lIns="91440" tIns="45720" rIns="91440" bIns="45720" rtlCol="0" anchor="ctr">
            <a:normAutofit/>
          </a:bodyPr>
          <a:lstStyle/>
          <a:p>
            <a:pPr algn="r"/>
            <a:r>
              <a:rPr lang="en-US" sz="7200">
                <a:solidFill>
                  <a:srgbClr val="FFFFFF">
                    <a:alpha val="90000"/>
                  </a:srgbClr>
                </a:solidFill>
              </a:rPr>
              <a:t>Basics</a:t>
            </a:r>
          </a:p>
        </p:txBody>
      </p:sp>
      <p:sp>
        <p:nvSpPr>
          <p:cNvPr id="3" name="Textplatzhalter 2">
            <a:extLst>
              <a:ext uri="{FF2B5EF4-FFF2-40B4-BE49-F238E27FC236}">
                <a16:creationId xmlns:a16="http://schemas.microsoft.com/office/drawing/2014/main" id="{7A6357F3-F3C1-FC44-9E87-7DA8BE392796}"/>
              </a:ext>
            </a:extLst>
          </p:cNvPr>
          <p:cNvSpPr>
            <a:spLocks noGrp="1"/>
          </p:cNvSpPr>
          <p:nvPr>
            <p:ph type="body" idx="1"/>
          </p:nvPr>
        </p:nvSpPr>
        <p:spPr>
          <a:xfrm>
            <a:off x="7534655" y="1577340"/>
            <a:ext cx="2895067" cy="3703320"/>
          </a:xfrm>
          <a:ln w="57150">
            <a:noFill/>
          </a:ln>
        </p:spPr>
        <p:txBody>
          <a:bodyPr vert="horz" lIns="91440" tIns="45720" rIns="91440" bIns="45720" rtlCol="0" anchor="ctr">
            <a:normAutofit/>
          </a:bodyPr>
          <a:lstStyle/>
          <a:p>
            <a:r>
              <a:rPr lang="en-US" sz="2800"/>
              <a:t>Conda virtual environments</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36183978"/>
      </p:ext>
    </p:extLst>
  </p:cSld>
  <p:clrMapOvr>
    <a:overrideClrMapping bg1="dk1" tx1="lt1" bg2="dk2" tx2="lt2" accent1="accent1" accent2="accent2" accent3="accent3" accent4="accent4" accent5="accent5" accent6="accent6" hlink="hlink" folHlink="folHlink"/>
  </p:clrMapOvr>
</p:sld>
</file>

<file path=ppt/slides/slide9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EF3F357A-AB69-384D-B22C-27A9E2E919E9}"/>
              </a:ext>
            </a:extLst>
          </p:cNvPr>
          <p:cNvSpPr>
            <a:spLocks noGrp="1"/>
          </p:cNvSpPr>
          <p:nvPr>
            <p:ph type="title"/>
          </p:nvPr>
        </p:nvSpPr>
        <p:spPr>
          <a:xfrm>
            <a:off x="959157" y="1113764"/>
            <a:ext cx="3269749" cy="4624327"/>
          </a:xfrm>
        </p:spPr>
        <p:txBody>
          <a:bodyPr anchor="ctr">
            <a:normAutofit/>
          </a:bodyPr>
          <a:lstStyle/>
          <a:p>
            <a:r>
              <a:rPr lang="de-DE" sz="3200">
                <a:solidFill>
                  <a:srgbClr val="FFFFFF"/>
                </a:solidFill>
              </a:rPr>
              <a:t>Separate dependencies for each python project</a:t>
            </a:r>
          </a:p>
        </p:txBody>
      </p:sp>
      <p:sp>
        <p:nvSpPr>
          <p:cNvPr id="3" name="Inhaltsplatzhalter 2">
            <a:extLst>
              <a:ext uri="{FF2B5EF4-FFF2-40B4-BE49-F238E27FC236}">
                <a16:creationId xmlns:a16="http://schemas.microsoft.com/office/drawing/2014/main" id="{38D8D275-0053-C24B-9622-E20A48200CFD}"/>
              </a:ext>
            </a:extLst>
          </p:cNvPr>
          <p:cNvSpPr>
            <a:spLocks noGrp="1"/>
          </p:cNvSpPr>
          <p:nvPr>
            <p:ph idx="1"/>
          </p:nvPr>
        </p:nvSpPr>
        <p:spPr>
          <a:xfrm>
            <a:off x="5155905" y="1113764"/>
            <a:ext cx="6108179" cy="4624327"/>
          </a:xfrm>
        </p:spPr>
        <p:txBody>
          <a:bodyPr anchor="ctr">
            <a:normAutofit/>
          </a:bodyPr>
          <a:lstStyle/>
          <a:p>
            <a:r>
              <a:rPr lang="de-DE" dirty="0" err="1"/>
              <a:t>conda</a:t>
            </a:r>
            <a:r>
              <a:rPr lang="de-DE" dirty="0"/>
              <a:t> </a:t>
            </a:r>
            <a:r>
              <a:rPr lang="de-DE" dirty="0" err="1"/>
              <a:t>create</a:t>
            </a:r>
            <a:r>
              <a:rPr lang="de-DE" dirty="0"/>
              <a:t> -</a:t>
            </a:r>
            <a:r>
              <a:rPr lang="de-DE" dirty="0" err="1"/>
              <a:t>n</a:t>
            </a:r>
            <a:r>
              <a:rPr lang="de-DE" dirty="0"/>
              <a:t> </a:t>
            </a:r>
            <a:r>
              <a:rPr lang="de-DE" dirty="0" err="1"/>
              <a:t>myenv</a:t>
            </a:r>
            <a:r>
              <a:rPr lang="de-DE" dirty="0"/>
              <a:t> </a:t>
            </a:r>
            <a:r>
              <a:rPr lang="de-DE" dirty="0" err="1"/>
              <a:t>python</a:t>
            </a:r>
            <a:r>
              <a:rPr lang="de-DE" dirty="0"/>
              <a:t>=3.7 </a:t>
            </a:r>
            <a:r>
              <a:rPr lang="de-DE" dirty="0" err="1"/>
              <a:t>scipy</a:t>
            </a:r>
            <a:r>
              <a:rPr lang="de-DE" dirty="0"/>
              <a:t>=0.15.0 </a:t>
            </a:r>
            <a:r>
              <a:rPr lang="de-DE" dirty="0" err="1"/>
              <a:t>astroid</a:t>
            </a:r>
            <a:r>
              <a:rPr lang="de-DE" dirty="0"/>
              <a:t> </a:t>
            </a:r>
            <a:r>
              <a:rPr lang="de-DE" dirty="0" err="1"/>
              <a:t>babel</a:t>
            </a:r>
            <a:endParaRPr lang="de-DE" dirty="0"/>
          </a:p>
          <a:p>
            <a:r>
              <a:rPr lang="de-DE" dirty="0" err="1"/>
              <a:t>conda</a:t>
            </a:r>
            <a:r>
              <a:rPr lang="de-DE" dirty="0"/>
              <a:t> </a:t>
            </a:r>
            <a:r>
              <a:rPr lang="de-DE" dirty="0" err="1"/>
              <a:t>env</a:t>
            </a:r>
            <a:r>
              <a:rPr lang="de-DE" dirty="0"/>
              <a:t> </a:t>
            </a:r>
            <a:r>
              <a:rPr lang="de-DE" dirty="0" err="1"/>
              <a:t>export</a:t>
            </a:r>
            <a:r>
              <a:rPr lang="de-DE" dirty="0"/>
              <a:t> | </a:t>
            </a:r>
            <a:r>
              <a:rPr lang="de-DE" dirty="0" err="1"/>
              <a:t>grep</a:t>
            </a:r>
            <a:r>
              <a:rPr lang="de-DE" dirty="0"/>
              <a:t> -v "^</a:t>
            </a:r>
            <a:r>
              <a:rPr lang="de-DE" dirty="0" err="1"/>
              <a:t>prefix</a:t>
            </a:r>
            <a:r>
              <a:rPr lang="de-DE" dirty="0"/>
              <a:t>: " &gt; </a:t>
            </a:r>
            <a:r>
              <a:rPr lang="de-DE" dirty="0" err="1"/>
              <a:t>environment.yml</a:t>
            </a:r>
            <a:endParaRPr lang="de-DE" dirty="0"/>
          </a:p>
          <a:p>
            <a:r>
              <a:rPr lang="de-DE" dirty="0" err="1"/>
              <a:t>conda</a:t>
            </a:r>
            <a:r>
              <a:rPr lang="de-DE" dirty="0"/>
              <a:t> </a:t>
            </a:r>
            <a:r>
              <a:rPr lang="de-DE" dirty="0" err="1"/>
              <a:t>env</a:t>
            </a:r>
            <a:r>
              <a:rPr lang="de-DE" dirty="0"/>
              <a:t> </a:t>
            </a:r>
            <a:r>
              <a:rPr lang="de-DE" dirty="0" err="1"/>
              <a:t>create</a:t>
            </a:r>
            <a:r>
              <a:rPr lang="de-DE" dirty="0"/>
              <a:t> -f </a:t>
            </a:r>
            <a:r>
              <a:rPr lang="de-DE" dirty="0" err="1"/>
              <a:t>environment.yml</a:t>
            </a:r>
            <a:endParaRPr lang="de-DE" dirty="0"/>
          </a:p>
          <a:p>
            <a:r>
              <a:rPr lang="de-DE" dirty="0" err="1"/>
              <a:t>Documentation</a:t>
            </a:r>
            <a:r>
              <a:rPr lang="de-DE" dirty="0"/>
              <a:t> </a:t>
            </a:r>
            <a:r>
              <a:rPr lang="de-DE" dirty="0">
                <a:hlinkClick r:id="rId3"/>
              </a:rPr>
              <a:t>https://docs.conda.io/projects/conda/en/latest/user-guide/tasks/manage-environments.html</a:t>
            </a:r>
            <a:endParaRPr lang="de-DE" dirty="0"/>
          </a:p>
          <a:p>
            <a:endParaRPr lang="de-DE" dirty="0"/>
          </a:p>
        </p:txBody>
      </p:sp>
    </p:spTree>
    <p:extLst>
      <p:ext uri="{BB962C8B-B14F-4D97-AF65-F5344CB8AC3E}">
        <p14:creationId xmlns:p14="http://schemas.microsoft.com/office/powerpoint/2010/main" val="3442912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1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14">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4" name="Rectangle 16">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oogle Shape;116;p23" descr="Ein Bild, das Himmel, Tisch, Wand, drinnen enthält.&#10;&#10;Automatisch generierte Beschreibung">
            <a:extLst>
              <a:ext uri="{FF2B5EF4-FFF2-40B4-BE49-F238E27FC236}">
                <a16:creationId xmlns:a16="http://schemas.microsoft.com/office/drawing/2014/main" id="{288ED68D-E29F-9D4E-B402-F50B01252973}"/>
              </a:ext>
            </a:extLst>
          </p:cNvPr>
          <p:cNvPicPr preferRelativeResize="0"/>
          <p:nvPr/>
        </p:nvPicPr>
        <p:blipFill rotWithShape="1">
          <a:blip r:embed="rId3"/>
          <a:srcRect t="7393" r="10708" b="1698"/>
          <a:stretch/>
        </p:blipFill>
        <p:spPr>
          <a:xfrm>
            <a:off x="20" y="10"/>
            <a:ext cx="12191980" cy="6857990"/>
          </a:xfrm>
          <a:prstGeom prst="rect">
            <a:avLst/>
          </a:prstGeom>
          <a:noFill/>
        </p:spPr>
      </p:pic>
      <p:sp>
        <p:nvSpPr>
          <p:cNvPr id="19" name="Rectangle 18">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919F5EA-1B0A-BB4A-953E-00AAF2222D0B}"/>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dirty="0">
                <a:solidFill>
                  <a:srgbClr val="FFFFFF"/>
                </a:solidFill>
              </a:rPr>
              <a:t>Docker</a:t>
            </a:r>
          </a:p>
        </p:txBody>
      </p:sp>
      <p:sp>
        <p:nvSpPr>
          <p:cNvPr id="3" name="Textplatzhalter 2">
            <a:extLst>
              <a:ext uri="{FF2B5EF4-FFF2-40B4-BE49-F238E27FC236}">
                <a16:creationId xmlns:a16="http://schemas.microsoft.com/office/drawing/2014/main" id="{7A6357F3-F3C1-FC44-9E87-7DA8BE392796}"/>
              </a:ext>
            </a:extLst>
          </p:cNvPr>
          <p:cNvSpPr>
            <a:spLocks noGrp="1"/>
          </p:cNvSpPr>
          <p:nvPr>
            <p:ph type="body" idx="1"/>
          </p:nvPr>
        </p:nvSpPr>
        <p:spPr>
          <a:xfrm>
            <a:off x="584200" y="5145513"/>
            <a:ext cx="3412067" cy="738820"/>
          </a:xfrm>
        </p:spPr>
        <p:txBody>
          <a:bodyPr vert="horz" lIns="91440" tIns="45720" rIns="91440" bIns="45720" rtlCol="0" anchor="t">
            <a:normAutofit/>
          </a:bodyPr>
          <a:lstStyle/>
          <a:p>
            <a:r>
              <a:rPr lang="en-US" sz="1600" dirty="0">
                <a:solidFill>
                  <a:srgbClr val="FFFFFF">
                    <a:alpha val="75000"/>
                  </a:srgbClr>
                </a:solidFill>
              </a:rPr>
              <a:t>Container</a:t>
            </a:r>
          </a:p>
        </p:txBody>
      </p:sp>
    </p:spTree>
    <p:extLst>
      <p:ext uri="{BB962C8B-B14F-4D97-AF65-F5344CB8AC3E}">
        <p14:creationId xmlns:p14="http://schemas.microsoft.com/office/powerpoint/2010/main" val="42932294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47700"/>
            <a:ext cx="3703320" cy="57428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40850731-6AA2-5248-A063-25532E35C4E9}"/>
              </a:ext>
            </a:extLst>
          </p:cNvPr>
          <p:cNvSpPr>
            <a:spLocks noGrp="1"/>
          </p:cNvSpPr>
          <p:nvPr>
            <p:ph type="title"/>
          </p:nvPr>
        </p:nvSpPr>
        <p:spPr>
          <a:xfrm>
            <a:off x="8369643" y="1037967"/>
            <a:ext cx="3054091" cy="4709131"/>
          </a:xfrm>
        </p:spPr>
        <p:txBody>
          <a:bodyPr anchor="ctr">
            <a:normAutofit/>
          </a:bodyPr>
          <a:lstStyle/>
          <a:p>
            <a:r>
              <a:rPr lang="de-DE" sz="2600" dirty="0" err="1">
                <a:solidFill>
                  <a:srgbClr val="FFFEFF"/>
                </a:solidFill>
              </a:rPr>
              <a:t>Compartmentize</a:t>
            </a:r>
            <a:r>
              <a:rPr lang="de-DE" sz="2600" dirty="0">
                <a:solidFill>
                  <a:srgbClr val="FFFEFF"/>
                </a:solidFill>
              </a:rPr>
              <a:t> </a:t>
            </a:r>
            <a:r>
              <a:rPr lang="de-DE" sz="2600" dirty="0" err="1">
                <a:solidFill>
                  <a:srgbClr val="FFFEFF"/>
                </a:solidFill>
              </a:rPr>
              <a:t>complete</a:t>
            </a:r>
            <a:r>
              <a:rPr lang="de-DE" sz="2600" dirty="0">
                <a:solidFill>
                  <a:srgbClr val="FFFEFF"/>
                </a:solidFill>
              </a:rPr>
              <a:t> </a:t>
            </a:r>
            <a:r>
              <a:rPr lang="de-DE" sz="2600" dirty="0" err="1">
                <a:solidFill>
                  <a:srgbClr val="FFFEFF"/>
                </a:solidFill>
              </a:rPr>
              <a:t>operating</a:t>
            </a:r>
            <a:r>
              <a:rPr lang="de-DE" sz="2600" dirty="0">
                <a:solidFill>
                  <a:srgbClr val="FFFEFF"/>
                </a:solidFill>
              </a:rPr>
              <a:t> </a:t>
            </a:r>
            <a:r>
              <a:rPr lang="de-DE" sz="2600" dirty="0" err="1">
                <a:solidFill>
                  <a:srgbClr val="FFFEFF"/>
                </a:solidFill>
              </a:rPr>
              <a:t>systems</a:t>
            </a:r>
            <a:endParaRPr lang="de-DE" sz="2600" dirty="0">
              <a:solidFill>
                <a:srgbClr val="FFFEFF"/>
              </a:solidFill>
            </a:endParaRPr>
          </a:p>
        </p:txBody>
      </p:sp>
      <p:sp>
        <p:nvSpPr>
          <p:cNvPr id="16" name="Rectangle 15">
            <a:extLst>
              <a:ext uri="{FF2B5EF4-FFF2-40B4-BE49-F238E27FC236}">
                <a16:creationId xmlns:a16="http://schemas.microsoft.com/office/drawing/2014/main" id="{EC930E8B-CABB-49C6-9609-F872BC043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AFD211A8-7186-46C6-AC78-73F89CAA5E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88062204-EE69-489C-87C1-C1958C334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7" name="Inhaltsplatzhalter 4">
            <a:extLst>
              <a:ext uri="{FF2B5EF4-FFF2-40B4-BE49-F238E27FC236}">
                <a16:creationId xmlns:a16="http://schemas.microsoft.com/office/drawing/2014/main" id="{DFACF489-244E-41A4-A908-321089CFB7C0}"/>
              </a:ext>
            </a:extLst>
          </p:cNvPr>
          <p:cNvGraphicFramePr>
            <a:graphicFrameLocks noGrp="1"/>
          </p:cNvGraphicFramePr>
          <p:nvPr>
            <p:ph idx="1"/>
            <p:extLst>
              <p:ext uri="{D42A27DB-BD31-4B8C-83A1-F6EECF244321}">
                <p14:modId xmlns:p14="http://schemas.microsoft.com/office/powerpoint/2010/main" val="3298722850"/>
              </p:ext>
            </p:extLst>
          </p:nvPr>
        </p:nvGraphicFramePr>
        <p:xfrm>
          <a:off x="486033" y="1037967"/>
          <a:ext cx="7012370"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2416021"/>
      </p:ext>
    </p:extLst>
  </p:cSld>
  <p:clrMapOvr>
    <a:masterClrMapping/>
  </p:clrMapOvr>
</p:sld>
</file>

<file path=ppt/theme/theme1.xml><?xml version="1.0" encoding="utf-8"?>
<a:theme xmlns:a="http://schemas.openxmlformats.org/drawingml/2006/main" name="DividendVTI">
  <a:themeElements>
    <a:clrScheme name="">
      <a:dk1>
        <a:srgbClr val="000000"/>
      </a:dk1>
      <a:lt1>
        <a:srgbClr val="FFFFFF"/>
      </a:lt1>
      <a:dk2>
        <a:srgbClr val="412440"/>
      </a:dk2>
      <a:lt2>
        <a:srgbClr val="E2E8E5"/>
      </a:lt2>
      <a:accent1>
        <a:srgbClr val="C34D84"/>
      </a:accent1>
      <a:accent2>
        <a:srgbClr val="B13BA4"/>
      </a:accent2>
      <a:accent3>
        <a:srgbClr val="9F4DC3"/>
      </a:accent3>
      <a:accent4>
        <a:srgbClr val="6748B6"/>
      </a:accent4>
      <a:accent5>
        <a:srgbClr val="4D5DC3"/>
      </a:accent5>
      <a:accent6>
        <a:srgbClr val="3B7CB1"/>
      </a:accent6>
      <a:hlink>
        <a:srgbClr val="706DCE"/>
      </a:hlink>
      <a:folHlink>
        <a:srgbClr val="7F7F7F"/>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8644</Words>
  <Application>Microsoft Macintosh PowerPoint</Application>
  <PresentationFormat>Breitbild</PresentationFormat>
  <Paragraphs>1169</Paragraphs>
  <Slides>192</Slides>
  <Notes>137</Notes>
  <HiddenSlides>9</HiddenSlides>
  <MMClips>0</MMClips>
  <ScaleCrop>false</ScaleCrop>
  <HeadingPairs>
    <vt:vector size="6" baseType="variant">
      <vt:variant>
        <vt:lpstr>Verwendete Schriftarten</vt:lpstr>
      </vt:variant>
      <vt:variant>
        <vt:i4>12</vt:i4>
      </vt:variant>
      <vt:variant>
        <vt:lpstr>Design</vt:lpstr>
      </vt:variant>
      <vt:variant>
        <vt:i4>1</vt:i4>
      </vt:variant>
      <vt:variant>
        <vt:lpstr>Folientitel</vt:lpstr>
      </vt:variant>
      <vt:variant>
        <vt:i4>192</vt:i4>
      </vt:variant>
    </vt:vector>
  </HeadingPairs>
  <TitlesOfParts>
    <vt:vector size="205" baseType="lpstr">
      <vt:lpstr>Arial</vt:lpstr>
      <vt:lpstr>Calibri</vt:lpstr>
      <vt:lpstr>Century Gothic</vt:lpstr>
      <vt:lpstr>Consolas</vt:lpstr>
      <vt:lpstr>Gill Sans MT</vt:lpstr>
      <vt:lpstr>Lucida</vt:lpstr>
      <vt:lpstr>Script MT Bold</vt:lpstr>
      <vt:lpstr>Times New Roman</vt:lpstr>
      <vt:lpstr>Trebuchet MS</vt:lpstr>
      <vt:lpstr>Verdana</vt:lpstr>
      <vt:lpstr>Wingdings</vt:lpstr>
      <vt:lpstr>Wingdings 2</vt:lpstr>
      <vt:lpstr>DividendVTI</vt:lpstr>
      <vt:lpstr>Datascience 101</vt:lpstr>
      <vt:lpstr>Agenda</vt:lpstr>
      <vt:lpstr>Georg Heiler @geoHeil</vt:lpstr>
      <vt:lpstr>Prüfungsmodalitäten</vt:lpstr>
      <vt:lpstr>Software Requirements</vt:lpstr>
      <vt:lpstr>Recommended reading</vt:lpstr>
      <vt:lpstr>Danksagung für Unterstützung bei Materialien</vt:lpstr>
      <vt:lpstr>What is data science &amp; basics</vt:lpstr>
      <vt:lpstr>Data Science:    To gain insights into data through computation, statistics, and visualization</vt:lpstr>
      <vt:lpstr>PowerPoint-Präsentation</vt:lpstr>
      <vt:lpstr>PowerPoint-Präsentation</vt:lpstr>
      <vt:lpstr>PowerPoint-Präsentation</vt:lpstr>
      <vt:lpstr>PowerPoint-Präsentation</vt:lpstr>
      <vt:lpstr>PowerPoint-Präsentation</vt:lpstr>
      <vt:lpstr>PowerPoint-Präsentation</vt:lpstr>
      <vt:lpstr>Predicting personality</vt:lpstr>
      <vt:lpstr>PowerPoint-Präsentation</vt:lpstr>
      <vt:lpstr>Influencing Elections</vt:lpstr>
      <vt:lpstr>PowerPoint-Präsentation</vt:lpstr>
      <vt:lpstr>Data scientist</vt:lpstr>
      <vt:lpstr>Data Scientist</vt:lpstr>
      <vt:lpstr>Data Scientist</vt:lpstr>
      <vt:lpstr>Data Scientist Venn Diagram</vt:lpstr>
      <vt:lpstr>PowerPoint-Präsentation</vt:lpstr>
      <vt:lpstr>PowerPoint-Präsentation</vt:lpstr>
      <vt:lpstr>PowerPoint-Präsentation</vt:lpstr>
      <vt:lpstr>Data science is different now</vt:lpstr>
      <vt:lpstr>Data Science as Team Work</vt:lpstr>
      <vt:lpstr>PowerPoint-Präsentation</vt:lpstr>
      <vt:lpstr>PowerPoint-Präsentation</vt:lpstr>
      <vt:lpstr>PowerPoint-Präsentation</vt:lpstr>
      <vt:lpstr>Correlation by John Snow, 1854</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Up to 80% of time used for data cleaning</vt:lpstr>
      <vt:lpstr>Types of Data</vt:lpstr>
      <vt:lpstr>Structured Data</vt:lpstr>
      <vt:lpstr>Unstructured Data</vt:lpstr>
      <vt:lpstr>Natural Language</vt:lpstr>
      <vt:lpstr>PowerPoint-Präsentation</vt:lpstr>
      <vt:lpstr>Machine-Generated Data</vt:lpstr>
      <vt:lpstr>Graph-based Data</vt:lpstr>
      <vt:lpstr>Audio, Video and Images</vt:lpstr>
      <vt:lpstr>PowerPoint-Präsentation</vt:lpstr>
      <vt:lpstr>PowerPoint-Präsentation</vt:lpstr>
      <vt:lpstr>PowerPoint-Präsentation</vt:lpstr>
      <vt:lpstr>Streaming Data</vt:lpstr>
      <vt:lpstr>PowerPoint-Präsentation</vt:lpstr>
      <vt:lpstr>PowerPoint-Präsentation</vt:lpstr>
      <vt:lpstr>PowerPoint-Präsentation</vt:lpstr>
      <vt:lpstr>Is the data suitable for answering the question and of sufficient quality?</vt:lpstr>
      <vt:lpstr>PowerPoint-Präsentation</vt:lpstr>
      <vt:lpstr>PowerPoint-Präsentation</vt:lpstr>
      <vt:lpstr>Do you understand the data fully?</vt:lpstr>
      <vt:lpstr>Do you understand the data fully?</vt:lpstr>
      <vt:lpstr>Do you understand the data fully?</vt:lpstr>
      <vt:lpstr>Sometimes data exploration is all you need</vt:lpstr>
      <vt:lpstr>PowerPoint-Präsentation</vt:lpstr>
      <vt:lpstr>For stars close to the sun, they got the following result: </vt:lpstr>
      <vt:lpstr>They saw 4 groups of star types</vt:lpstr>
      <vt:lpstr>PowerPoint-Präsentation</vt:lpstr>
      <vt:lpstr>Classification</vt:lpstr>
      <vt:lpstr>Regression</vt:lpstr>
      <vt:lpstr>All models are wrong but some are useful </vt:lpstr>
      <vt:lpstr>Spherical Cows</vt:lpstr>
      <vt:lpstr>Fit the Model</vt:lpstr>
      <vt:lpstr>PowerPoint-Präsentation</vt:lpstr>
      <vt:lpstr>Regression</vt:lpstr>
      <vt:lpstr>Regression</vt:lpstr>
      <vt:lpstr>PowerPoint-Präsentation</vt:lpstr>
      <vt:lpstr>Example</vt:lpstr>
      <vt:lpstr>Bias and Variance for Classification</vt:lpstr>
      <vt:lpstr>PowerPoint-Präsentation</vt:lpstr>
      <vt:lpstr>Summary</vt:lpstr>
      <vt:lpstr>PowerPoint-Präsentation</vt:lpstr>
      <vt:lpstr>It’s easy to do a bad or misleading visualisation</vt:lpstr>
      <vt:lpstr>PowerPoint-Präsentation</vt:lpstr>
      <vt:lpstr>PowerPoint-Präsentation</vt:lpstr>
      <vt:lpstr>What is the real cause?</vt:lpstr>
      <vt:lpstr>Caveats</vt:lpstr>
      <vt:lpstr>PowerPoint-Präsentation</vt:lpstr>
      <vt:lpstr>Summary</vt:lpstr>
      <vt:lpstr>PowerPoint-Präsentation</vt:lpstr>
      <vt:lpstr>What’s Hard about Data Science? (1)</vt:lpstr>
      <vt:lpstr>What’s Hard about Data Science? (2)</vt:lpstr>
      <vt:lpstr>Basics</vt:lpstr>
      <vt:lpstr>What is it?</vt:lpstr>
      <vt:lpstr>Git flow</vt:lpstr>
      <vt:lpstr>PowerPoint-Präsentation</vt:lpstr>
      <vt:lpstr>DEMO</vt:lpstr>
      <vt:lpstr>Basics</vt:lpstr>
      <vt:lpstr>Separate dependencies for each python project</vt:lpstr>
      <vt:lpstr>Docker</vt:lpstr>
      <vt:lpstr>Compartmentize complete operating systems</vt:lpstr>
      <vt:lpstr>docker</vt:lpstr>
      <vt:lpstr>DEMO</vt:lpstr>
      <vt:lpstr>Basics</vt:lpstr>
      <vt:lpstr>Turing complete SQL - fractals</vt:lpstr>
      <vt:lpstr>sample data</vt:lpstr>
      <vt:lpstr>projection Π </vt:lpstr>
      <vt:lpstr>Selection σ </vt:lpstr>
      <vt:lpstr>Join ⋈ (natural)</vt:lpstr>
      <vt:lpstr>many join variants</vt:lpstr>
      <vt:lpstr>groupings</vt:lpstr>
      <vt:lpstr>common table expressions</vt:lpstr>
      <vt:lpstr>window functions</vt:lpstr>
      <vt:lpstr>THE simplest database</vt:lpstr>
      <vt:lpstr>THE simplest database</vt:lpstr>
      <vt:lpstr>THE simplest database</vt:lpstr>
      <vt:lpstr>Basics</vt:lpstr>
      <vt:lpstr>matching text (regex)</vt:lpstr>
      <vt:lpstr>Basics</vt:lpstr>
      <vt:lpstr>Reproducible =  repeatable = automated = scripts = terminal (regardless of OS, linux will be discussed)</vt:lpstr>
      <vt:lpstr>Hands on data cleaning and ML</vt:lpstr>
      <vt:lpstr>Datascience lifecycle</vt:lpstr>
      <vt:lpstr>Ask</vt:lpstr>
      <vt:lpstr>Data acquisition example</vt:lpstr>
      <vt:lpstr>PowerPoint-Präsentation</vt:lpstr>
      <vt:lpstr>Get</vt:lpstr>
      <vt:lpstr>PowerPoint-Präsentation</vt:lpstr>
      <vt:lpstr>SQL is your friend – if you use it in the right (modularized) way</vt:lpstr>
      <vt:lpstr>3 Vs of Data</vt:lpstr>
      <vt:lpstr>3 Vs of Data | volume</vt:lpstr>
      <vt:lpstr>3 Vs of Data | Variety </vt:lpstr>
      <vt:lpstr>3 Vs of Data | Velocity</vt:lpstr>
      <vt:lpstr>Two Types of Universe: Our Universe and the „Tidyverse“</vt:lpstr>
      <vt:lpstr>Metadata - Using Data to Manage Data</vt:lpstr>
      <vt:lpstr>Metadata - Using Data to Manage Data</vt:lpstr>
      <vt:lpstr>Take Aways from The Data Kitchen</vt:lpstr>
      <vt:lpstr>prepare</vt:lpstr>
      <vt:lpstr>Your turn - LAB 1 (60 Minutes)</vt:lpstr>
      <vt:lpstr>PowerPoint-Präsentation</vt:lpstr>
      <vt:lpstr>Show me your code and conceal your data structures, and I shall continue to be mystified. Show me your data structures, and I won't usually need your code.   -- Fred Brooks --</vt:lpstr>
      <vt:lpstr>Modelling</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data trainer - choosing the right evaluation function</vt:lpstr>
      <vt:lpstr>PowerPoint-Präsentation</vt:lpstr>
      <vt:lpstr>PowerPoint-Präsentation</vt:lpstr>
      <vt:lpstr>reformulating to anomaly detection - example</vt:lpstr>
      <vt:lpstr>PowerPoint-Präsentation</vt:lpstr>
      <vt:lpstr>PowerPoint-Präsentation</vt:lpstr>
      <vt:lpstr>evaluating fitness of a model</vt:lpstr>
      <vt:lpstr>hyper parameter optimization (randomly trying things)</vt:lpstr>
      <vt:lpstr>Preprocessing!</vt:lpstr>
      <vt:lpstr>Areas of Machine Learning / common models</vt:lpstr>
      <vt:lpstr>Misconceptions by corporate IT</vt:lpstr>
      <vt:lpstr>Agile &amp; Iterative nature - CRISP-DM</vt:lpstr>
      <vt:lpstr>Process of trial and error – bring structure to it </vt:lpstr>
      <vt:lpstr>Your turn - LAB 2 (60 Minutes)</vt:lpstr>
      <vt:lpstr>Live evaluation</vt:lpstr>
      <vt:lpstr>Things get serious now</vt:lpstr>
      <vt:lpstr>model deployment &amp; governance</vt:lpstr>
      <vt:lpstr>Your turn - LAB 3 (60 Minutes)</vt:lpstr>
      <vt:lpstr>Big data</vt:lpstr>
      <vt:lpstr>PowerPoint-Präsentation</vt:lpstr>
      <vt:lpstr>limitations of classical RDBMS</vt:lpstr>
      <vt:lpstr>limitations of classical RDBMS</vt:lpstr>
      <vt:lpstr>PowerPoint-Präsentation</vt:lpstr>
      <vt:lpstr>…should rather be 5</vt:lpstr>
      <vt:lpstr>Apache Hadoop</vt:lpstr>
      <vt:lpstr>Map-Reduce paradigm</vt:lpstr>
      <vt:lpstr>Hadoop Distributed File System</vt:lpstr>
      <vt:lpstr>PowerPoint-Präsentation</vt:lpstr>
      <vt:lpstr>PowerPoint-Präsentation</vt:lpstr>
      <vt:lpstr>Steaming needs to handle late arriving events</vt:lpstr>
      <vt:lpstr>Tools evolve constantly. Unified API for batch &amp; streaming</vt:lpstr>
      <vt:lpstr>PowerPoint-Präsentation</vt:lpstr>
      <vt:lpstr>loss of convenience</vt:lpstr>
      <vt:lpstr>Future pROSPECTIVES</vt:lpstr>
      <vt:lpstr>Hybrid cloud</vt:lpstr>
      <vt:lpstr>DATA PIPELINES</vt:lpstr>
      <vt:lpstr>A step back</vt:lpstr>
      <vt:lpstr>Think! What your use case really requires</vt:lpstr>
      <vt:lpstr>Think! What your use case really requires</vt:lpstr>
      <vt:lpstr>classic RDBMS have caught up</vt:lpstr>
      <vt:lpstr>unbundling databases</vt:lpstr>
      <vt:lpstr>DataOps Manifesto</vt:lpstr>
      <vt:lpstr>Summary</vt:lpstr>
      <vt:lpstr>Hardware has changed</vt:lpstr>
      <vt:lpstr>computing on multiple nodes: limits of  total ordering</vt:lpstr>
      <vt:lpstr>Analytical workloads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Datascience 101</dc:title>
  <dc:creator>Heiler Georg</dc:creator>
  <cp:lastModifiedBy>Heiler Georg</cp:lastModifiedBy>
  <cp:revision>6</cp:revision>
  <dcterms:created xsi:type="dcterms:W3CDTF">2019-10-06T16:18:08Z</dcterms:created>
  <dcterms:modified xsi:type="dcterms:W3CDTF">2019-10-06T17:18:18Z</dcterms:modified>
</cp:coreProperties>
</file>